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4" r:id="rId22"/>
    <p:sldId id="276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2950E5-0AD9-7644-E588-41B069815EA8}" v="395" dt="2022-03-28T20:06:56.461"/>
    <p1510:client id="{738EA60E-AEB1-E8F9-BF29-E12CBDCA318D}" v="1687" dt="2022-03-28T09:22:21.882"/>
    <p1510:client id="{958B57F6-67A0-4329-9A98-41E2515E107B}" v="12" dt="2022-03-28T04:01:54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Sabra Barcia Lang" userId="S::leonardo.sabra@ges.inatel.br::87969885-5f60-4619-861f-7a34e1e28cd8" providerId="AD" clId="Web-{1C2950E5-0AD9-7644-E588-41B069815EA8}"/>
    <pc:docChg chg="addSld modSld sldOrd">
      <pc:chgData name="Leonardo Sabra Barcia Lang" userId="S::leonardo.sabra@ges.inatel.br::87969885-5f60-4619-861f-7a34e1e28cd8" providerId="AD" clId="Web-{1C2950E5-0AD9-7644-E588-41B069815EA8}" dt="2022-03-28T20:06:56.461" v="397" actId="20577"/>
      <pc:docMkLst>
        <pc:docMk/>
      </pc:docMkLst>
      <pc:sldChg chg="ord">
        <pc:chgData name="Leonardo Sabra Barcia Lang" userId="S::leonardo.sabra@ges.inatel.br::87969885-5f60-4619-861f-7a34e1e28cd8" providerId="AD" clId="Web-{1C2950E5-0AD9-7644-E588-41B069815EA8}" dt="2022-03-28T20:00:09.215" v="188"/>
        <pc:sldMkLst>
          <pc:docMk/>
          <pc:sldMk cId="246773557" sldId="275"/>
        </pc:sldMkLst>
      </pc:sldChg>
      <pc:sldChg chg="ord">
        <pc:chgData name="Leonardo Sabra Barcia Lang" userId="S::leonardo.sabra@ges.inatel.br::87969885-5f60-4619-861f-7a34e1e28cd8" providerId="AD" clId="Web-{1C2950E5-0AD9-7644-E588-41B069815EA8}" dt="2022-03-28T20:00:02.121" v="187"/>
        <pc:sldMkLst>
          <pc:docMk/>
          <pc:sldMk cId="2146648557" sldId="276"/>
        </pc:sldMkLst>
      </pc:sldChg>
      <pc:sldChg chg="modSp new">
        <pc:chgData name="Leonardo Sabra Barcia Lang" userId="S::leonardo.sabra@ges.inatel.br::87969885-5f60-4619-861f-7a34e1e28cd8" providerId="AD" clId="Web-{1C2950E5-0AD9-7644-E588-41B069815EA8}" dt="2022-03-28T20:00:01.840" v="186" actId="20577"/>
        <pc:sldMkLst>
          <pc:docMk/>
          <pc:sldMk cId="1424553301" sldId="277"/>
        </pc:sldMkLst>
        <pc:spChg chg="mod">
          <ac:chgData name="Leonardo Sabra Barcia Lang" userId="S::leonardo.sabra@ges.inatel.br::87969885-5f60-4619-861f-7a34e1e28cd8" providerId="AD" clId="Web-{1C2950E5-0AD9-7644-E588-41B069815EA8}" dt="2022-03-28T19:51:34.824" v="19" actId="20577"/>
          <ac:spMkLst>
            <pc:docMk/>
            <pc:sldMk cId="1424553301" sldId="277"/>
            <ac:spMk id="2" creationId="{17B26B99-661D-4815-7B60-8A4CAE902AF1}"/>
          </ac:spMkLst>
        </pc:spChg>
        <pc:spChg chg="mod">
          <ac:chgData name="Leonardo Sabra Barcia Lang" userId="S::leonardo.sabra@ges.inatel.br::87969885-5f60-4619-861f-7a34e1e28cd8" providerId="AD" clId="Web-{1C2950E5-0AD9-7644-E588-41B069815EA8}" dt="2022-03-28T20:00:01.840" v="186" actId="20577"/>
          <ac:spMkLst>
            <pc:docMk/>
            <pc:sldMk cId="1424553301" sldId="277"/>
            <ac:spMk id="3" creationId="{2DB49F2A-5981-B03C-2964-701F8A49342C}"/>
          </ac:spMkLst>
        </pc:spChg>
      </pc:sldChg>
      <pc:sldChg chg="modSp new">
        <pc:chgData name="Leonardo Sabra Barcia Lang" userId="S::leonardo.sabra@ges.inatel.br::87969885-5f60-4619-861f-7a34e1e28cd8" providerId="AD" clId="Web-{1C2950E5-0AD9-7644-E588-41B069815EA8}" dt="2022-03-28T20:06:56.461" v="397" actId="20577"/>
        <pc:sldMkLst>
          <pc:docMk/>
          <pc:sldMk cId="724025789" sldId="278"/>
        </pc:sldMkLst>
        <pc:spChg chg="mod">
          <ac:chgData name="Leonardo Sabra Barcia Lang" userId="S::leonardo.sabra@ges.inatel.br::87969885-5f60-4619-861f-7a34e1e28cd8" providerId="AD" clId="Web-{1C2950E5-0AD9-7644-E588-41B069815EA8}" dt="2022-03-28T20:00:16.715" v="191" actId="20577"/>
          <ac:spMkLst>
            <pc:docMk/>
            <pc:sldMk cId="724025789" sldId="278"/>
            <ac:spMk id="2" creationId="{32117CA2-1E9A-D0FE-9AA3-AA6FF0C98334}"/>
          </ac:spMkLst>
        </pc:spChg>
        <pc:spChg chg="mod">
          <ac:chgData name="Leonardo Sabra Barcia Lang" userId="S::leonardo.sabra@ges.inatel.br::87969885-5f60-4619-861f-7a34e1e28cd8" providerId="AD" clId="Web-{1C2950E5-0AD9-7644-E588-41B069815EA8}" dt="2022-03-28T20:06:56.461" v="397" actId="20577"/>
          <ac:spMkLst>
            <pc:docMk/>
            <pc:sldMk cId="724025789" sldId="278"/>
            <ac:spMk id="3" creationId="{FD08C00E-B656-3B00-F1E1-38F0BA1009B7}"/>
          </ac:spMkLst>
        </pc:spChg>
      </pc:sldChg>
    </pc:docChg>
  </pc:docChgLst>
  <pc:docChgLst>
    <pc:chgData name="Leonardo Sabra Barcia Lang" userId="S::leonardo.sabra@ges.inatel.br::87969885-5f60-4619-861f-7a34e1e28cd8" providerId="AD" clId="Web-{958B57F6-67A0-4329-9A98-41E2515E107B}"/>
    <pc:docChg chg="modSld addMainMaster delMainMaster">
      <pc:chgData name="Leonardo Sabra Barcia Lang" userId="S::leonardo.sabra@ges.inatel.br::87969885-5f60-4619-861f-7a34e1e28cd8" providerId="AD" clId="Web-{958B57F6-67A0-4329-9A98-41E2515E107B}" dt="2022-03-28T04:01:52.367" v="12" actId="20577"/>
      <pc:docMkLst>
        <pc:docMk/>
      </pc:docMkLst>
      <pc:sldChg chg="addSp delSp modSp mod setBg modClrScheme chgLayout">
        <pc:chgData name="Leonardo Sabra Barcia Lang" userId="S::leonardo.sabra@ges.inatel.br::87969885-5f60-4619-861f-7a34e1e28cd8" providerId="AD" clId="Web-{958B57F6-67A0-4329-9A98-41E2515E107B}" dt="2022-03-28T04:01:52.367" v="12" actId="20577"/>
        <pc:sldMkLst>
          <pc:docMk/>
          <pc:sldMk cId="109857222" sldId="256"/>
        </pc:sldMkLst>
        <pc:spChg chg="mod">
          <ac:chgData name="Leonardo Sabra Barcia Lang" userId="S::leonardo.sabra@ges.inatel.br::87969885-5f60-4619-861f-7a34e1e28cd8" providerId="AD" clId="Web-{958B57F6-67A0-4329-9A98-41E2515E107B}" dt="2022-03-28T04:01:52.367" v="1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Leonardo Sabra Barcia Lang" userId="S::leonardo.sabra@ges.inatel.br::87969885-5f60-4619-861f-7a34e1e28cd8" providerId="AD" clId="Web-{958B57F6-67A0-4329-9A98-41E2515E107B}" dt="2022-03-28T04:00:56.428" v="5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Leonardo Sabra Barcia Lang" userId="S::leonardo.sabra@ges.inatel.br::87969885-5f60-4619-861f-7a34e1e28cd8" providerId="AD" clId="Web-{958B57F6-67A0-4329-9A98-41E2515E107B}" dt="2022-03-28T04:00:56.397" v="4"/>
          <ac:spMkLst>
            <pc:docMk/>
            <pc:sldMk cId="109857222" sldId="256"/>
            <ac:spMk id="9" creationId="{F1174801-1395-44C5-9B00-CCAC45C056E7}"/>
          </ac:spMkLst>
        </pc:spChg>
        <pc:spChg chg="add del">
          <ac:chgData name="Leonardo Sabra Barcia Lang" userId="S::leonardo.sabra@ges.inatel.br::87969885-5f60-4619-861f-7a34e1e28cd8" providerId="AD" clId="Web-{958B57F6-67A0-4329-9A98-41E2515E107B}" dt="2022-03-28T04:00:56.397" v="4"/>
          <ac:spMkLst>
            <pc:docMk/>
            <pc:sldMk cId="109857222" sldId="256"/>
            <ac:spMk id="11" creationId="{996DFAFB-BCE1-4BEC-82FB-D574234DEF0A}"/>
          </ac:spMkLst>
        </pc:spChg>
        <pc:spChg chg="add del">
          <ac:chgData name="Leonardo Sabra Barcia Lang" userId="S::leonardo.sabra@ges.inatel.br::87969885-5f60-4619-861f-7a34e1e28cd8" providerId="AD" clId="Web-{958B57F6-67A0-4329-9A98-41E2515E107B}" dt="2022-03-28T04:00:56.397" v="4"/>
          <ac:spMkLst>
            <pc:docMk/>
            <pc:sldMk cId="109857222" sldId="256"/>
            <ac:spMk id="13" creationId="{60E728E6-A07E-4A6C-AB92-D56E1402F61A}"/>
          </ac:spMkLst>
        </pc:spChg>
        <pc:spChg chg="add">
          <ac:chgData name="Leonardo Sabra Barcia Lang" userId="S::leonardo.sabra@ges.inatel.br::87969885-5f60-4619-861f-7a34e1e28cd8" providerId="AD" clId="Web-{958B57F6-67A0-4329-9A98-41E2515E107B}" dt="2022-03-28T04:00:56.428" v="5"/>
          <ac:spMkLst>
            <pc:docMk/>
            <pc:sldMk cId="109857222" sldId="256"/>
            <ac:spMk id="39" creationId="{CA5B2A81-2C8E-4963-AFD4-E539D168B475}"/>
          </ac:spMkLst>
        </pc:spChg>
        <pc:grpChg chg="add del">
          <ac:chgData name="Leonardo Sabra Barcia Lang" userId="S::leonardo.sabra@ges.inatel.br::87969885-5f60-4619-861f-7a34e1e28cd8" providerId="AD" clId="Web-{958B57F6-67A0-4329-9A98-41E2515E107B}" dt="2022-03-28T04:00:56.397" v="4"/>
          <ac:grpSpMkLst>
            <pc:docMk/>
            <pc:sldMk cId="109857222" sldId="256"/>
            <ac:grpSpMk id="15" creationId="{18579DB9-24B0-487B-81E3-8D02AD5F8C81}"/>
          </ac:grpSpMkLst>
        </pc:grpChg>
        <pc:grpChg chg="add del">
          <ac:chgData name="Leonardo Sabra Barcia Lang" userId="S::leonardo.sabra@ges.inatel.br::87969885-5f60-4619-861f-7a34e1e28cd8" providerId="AD" clId="Web-{958B57F6-67A0-4329-9A98-41E2515E107B}" dt="2022-03-28T04:00:56.397" v="4"/>
          <ac:grpSpMkLst>
            <pc:docMk/>
            <pc:sldMk cId="109857222" sldId="256"/>
            <ac:grpSpMk id="24" creationId="{5C0E6139-8A19-4905-87E2-E547D7B7F1AF}"/>
          </ac:grpSpMkLst>
        </pc:grpChg>
        <pc:grpChg chg="add del">
          <ac:chgData name="Leonardo Sabra Barcia Lang" userId="S::leonardo.sabra@ges.inatel.br::87969885-5f60-4619-861f-7a34e1e28cd8" providerId="AD" clId="Web-{958B57F6-67A0-4329-9A98-41E2515E107B}" dt="2022-03-28T04:00:56.397" v="4"/>
          <ac:grpSpMkLst>
            <pc:docMk/>
            <pc:sldMk cId="109857222" sldId="256"/>
            <ac:grpSpMk id="28" creationId="{8F281804-17FE-49B9-9065-1A44CD473CAE}"/>
          </ac:grpSpMkLst>
        </pc:grpChg>
        <pc:picChg chg="add del">
          <ac:chgData name="Leonardo Sabra Barcia Lang" userId="S::leonardo.sabra@ges.inatel.br::87969885-5f60-4619-861f-7a34e1e28cd8" providerId="AD" clId="Web-{958B57F6-67A0-4329-9A98-41E2515E107B}" dt="2022-03-28T04:00:56.397" v="4"/>
          <ac:picMkLst>
            <pc:docMk/>
            <pc:sldMk cId="109857222" sldId="256"/>
            <ac:picMk id="4" creationId="{D3B6E35B-7EB5-C457-FDF8-EC59B4F60C43}"/>
          </ac:picMkLst>
        </pc:picChg>
        <pc:picChg chg="add del mod">
          <ac:chgData name="Leonardo Sabra Barcia Lang" userId="S::leonardo.sabra@ges.inatel.br::87969885-5f60-4619-861f-7a34e1e28cd8" providerId="AD" clId="Web-{958B57F6-67A0-4329-9A98-41E2515E107B}" dt="2022-03-28T04:01:49.164" v="11"/>
          <ac:picMkLst>
            <pc:docMk/>
            <pc:sldMk cId="109857222" sldId="256"/>
            <ac:picMk id="5" creationId="{57B45CD6-F4A6-F971-AF9C-63053C7BBEDF}"/>
          </ac:picMkLst>
        </pc:picChg>
        <pc:picChg chg="add">
          <ac:chgData name="Leonardo Sabra Barcia Lang" userId="S::leonardo.sabra@ges.inatel.br::87969885-5f60-4619-861f-7a34e1e28cd8" providerId="AD" clId="Web-{958B57F6-67A0-4329-9A98-41E2515E107B}" dt="2022-03-28T04:00:56.428" v="5"/>
          <ac:picMkLst>
            <pc:docMk/>
            <pc:sldMk cId="109857222" sldId="256"/>
            <ac:picMk id="40" creationId="{45C0202A-FB25-8FA2-30E8-B54A6EF7C3DC}"/>
          </ac:picMkLst>
        </pc:picChg>
        <pc:cxnChg chg="add">
          <ac:chgData name="Leonardo Sabra Barcia Lang" userId="S::leonardo.sabra@ges.inatel.br::87969885-5f60-4619-861f-7a34e1e28cd8" providerId="AD" clId="Web-{958B57F6-67A0-4329-9A98-41E2515E107B}" dt="2022-03-28T04:00:56.428" v="5"/>
          <ac:cxnSpMkLst>
            <pc:docMk/>
            <pc:sldMk cId="109857222" sldId="256"/>
            <ac:cxnSpMk id="41" creationId="{9E7C23BC-DAA6-40E1-8166-B8C4439D1430}"/>
          </ac:cxnSpMkLst>
        </pc:cxnChg>
      </pc:sldChg>
      <pc:sldMasterChg chg="add del addSldLayout delSldLayout">
        <pc:chgData name="Leonardo Sabra Barcia Lang" userId="S::leonardo.sabra@ges.inatel.br::87969885-5f60-4619-861f-7a34e1e28cd8" providerId="AD" clId="Web-{958B57F6-67A0-4329-9A98-41E2515E107B}" dt="2022-03-28T04:00:56.428" v="5"/>
        <pc:sldMasterMkLst>
          <pc:docMk/>
          <pc:sldMasterMk cId="2460954070" sldId="2147483660"/>
        </pc:sldMasterMkLst>
        <pc:sldLayoutChg chg="add del">
          <pc:chgData name="Leonardo Sabra Barcia Lang" userId="S::leonardo.sabra@ges.inatel.br::87969885-5f60-4619-861f-7a34e1e28cd8" providerId="AD" clId="Web-{958B57F6-67A0-4329-9A98-41E2515E107B}" dt="2022-03-28T04:00:56.428" v="5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Leonardo Sabra Barcia Lang" userId="S::leonardo.sabra@ges.inatel.br::87969885-5f60-4619-861f-7a34e1e28cd8" providerId="AD" clId="Web-{958B57F6-67A0-4329-9A98-41E2515E107B}" dt="2022-03-28T04:00:56.428" v="5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Leonardo Sabra Barcia Lang" userId="S::leonardo.sabra@ges.inatel.br::87969885-5f60-4619-861f-7a34e1e28cd8" providerId="AD" clId="Web-{958B57F6-67A0-4329-9A98-41E2515E107B}" dt="2022-03-28T04:00:56.428" v="5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Leonardo Sabra Barcia Lang" userId="S::leonardo.sabra@ges.inatel.br::87969885-5f60-4619-861f-7a34e1e28cd8" providerId="AD" clId="Web-{958B57F6-67A0-4329-9A98-41E2515E107B}" dt="2022-03-28T04:00:56.428" v="5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Leonardo Sabra Barcia Lang" userId="S::leonardo.sabra@ges.inatel.br::87969885-5f60-4619-861f-7a34e1e28cd8" providerId="AD" clId="Web-{958B57F6-67A0-4329-9A98-41E2515E107B}" dt="2022-03-28T04:00:56.428" v="5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Leonardo Sabra Barcia Lang" userId="S::leonardo.sabra@ges.inatel.br::87969885-5f60-4619-861f-7a34e1e28cd8" providerId="AD" clId="Web-{958B57F6-67A0-4329-9A98-41E2515E107B}" dt="2022-03-28T04:00:56.428" v="5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Leonardo Sabra Barcia Lang" userId="S::leonardo.sabra@ges.inatel.br::87969885-5f60-4619-861f-7a34e1e28cd8" providerId="AD" clId="Web-{958B57F6-67A0-4329-9A98-41E2515E107B}" dt="2022-03-28T04:00:56.428" v="5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Leonardo Sabra Barcia Lang" userId="S::leonardo.sabra@ges.inatel.br::87969885-5f60-4619-861f-7a34e1e28cd8" providerId="AD" clId="Web-{958B57F6-67A0-4329-9A98-41E2515E107B}" dt="2022-03-28T04:00:56.428" v="5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Leonardo Sabra Barcia Lang" userId="S::leonardo.sabra@ges.inatel.br::87969885-5f60-4619-861f-7a34e1e28cd8" providerId="AD" clId="Web-{958B57F6-67A0-4329-9A98-41E2515E107B}" dt="2022-03-28T04:00:56.428" v="5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Leonardo Sabra Barcia Lang" userId="S::leonardo.sabra@ges.inatel.br::87969885-5f60-4619-861f-7a34e1e28cd8" providerId="AD" clId="Web-{958B57F6-67A0-4329-9A98-41E2515E107B}" dt="2022-03-28T04:00:56.428" v="5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Leonardo Sabra Barcia Lang" userId="S::leonardo.sabra@ges.inatel.br::87969885-5f60-4619-861f-7a34e1e28cd8" providerId="AD" clId="Web-{958B57F6-67A0-4329-9A98-41E2515E107B}" dt="2022-03-28T04:00:56.428" v="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Leonardo Sabra Barcia Lang" userId="S::leonardo.sabra@ges.inatel.br::87969885-5f60-4619-861f-7a34e1e28cd8" providerId="AD" clId="Web-{958B57F6-67A0-4329-9A98-41E2515E107B}" dt="2022-03-28T04:00:56.397" v="4"/>
        <pc:sldMasterMkLst>
          <pc:docMk/>
          <pc:sldMasterMk cId="1110771459" sldId="2147483711"/>
        </pc:sldMasterMkLst>
        <pc:sldLayoutChg chg="add del">
          <pc:chgData name="Leonardo Sabra Barcia Lang" userId="S::leonardo.sabra@ges.inatel.br::87969885-5f60-4619-861f-7a34e1e28cd8" providerId="AD" clId="Web-{958B57F6-67A0-4329-9A98-41E2515E107B}" dt="2022-03-28T04:00:56.397" v="4"/>
          <pc:sldLayoutMkLst>
            <pc:docMk/>
            <pc:sldMasterMk cId="1110771459" sldId="2147483711"/>
            <pc:sldLayoutMk cId="2668477939" sldId="2147483700"/>
          </pc:sldLayoutMkLst>
        </pc:sldLayoutChg>
        <pc:sldLayoutChg chg="add del">
          <pc:chgData name="Leonardo Sabra Barcia Lang" userId="S::leonardo.sabra@ges.inatel.br::87969885-5f60-4619-861f-7a34e1e28cd8" providerId="AD" clId="Web-{958B57F6-67A0-4329-9A98-41E2515E107B}" dt="2022-03-28T04:00:56.397" v="4"/>
          <pc:sldLayoutMkLst>
            <pc:docMk/>
            <pc:sldMasterMk cId="1110771459" sldId="2147483711"/>
            <pc:sldLayoutMk cId="1259270140" sldId="2147483701"/>
          </pc:sldLayoutMkLst>
        </pc:sldLayoutChg>
        <pc:sldLayoutChg chg="add del">
          <pc:chgData name="Leonardo Sabra Barcia Lang" userId="S::leonardo.sabra@ges.inatel.br::87969885-5f60-4619-861f-7a34e1e28cd8" providerId="AD" clId="Web-{958B57F6-67A0-4329-9A98-41E2515E107B}" dt="2022-03-28T04:00:56.397" v="4"/>
          <pc:sldLayoutMkLst>
            <pc:docMk/>
            <pc:sldMasterMk cId="1110771459" sldId="2147483711"/>
            <pc:sldLayoutMk cId="2709458927" sldId="2147483702"/>
          </pc:sldLayoutMkLst>
        </pc:sldLayoutChg>
        <pc:sldLayoutChg chg="add del">
          <pc:chgData name="Leonardo Sabra Barcia Lang" userId="S::leonardo.sabra@ges.inatel.br::87969885-5f60-4619-861f-7a34e1e28cd8" providerId="AD" clId="Web-{958B57F6-67A0-4329-9A98-41E2515E107B}" dt="2022-03-28T04:00:56.397" v="4"/>
          <pc:sldLayoutMkLst>
            <pc:docMk/>
            <pc:sldMasterMk cId="1110771459" sldId="2147483711"/>
            <pc:sldLayoutMk cId="115660715" sldId="2147483703"/>
          </pc:sldLayoutMkLst>
        </pc:sldLayoutChg>
        <pc:sldLayoutChg chg="add del">
          <pc:chgData name="Leonardo Sabra Barcia Lang" userId="S::leonardo.sabra@ges.inatel.br::87969885-5f60-4619-861f-7a34e1e28cd8" providerId="AD" clId="Web-{958B57F6-67A0-4329-9A98-41E2515E107B}" dt="2022-03-28T04:00:56.397" v="4"/>
          <pc:sldLayoutMkLst>
            <pc:docMk/>
            <pc:sldMasterMk cId="1110771459" sldId="2147483711"/>
            <pc:sldLayoutMk cId="2709950460" sldId="2147483704"/>
          </pc:sldLayoutMkLst>
        </pc:sldLayoutChg>
        <pc:sldLayoutChg chg="add del">
          <pc:chgData name="Leonardo Sabra Barcia Lang" userId="S::leonardo.sabra@ges.inatel.br::87969885-5f60-4619-861f-7a34e1e28cd8" providerId="AD" clId="Web-{958B57F6-67A0-4329-9A98-41E2515E107B}" dt="2022-03-28T04:00:56.397" v="4"/>
          <pc:sldLayoutMkLst>
            <pc:docMk/>
            <pc:sldMasterMk cId="1110771459" sldId="2147483711"/>
            <pc:sldLayoutMk cId="2737888203" sldId="2147483705"/>
          </pc:sldLayoutMkLst>
        </pc:sldLayoutChg>
        <pc:sldLayoutChg chg="add del">
          <pc:chgData name="Leonardo Sabra Barcia Lang" userId="S::leonardo.sabra@ges.inatel.br::87969885-5f60-4619-861f-7a34e1e28cd8" providerId="AD" clId="Web-{958B57F6-67A0-4329-9A98-41E2515E107B}" dt="2022-03-28T04:00:56.397" v="4"/>
          <pc:sldLayoutMkLst>
            <pc:docMk/>
            <pc:sldMasterMk cId="1110771459" sldId="2147483711"/>
            <pc:sldLayoutMk cId="2050601017" sldId="2147483706"/>
          </pc:sldLayoutMkLst>
        </pc:sldLayoutChg>
        <pc:sldLayoutChg chg="add del">
          <pc:chgData name="Leonardo Sabra Barcia Lang" userId="S::leonardo.sabra@ges.inatel.br::87969885-5f60-4619-861f-7a34e1e28cd8" providerId="AD" clId="Web-{958B57F6-67A0-4329-9A98-41E2515E107B}" dt="2022-03-28T04:00:56.397" v="4"/>
          <pc:sldLayoutMkLst>
            <pc:docMk/>
            <pc:sldMasterMk cId="1110771459" sldId="2147483711"/>
            <pc:sldLayoutMk cId="1891884818" sldId="2147483707"/>
          </pc:sldLayoutMkLst>
        </pc:sldLayoutChg>
        <pc:sldLayoutChg chg="add del">
          <pc:chgData name="Leonardo Sabra Barcia Lang" userId="S::leonardo.sabra@ges.inatel.br::87969885-5f60-4619-861f-7a34e1e28cd8" providerId="AD" clId="Web-{958B57F6-67A0-4329-9A98-41E2515E107B}" dt="2022-03-28T04:00:56.397" v="4"/>
          <pc:sldLayoutMkLst>
            <pc:docMk/>
            <pc:sldMasterMk cId="1110771459" sldId="2147483711"/>
            <pc:sldLayoutMk cId="911646364" sldId="2147483708"/>
          </pc:sldLayoutMkLst>
        </pc:sldLayoutChg>
        <pc:sldLayoutChg chg="add del">
          <pc:chgData name="Leonardo Sabra Barcia Lang" userId="S::leonardo.sabra@ges.inatel.br::87969885-5f60-4619-861f-7a34e1e28cd8" providerId="AD" clId="Web-{958B57F6-67A0-4329-9A98-41E2515E107B}" dt="2022-03-28T04:00:56.397" v="4"/>
          <pc:sldLayoutMkLst>
            <pc:docMk/>
            <pc:sldMasterMk cId="1110771459" sldId="2147483711"/>
            <pc:sldLayoutMk cId="4178445671" sldId="2147483709"/>
          </pc:sldLayoutMkLst>
        </pc:sldLayoutChg>
        <pc:sldLayoutChg chg="add del">
          <pc:chgData name="Leonardo Sabra Barcia Lang" userId="S::leonardo.sabra@ges.inatel.br::87969885-5f60-4619-861f-7a34e1e28cd8" providerId="AD" clId="Web-{958B57F6-67A0-4329-9A98-41E2515E107B}" dt="2022-03-28T04:00:56.397" v="4"/>
          <pc:sldLayoutMkLst>
            <pc:docMk/>
            <pc:sldMasterMk cId="1110771459" sldId="2147483711"/>
            <pc:sldLayoutMk cId="3306099711" sldId="2147483710"/>
          </pc:sldLayoutMkLst>
        </pc:sldLayoutChg>
      </pc:sldMasterChg>
      <pc:sldMasterChg chg="add addSldLayout">
        <pc:chgData name="Leonardo Sabra Barcia Lang" userId="S::leonardo.sabra@ges.inatel.br::87969885-5f60-4619-861f-7a34e1e28cd8" providerId="AD" clId="Web-{958B57F6-67A0-4329-9A98-41E2515E107B}" dt="2022-03-28T04:00:56.428" v="5"/>
        <pc:sldMasterMkLst>
          <pc:docMk/>
          <pc:sldMasterMk cId="97112525" sldId="2147483724"/>
        </pc:sldMasterMkLst>
        <pc:sldLayoutChg chg="add">
          <pc:chgData name="Leonardo Sabra Barcia Lang" userId="S::leonardo.sabra@ges.inatel.br::87969885-5f60-4619-861f-7a34e1e28cd8" providerId="AD" clId="Web-{958B57F6-67A0-4329-9A98-41E2515E107B}" dt="2022-03-28T04:00:56.428" v="5"/>
          <pc:sldLayoutMkLst>
            <pc:docMk/>
            <pc:sldMasterMk cId="97112525" sldId="2147483724"/>
            <pc:sldLayoutMk cId="3625055421" sldId="2147483713"/>
          </pc:sldLayoutMkLst>
        </pc:sldLayoutChg>
        <pc:sldLayoutChg chg="add">
          <pc:chgData name="Leonardo Sabra Barcia Lang" userId="S::leonardo.sabra@ges.inatel.br::87969885-5f60-4619-861f-7a34e1e28cd8" providerId="AD" clId="Web-{958B57F6-67A0-4329-9A98-41E2515E107B}" dt="2022-03-28T04:00:56.428" v="5"/>
          <pc:sldLayoutMkLst>
            <pc:docMk/>
            <pc:sldMasterMk cId="97112525" sldId="2147483724"/>
            <pc:sldLayoutMk cId="822771781" sldId="2147483714"/>
          </pc:sldLayoutMkLst>
        </pc:sldLayoutChg>
        <pc:sldLayoutChg chg="add">
          <pc:chgData name="Leonardo Sabra Barcia Lang" userId="S::leonardo.sabra@ges.inatel.br::87969885-5f60-4619-861f-7a34e1e28cd8" providerId="AD" clId="Web-{958B57F6-67A0-4329-9A98-41E2515E107B}" dt="2022-03-28T04:00:56.428" v="5"/>
          <pc:sldLayoutMkLst>
            <pc:docMk/>
            <pc:sldMasterMk cId="97112525" sldId="2147483724"/>
            <pc:sldLayoutMk cId="3528076671" sldId="2147483715"/>
          </pc:sldLayoutMkLst>
        </pc:sldLayoutChg>
        <pc:sldLayoutChg chg="add">
          <pc:chgData name="Leonardo Sabra Barcia Lang" userId="S::leonardo.sabra@ges.inatel.br::87969885-5f60-4619-861f-7a34e1e28cd8" providerId="AD" clId="Web-{958B57F6-67A0-4329-9A98-41E2515E107B}" dt="2022-03-28T04:00:56.428" v="5"/>
          <pc:sldLayoutMkLst>
            <pc:docMk/>
            <pc:sldMasterMk cId="97112525" sldId="2147483724"/>
            <pc:sldLayoutMk cId="555725265" sldId="2147483716"/>
          </pc:sldLayoutMkLst>
        </pc:sldLayoutChg>
        <pc:sldLayoutChg chg="add">
          <pc:chgData name="Leonardo Sabra Barcia Lang" userId="S::leonardo.sabra@ges.inatel.br::87969885-5f60-4619-861f-7a34e1e28cd8" providerId="AD" clId="Web-{958B57F6-67A0-4329-9A98-41E2515E107B}" dt="2022-03-28T04:00:56.428" v="5"/>
          <pc:sldLayoutMkLst>
            <pc:docMk/>
            <pc:sldMasterMk cId="97112525" sldId="2147483724"/>
            <pc:sldLayoutMk cId="3093113668" sldId="2147483717"/>
          </pc:sldLayoutMkLst>
        </pc:sldLayoutChg>
        <pc:sldLayoutChg chg="add">
          <pc:chgData name="Leonardo Sabra Barcia Lang" userId="S::leonardo.sabra@ges.inatel.br::87969885-5f60-4619-861f-7a34e1e28cd8" providerId="AD" clId="Web-{958B57F6-67A0-4329-9A98-41E2515E107B}" dt="2022-03-28T04:00:56.428" v="5"/>
          <pc:sldLayoutMkLst>
            <pc:docMk/>
            <pc:sldMasterMk cId="97112525" sldId="2147483724"/>
            <pc:sldLayoutMk cId="1847613365" sldId="2147483718"/>
          </pc:sldLayoutMkLst>
        </pc:sldLayoutChg>
        <pc:sldLayoutChg chg="add">
          <pc:chgData name="Leonardo Sabra Barcia Lang" userId="S::leonardo.sabra@ges.inatel.br::87969885-5f60-4619-861f-7a34e1e28cd8" providerId="AD" clId="Web-{958B57F6-67A0-4329-9A98-41E2515E107B}" dt="2022-03-28T04:00:56.428" v="5"/>
          <pc:sldLayoutMkLst>
            <pc:docMk/>
            <pc:sldMasterMk cId="97112525" sldId="2147483724"/>
            <pc:sldLayoutMk cId="3922650066" sldId="2147483719"/>
          </pc:sldLayoutMkLst>
        </pc:sldLayoutChg>
        <pc:sldLayoutChg chg="add">
          <pc:chgData name="Leonardo Sabra Barcia Lang" userId="S::leonardo.sabra@ges.inatel.br::87969885-5f60-4619-861f-7a34e1e28cd8" providerId="AD" clId="Web-{958B57F6-67A0-4329-9A98-41E2515E107B}" dt="2022-03-28T04:00:56.428" v="5"/>
          <pc:sldLayoutMkLst>
            <pc:docMk/>
            <pc:sldMasterMk cId="97112525" sldId="2147483724"/>
            <pc:sldLayoutMk cId="3490062098" sldId="2147483720"/>
          </pc:sldLayoutMkLst>
        </pc:sldLayoutChg>
        <pc:sldLayoutChg chg="add">
          <pc:chgData name="Leonardo Sabra Barcia Lang" userId="S::leonardo.sabra@ges.inatel.br::87969885-5f60-4619-861f-7a34e1e28cd8" providerId="AD" clId="Web-{958B57F6-67A0-4329-9A98-41E2515E107B}" dt="2022-03-28T04:00:56.428" v="5"/>
          <pc:sldLayoutMkLst>
            <pc:docMk/>
            <pc:sldMasterMk cId="97112525" sldId="2147483724"/>
            <pc:sldLayoutMk cId="1081808426" sldId="2147483721"/>
          </pc:sldLayoutMkLst>
        </pc:sldLayoutChg>
        <pc:sldLayoutChg chg="add">
          <pc:chgData name="Leonardo Sabra Barcia Lang" userId="S::leonardo.sabra@ges.inatel.br::87969885-5f60-4619-861f-7a34e1e28cd8" providerId="AD" clId="Web-{958B57F6-67A0-4329-9A98-41E2515E107B}" dt="2022-03-28T04:00:56.428" v="5"/>
          <pc:sldLayoutMkLst>
            <pc:docMk/>
            <pc:sldMasterMk cId="97112525" sldId="2147483724"/>
            <pc:sldLayoutMk cId="1896768925" sldId="2147483722"/>
          </pc:sldLayoutMkLst>
        </pc:sldLayoutChg>
        <pc:sldLayoutChg chg="add">
          <pc:chgData name="Leonardo Sabra Barcia Lang" userId="S::leonardo.sabra@ges.inatel.br::87969885-5f60-4619-861f-7a34e1e28cd8" providerId="AD" clId="Web-{958B57F6-67A0-4329-9A98-41E2515E107B}" dt="2022-03-28T04:00:56.428" v="5"/>
          <pc:sldLayoutMkLst>
            <pc:docMk/>
            <pc:sldMasterMk cId="97112525" sldId="2147483724"/>
            <pc:sldLayoutMk cId="2093853328" sldId="2147483723"/>
          </pc:sldLayoutMkLst>
        </pc:sldLayoutChg>
      </pc:sldMasterChg>
    </pc:docChg>
  </pc:docChgLst>
  <pc:docChgLst>
    <pc:chgData name="Leonardo Sabra Barcia Lang" userId="S::leonardo.sabra@ges.inatel.br::87969885-5f60-4619-861f-7a34e1e28cd8" providerId="AD" clId="Web-{738EA60E-AEB1-E8F9-BF29-E12CBDCA318D}"/>
    <pc:docChg chg="addSld modSld addMainMaster delMainMaster">
      <pc:chgData name="Leonardo Sabra Barcia Lang" userId="S::leonardo.sabra@ges.inatel.br::87969885-5f60-4619-861f-7a34e1e28cd8" providerId="AD" clId="Web-{738EA60E-AEB1-E8F9-BF29-E12CBDCA318D}" dt="2022-03-28T09:22:21.320" v="1686" actId="20577"/>
      <pc:docMkLst>
        <pc:docMk/>
      </pc:docMkLst>
      <pc:sldChg chg="addSp delSp modSp mod setBg modClrScheme addAnim chgLayout">
        <pc:chgData name="Leonardo Sabra Barcia Lang" userId="S::leonardo.sabra@ges.inatel.br::87969885-5f60-4619-861f-7a34e1e28cd8" providerId="AD" clId="Web-{738EA60E-AEB1-E8F9-BF29-E12CBDCA318D}" dt="2022-03-28T04:12:08.828" v="39" actId="20577"/>
        <pc:sldMkLst>
          <pc:docMk/>
          <pc:sldMk cId="109857222" sldId="256"/>
        </pc:sldMkLst>
        <pc:spChg chg="mod">
          <ac:chgData name="Leonardo Sabra Barcia Lang" userId="S::leonardo.sabra@ges.inatel.br::87969885-5f60-4619-861f-7a34e1e28cd8" providerId="AD" clId="Web-{738EA60E-AEB1-E8F9-BF29-E12CBDCA318D}" dt="2022-03-28T04:11:35.530" v="31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Leonardo Sabra Barcia Lang" userId="S::leonardo.sabra@ges.inatel.br::87969885-5f60-4619-861f-7a34e1e28cd8" providerId="AD" clId="Web-{738EA60E-AEB1-E8F9-BF29-E12CBDCA318D}" dt="2022-03-28T04:12:08.828" v="39" actId="20577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Leonardo Sabra Barcia Lang" userId="S::leonardo.sabra@ges.inatel.br::87969885-5f60-4619-861f-7a34e1e28cd8" providerId="AD" clId="Web-{738EA60E-AEB1-E8F9-BF29-E12CBDCA318D}" dt="2022-03-28T04:06:41.633" v="1"/>
          <ac:spMkLst>
            <pc:docMk/>
            <pc:sldMk cId="109857222" sldId="256"/>
            <ac:spMk id="39" creationId="{CA5B2A81-2C8E-4963-AFD4-E539D168B475}"/>
          </ac:spMkLst>
        </pc:spChg>
        <pc:spChg chg="add del">
          <ac:chgData name="Leonardo Sabra Barcia Lang" userId="S::leonardo.sabra@ges.inatel.br::87969885-5f60-4619-861f-7a34e1e28cd8" providerId="AD" clId="Web-{738EA60E-AEB1-E8F9-BF29-E12CBDCA318D}" dt="2022-03-28T04:11:35.530" v="31"/>
          <ac:spMkLst>
            <pc:docMk/>
            <pc:sldMk cId="109857222" sldId="256"/>
            <ac:spMk id="46" creationId="{3A397E3E-B90C-4D82-BAAA-36F7AC6A4565}"/>
          </ac:spMkLst>
        </pc:spChg>
        <pc:spChg chg="add del">
          <ac:chgData name="Leonardo Sabra Barcia Lang" userId="S::leonardo.sabra@ges.inatel.br::87969885-5f60-4619-861f-7a34e1e28cd8" providerId="AD" clId="Web-{738EA60E-AEB1-E8F9-BF29-E12CBDCA318D}" dt="2022-03-28T04:11:35.530" v="31"/>
          <ac:spMkLst>
            <pc:docMk/>
            <pc:sldMk cId="109857222" sldId="256"/>
            <ac:spMk id="52" creationId="{8DE96824-E506-4448-8704-5EC7BF7BC51B}"/>
          </ac:spMkLst>
        </pc:spChg>
        <pc:spChg chg="add del">
          <ac:chgData name="Leonardo Sabra Barcia Lang" userId="S::leonardo.sabra@ges.inatel.br::87969885-5f60-4619-861f-7a34e1e28cd8" providerId="AD" clId="Web-{738EA60E-AEB1-E8F9-BF29-E12CBDCA318D}" dt="2022-03-28T04:11:13.592" v="28"/>
          <ac:spMkLst>
            <pc:docMk/>
            <pc:sldMk cId="109857222" sldId="256"/>
            <ac:spMk id="57" creationId="{F518D20D-5F05-49C3-8900-68783F8ACB6F}"/>
          </ac:spMkLst>
        </pc:spChg>
        <pc:spChg chg="add del">
          <ac:chgData name="Leonardo Sabra Barcia Lang" userId="S::leonardo.sabra@ges.inatel.br::87969885-5f60-4619-861f-7a34e1e28cd8" providerId="AD" clId="Web-{738EA60E-AEB1-E8F9-BF29-E12CBDCA318D}" dt="2022-03-28T04:11:13.592" v="28"/>
          <ac:spMkLst>
            <pc:docMk/>
            <pc:sldMk cId="109857222" sldId="256"/>
            <ac:spMk id="59" creationId="{FF50CA5B-2FF8-43D9-B7D8-3BDE1BFD3CF1}"/>
          </ac:spMkLst>
        </pc:spChg>
        <pc:spChg chg="add del">
          <ac:chgData name="Leonardo Sabra Barcia Lang" userId="S::leonardo.sabra@ges.inatel.br::87969885-5f60-4619-861f-7a34e1e28cd8" providerId="AD" clId="Web-{738EA60E-AEB1-E8F9-BF29-E12CBDCA318D}" dt="2022-03-28T04:11:13.592" v="28"/>
          <ac:spMkLst>
            <pc:docMk/>
            <pc:sldMk cId="109857222" sldId="256"/>
            <ac:spMk id="61" creationId="{D060EAFE-C840-4DAF-B8B5-D73E98076206}"/>
          </ac:spMkLst>
        </pc:spChg>
        <pc:spChg chg="add del">
          <ac:chgData name="Leonardo Sabra Barcia Lang" userId="S::leonardo.sabra@ges.inatel.br::87969885-5f60-4619-861f-7a34e1e28cd8" providerId="AD" clId="Web-{738EA60E-AEB1-E8F9-BF29-E12CBDCA318D}" dt="2022-03-28T04:11:13.592" v="28"/>
          <ac:spMkLst>
            <pc:docMk/>
            <pc:sldMk cId="109857222" sldId="256"/>
            <ac:spMk id="63" creationId="{9F2FF5F7-8CB8-4DD0-890B-C68D3C7313C9}"/>
          </ac:spMkLst>
        </pc:spChg>
        <pc:spChg chg="add del">
          <ac:chgData name="Leonardo Sabra Barcia Lang" userId="S::leonardo.sabra@ges.inatel.br::87969885-5f60-4619-861f-7a34e1e28cd8" providerId="AD" clId="Web-{738EA60E-AEB1-E8F9-BF29-E12CBDCA318D}" dt="2022-03-28T04:11:35.483" v="30"/>
          <ac:spMkLst>
            <pc:docMk/>
            <pc:sldMk cId="109857222" sldId="256"/>
            <ac:spMk id="67" creationId="{158B3569-73B2-4D05-8E95-886A6EE17F1F}"/>
          </ac:spMkLst>
        </pc:spChg>
        <pc:spChg chg="add del">
          <ac:chgData name="Leonardo Sabra Barcia Lang" userId="S::leonardo.sabra@ges.inatel.br::87969885-5f60-4619-861f-7a34e1e28cd8" providerId="AD" clId="Web-{738EA60E-AEB1-E8F9-BF29-E12CBDCA318D}" dt="2022-03-28T04:11:35.483" v="30"/>
          <ac:spMkLst>
            <pc:docMk/>
            <pc:sldMk cId="109857222" sldId="256"/>
            <ac:spMk id="69" creationId="{B71758F4-3F46-45DA-8AC5-4E508DA080BA}"/>
          </ac:spMkLst>
        </pc:spChg>
        <pc:spChg chg="add del">
          <ac:chgData name="Leonardo Sabra Barcia Lang" userId="S::leonardo.sabra@ges.inatel.br::87969885-5f60-4619-861f-7a34e1e28cd8" providerId="AD" clId="Web-{738EA60E-AEB1-E8F9-BF29-E12CBDCA318D}" dt="2022-03-28T04:11:35.483" v="30"/>
          <ac:spMkLst>
            <pc:docMk/>
            <pc:sldMk cId="109857222" sldId="256"/>
            <ac:spMk id="70" creationId="{8550FED7-7C32-42BB-98DB-30272A6331A9}"/>
          </ac:spMkLst>
        </pc:spChg>
        <pc:spChg chg="add">
          <ac:chgData name="Leonardo Sabra Barcia Lang" userId="S::leonardo.sabra@ges.inatel.br::87969885-5f60-4619-861f-7a34e1e28cd8" providerId="AD" clId="Web-{738EA60E-AEB1-E8F9-BF29-E12CBDCA318D}" dt="2022-03-28T04:11:35.530" v="31"/>
          <ac:spMkLst>
            <pc:docMk/>
            <pc:sldMk cId="109857222" sldId="256"/>
            <ac:spMk id="73" creationId="{37FDDF72-DE39-4F99-A3C1-DD9D7815D7DB}"/>
          </ac:spMkLst>
        </pc:spChg>
        <pc:spChg chg="add">
          <ac:chgData name="Leonardo Sabra Barcia Lang" userId="S::leonardo.sabra@ges.inatel.br::87969885-5f60-4619-861f-7a34e1e28cd8" providerId="AD" clId="Web-{738EA60E-AEB1-E8F9-BF29-E12CBDCA318D}" dt="2022-03-28T04:11:35.530" v="31"/>
          <ac:spMkLst>
            <pc:docMk/>
            <pc:sldMk cId="109857222" sldId="256"/>
            <ac:spMk id="74" creationId="{5E4ECE80-3AD1-450C-B62A-98788F193948}"/>
          </ac:spMkLst>
        </pc:spChg>
        <pc:spChg chg="add">
          <ac:chgData name="Leonardo Sabra Barcia Lang" userId="S::leonardo.sabra@ges.inatel.br::87969885-5f60-4619-861f-7a34e1e28cd8" providerId="AD" clId="Web-{738EA60E-AEB1-E8F9-BF29-E12CBDCA318D}" dt="2022-03-28T04:11:35.530" v="31"/>
          <ac:spMkLst>
            <pc:docMk/>
            <pc:sldMk cId="109857222" sldId="256"/>
            <ac:spMk id="75" creationId="{C4056FD6-9767-4B1A-ACC2-9883F6A5B86D}"/>
          </ac:spMkLst>
        </pc:spChg>
        <pc:grpChg chg="add del">
          <ac:chgData name="Leonardo Sabra Barcia Lang" userId="S::leonardo.sabra@ges.inatel.br::87969885-5f60-4619-861f-7a34e1e28cd8" providerId="AD" clId="Web-{738EA60E-AEB1-E8F9-BF29-E12CBDCA318D}" dt="2022-03-28T04:11:35.530" v="31"/>
          <ac:grpSpMkLst>
            <pc:docMk/>
            <pc:sldMk cId="109857222" sldId="256"/>
            <ac:grpSpMk id="48" creationId="{33F35CE5-6CA7-4309-88BC-D7436FD3AB56}"/>
          </ac:grpSpMkLst>
        </pc:grpChg>
        <pc:picChg chg="del">
          <ac:chgData name="Leonardo Sabra Barcia Lang" userId="S::leonardo.sabra@ges.inatel.br::87969885-5f60-4619-861f-7a34e1e28cd8" providerId="AD" clId="Web-{738EA60E-AEB1-E8F9-BF29-E12CBDCA318D}" dt="2022-03-28T04:06:14.898" v="0"/>
          <ac:picMkLst>
            <pc:docMk/>
            <pc:sldMk cId="109857222" sldId="256"/>
            <ac:picMk id="40" creationId="{45C0202A-FB25-8FA2-30E8-B54A6EF7C3DC}"/>
          </ac:picMkLst>
        </pc:picChg>
        <pc:picChg chg="add del mod">
          <ac:chgData name="Leonardo Sabra Barcia Lang" userId="S::leonardo.sabra@ges.inatel.br::87969885-5f60-4619-861f-7a34e1e28cd8" providerId="AD" clId="Web-{738EA60E-AEB1-E8F9-BF29-E12CBDCA318D}" dt="2022-03-28T04:07:50.791" v="26"/>
          <ac:picMkLst>
            <pc:docMk/>
            <pc:sldMk cId="109857222" sldId="256"/>
            <ac:picMk id="43" creationId="{1F5A52C0-9F34-D9B4-3BEA-6C7C06C654E2}"/>
          </ac:picMkLst>
        </pc:picChg>
        <pc:picChg chg="add del">
          <ac:chgData name="Leonardo Sabra Barcia Lang" userId="S::leonardo.sabra@ges.inatel.br::87969885-5f60-4619-861f-7a34e1e28cd8" providerId="AD" clId="Web-{738EA60E-AEB1-E8F9-BF29-E12CBDCA318D}" dt="2022-03-28T04:11:13.592" v="28"/>
          <ac:picMkLst>
            <pc:docMk/>
            <pc:sldMk cId="109857222" sldId="256"/>
            <ac:picMk id="54" creationId="{63EAFF94-C6C8-FA57-1402-2FF70F89C696}"/>
          </ac:picMkLst>
        </pc:picChg>
        <pc:picChg chg="add del">
          <ac:chgData name="Leonardo Sabra Barcia Lang" userId="S::leonardo.sabra@ges.inatel.br::87969885-5f60-4619-861f-7a34e1e28cd8" providerId="AD" clId="Web-{738EA60E-AEB1-E8F9-BF29-E12CBDCA318D}" dt="2022-03-28T04:11:13.592" v="28"/>
          <ac:picMkLst>
            <pc:docMk/>
            <pc:sldMk cId="109857222" sldId="256"/>
            <ac:picMk id="65" creationId="{CF86EB89-5CAA-4AA5-907F-09707CF4A866}"/>
          </ac:picMkLst>
        </pc:picChg>
        <pc:picChg chg="add del">
          <ac:chgData name="Leonardo Sabra Barcia Lang" userId="S::leonardo.sabra@ges.inatel.br::87969885-5f60-4619-861f-7a34e1e28cd8" providerId="AD" clId="Web-{738EA60E-AEB1-E8F9-BF29-E12CBDCA318D}" dt="2022-03-28T04:11:35.483" v="30"/>
          <ac:picMkLst>
            <pc:docMk/>
            <pc:sldMk cId="109857222" sldId="256"/>
            <ac:picMk id="68" creationId="{78CDDD1D-9311-6F5D-45A8-5102C7F23A94}"/>
          </ac:picMkLst>
        </pc:picChg>
        <pc:picChg chg="add">
          <ac:chgData name="Leonardo Sabra Barcia Lang" userId="S::leonardo.sabra@ges.inatel.br::87969885-5f60-4619-861f-7a34e1e28cd8" providerId="AD" clId="Web-{738EA60E-AEB1-E8F9-BF29-E12CBDCA318D}" dt="2022-03-28T04:11:35.530" v="31"/>
          <ac:picMkLst>
            <pc:docMk/>
            <pc:sldMk cId="109857222" sldId="256"/>
            <ac:picMk id="76" creationId="{0B3332B7-6D7D-AE20-A88E-906DE796D2BF}"/>
          </ac:picMkLst>
        </pc:picChg>
        <pc:cxnChg chg="del">
          <ac:chgData name="Leonardo Sabra Barcia Lang" userId="S::leonardo.sabra@ges.inatel.br::87969885-5f60-4619-861f-7a34e1e28cd8" providerId="AD" clId="Web-{738EA60E-AEB1-E8F9-BF29-E12CBDCA318D}" dt="2022-03-28T04:06:41.633" v="1"/>
          <ac:cxnSpMkLst>
            <pc:docMk/>
            <pc:sldMk cId="109857222" sldId="256"/>
            <ac:cxnSpMk id="41" creationId="{9E7C23BC-DAA6-40E1-8166-B8C4439D1430}"/>
          </ac:cxnSpMkLst>
        </pc:cxnChg>
        <pc:cxnChg chg="add del">
          <ac:chgData name="Leonardo Sabra Barcia Lang" userId="S::leonardo.sabra@ges.inatel.br::87969885-5f60-4619-861f-7a34e1e28cd8" providerId="AD" clId="Web-{738EA60E-AEB1-E8F9-BF29-E12CBDCA318D}" dt="2022-03-28T04:11:35.483" v="30"/>
          <ac:cxnSpMkLst>
            <pc:docMk/>
            <pc:sldMk cId="109857222" sldId="256"/>
            <ac:cxnSpMk id="71" creationId="{56020367-4FD5-4596-8E10-C5F095CD8DBF}"/>
          </ac:cxnSpMkLst>
        </pc:cxnChg>
      </pc:sldChg>
      <pc:sldChg chg="modSp new">
        <pc:chgData name="Leonardo Sabra Barcia Lang" userId="S::leonardo.sabra@ges.inatel.br::87969885-5f60-4619-861f-7a34e1e28cd8" providerId="AD" clId="Web-{738EA60E-AEB1-E8F9-BF29-E12CBDCA318D}" dt="2022-03-28T05:19:14.682" v="147" actId="20577"/>
        <pc:sldMkLst>
          <pc:docMk/>
          <pc:sldMk cId="1949707707" sldId="257"/>
        </pc:sldMkLst>
        <pc:spChg chg="mod">
          <ac:chgData name="Leonardo Sabra Barcia Lang" userId="S::leonardo.sabra@ges.inatel.br::87969885-5f60-4619-861f-7a34e1e28cd8" providerId="AD" clId="Web-{738EA60E-AEB1-E8F9-BF29-E12CBDCA318D}" dt="2022-03-28T05:17:41.941" v="135" actId="20577"/>
          <ac:spMkLst>
            <pc:docMk/>
            <pc:sldMk cId="1949707707" sldId="257"/>
            <ac:spMk id="2" creationId="{66A96B1F-6B24-3297-902A-9F1BC4E3A31C}"/>
          </ac:spMkLst>
        </pc:spChg>
        <pc:spChg chg="mod">
          <ac:chgData name="Leonardo Sabra Barcia Lang" userId="S::leonardo.sabra@ges.inatel.br::87969885-5f60-4619-861f-7a34e1e28cd8" providerId="AD" clId="Web-{738EA60E-AEB1-E8F9-BF29-E12CBDCA318D}" dt="2022-03-28T05:19:14.682" v="147" actId="20577"/>
          <ac:spMkLst>
            <pc:docMk/>
            <pc:sldMk cId="1949707707" sldId="257"/>
            <ac:spMk id="3" creationId="{91CB58C6-79A8-AAAA-854B-AE434DE39528}"/>
          </ac:spMkLst>
        </pc:spChg>
      </pc:sldChg>
      <pc:sldChg chg="modSp new">
        <pc:chgData name="Leonardo Sabra Barcia Lang" userId="S::leonardo.sabra@ges.inatel.br::87969885-5f60-4619-861f-7a34e1e28cd8" providerId="AD" clId="Web-{738EA60E-AEB1-E8F9-BF29-E12CBDCA318D}" dt="2022-03-28T05:40:16.379" v="247" actId="20577"/>
        <pc:sldMkLst>
          <pc:docMk/>
          <pc:sldMk cId="1218971763" sldId="258"/>
        </pc:sldMkLst>
        <pc:spChg chg="mod">
          <ac:chgData name="Leonardo Sabra Barcia Lang" userId="S::leonardo.sabra@ges.inatel.br::87969885-5f60-4619-861f-7a34e1e28cd8" providerId="AD" clId="Web-{738EA60E-AEB1-E8F9-BF29-E12CBDCA318D}" dt="2022-03-28T05:37:10.210" v="158" actId="20577"/>
          <ac:spMkLst>
            <pc:docMk/>
            <pc:sldMk cId="1218971763" sldId="258"/>
            <ac:spMk id="2" creationId="{0F46066B-E4F2-D6D6-CDBB-8FF7D89A4F91}"/>
          </ac:spMkLst>
        </pc:spChg>
        <pc:spChg chg="mod">
          <ac:chgData name="Leonardo Sabra Barcia Lang" userId="S::leonardo.sabra@ges.inatel.br::87969885-5f60-4619-861f-7a34e1e28cd8" providerId="AD" clId="Web-{738EA60E-AEB1-E8F9-BF29-E12CBDCA318D}" dt="2022-03-28T05:40:16.379" v="247" actId="20577"/>
          <ac:spMkLst>
            <pc:docMk/>
            <pc:sldMk cId="1218971763" sldId="258"/>
            <ac:spMk id="3" creationId="{BD4053C3-3C71-6A80-4379-427BA52AF6E9}"/>
          </ac:spMkLst>
        </pc:spChg>
      </pc:sldChg>
      <pc:sldChg chg="addSp delSp modSp new">
        <pc:chgData name="Leonardo Sabra Barcia Lang" userId="S::leonardo.sabra@ges.inatel.br::87969885-5f60-4619-861f-7a34e1e28cd8" providerId="AD" clId="Web-{738EA60E-AEB1-E8F9-BF29-E12CBDCA318D}" dt="2022-03-28T05:56:43.327" v="299" actId="20577"/>
        <pc:sldMkLst>
          <pc:docMk/>
          <pc:sldMk cId="2785748411" sldId="259"/>
        </pc:sldMkLst>
        <pc:spChg chg="mod">
          <ac:chgData name="Leonardo Sabra Barcia Lang" userId="S::leonardo.sabra@ges.inatel.br::87969885-5f60-4619-861f-7a34e1e28cd8" providerId="AD" clId="Web-{738EA60E-AEB1-E8F9-BF29-E12CBDCA318D}" dt="2022-03-28T05:43:36.822" v="259" actId="20577"/>
          <ac:spMkLst>
            <pc:docMk/>
            <pc:sldMk cId="2785748411" sldId="259"/>
            <ac:spMk id="2" creationId="{93C9577D-D16A-15B9-7A9B-2A69AA32DE57}"/>
          </ac:spMkLst>
        </pc:spChg>
        <pc:spChg chg="mod">
          <ac:chgData name="Leonardo Sabra Barcia Lang" userId="S::leonardo.sabra@ges.inatel.br::87969885-5f60-4619-861f-7a34e1e28cd8" providerId="AD" clId="Web-{738EA60E-AEB1-E8F9-BF29-E12CBDCA318D}" dt="2022-03-28T05:56:43.327" v="299" actId="20577"/>
          <ac:spMkLst>
            <pc:docMk/>
            <pc:sldMk cId="2785748411" sldId="259"/>
            <ac:spMk id="3" creationId="{D5F970F8-4743-8FB5-2295-51F906DA9474}"/>
          </ac:spMkLst>
        </pc:spChg>
        <pc:spChg chg="add del mod">
          <ac:chgData name="Leonardo Sabra Barcia Lang" userId="S::leonardo.sabra@ges.inatel.br::87969885-5f60-4619-861f-7a34e1e28cd8" providerId="AD" clId="Web-{738EA60E-AEB1-E8F9-BF29-E12CBDCA318D}" dt="2022-03-28T05:48:49.655" v="285"/>
          <ac:spMkLst>
            <pc:docMk/>
            <pc:sldMk cId="2785748411" sldId="259"/>
            <ac:spMk id="4" creationId="{53260A6B-87B0-F6EA-DD30-930092F3852B}"/>
          </ac:spMkLst>
        </pc:spChg>
      </pc:sldChg>
      <pc:sldChg chg="modSp new">
        <pc:chgData name="Leonardo Sabra Barcia Lang" userId="S::leonardo.sabra@ges.inatel.br::87969885-5f60-4619-861f-7a34e1e28cd8" providerId="AD" clId="Web-{738EA60E-AEB1-E8F9-BF29-E12CBDCA318D}" dt="2022-03-28T06:23:58.104" v="510" actId="20577"/>
        <pc:sldMkLst>
          <pc:docMk/>
          <pc:sldMk cId="3441586653" sldId="260"/>
        </pc:sldMkLst>
        <pc:spChg chg="mod">
          <ac:chgData name="Leonardo Sabra Barcia Lang" userId="S::leonardo.sabra@ges.inatel.br::87969885-5f60-4619-861f-7a34e1e28cd8" providerId="AD" clId="Web-{738EA60E-AEB1-E8F9-BF29-E12CBDCA318D}" dt="2022-03-28T06:11:47.676" v="337" actId="20577"/>
          <ac:spMkLst>
            <pc:docMk/>
            <pc:sldMk cId="3441586653" sldId="260"/>
            <ac:spMk id="2" creationId="{C919069E-472B-0355-A34B-4F8125F10E97}"/>
          </ac:spMkLst>
        </pc:spChg>
        <pc:spChg chg="mod">
          <ac:chgData name="Leonardo Sabra Barcia Lang" userId="S::leonardo.sabra@ges.inatel.br::87969885-5f60-4619-861f-7a34e1e28cd8" providerId="AD" clId="Web-{738EA60E-AEB1-E8F9-BF29-E12CBDCA318D}" dt="2022-03-28T06:23:58.104" v="510" actId="20577"/>
          <ac:spMkLst>
            <pc:docMk/>
            <pc:sldMk cId="3441586653" sldId="260"/>
            <ac:spMk id="3" creationId="{46A2D09D-F0A4-BFA0-9BB8-8F5DA9E59289}"/>
          </ac:spMkLst>
        </pc:spChg>
      </pc:sldChg>
      <pc:sldChg chg="modSp new">
        <pc:chgData name="Leonardo Sabra Barcia Lang" userId="S::leonardo.sabra@ges.inatel.br::87969885-5f60-4619-861f-7a34e1e28cd8" providerId="AD" clId="Web-{738EA60E-AEB1-E8F9-BF29-E12CBDCA318D}" dt="2022-03-28T06:44:14.507" v="572" actId="20577"/>
        <pc:sldMkLst>
          <pc:docMk/>
          <pc:sldMk cId="3226429012" sldId="261"/>
        </pc:sldMkLst>
        <pc:spChg chg="mod">
          <ac:chgData name="Leonardo Sabra Barcia Lang" userId="S::leonardo.sabra@ges.inatel.br::87969885-5f60-4619-861f-7a34e1e28cd8" providerId="AD" clId="Web-{738EA60E-AEB1-E8F9-BF29-E12CBDCA318D}" dt="2022-03-28T06:41:44.701" v="513" actId="20577"/>
          <ac:spMkLst>
            <pc:docMk/>
            <pc:sldMk cId="3226429012" sldId="261"/>
            <ac:spMk id="2" creationId="{792909D7-5937-0522-A7D9-156188B96FB1}"/>
          </ac:spMkLst>
        </pc:spChg>
        <pc:spChg chg="mod">
          <ac:chgData name="Leonardo Sabra Barcia Lang" userId="S::leonardo.sabra@ges.inatel.br::87969885-5f60-4619-861f-7a34e1e28cd8" providerId="AD" clId="Web-{738EA60E-AEB1-E8F9-BF29-E12CBDCA318D}" dt="2022-03-28T06:44:14.507" v="572" actId="20577"/>
          <ac:spMkLst>
            <pc:docMk/>
            <pc:sldMk cId="3226429012" sldId="261"/>
            <ac:spMk id="3" creationId="{001BD60A-12C5-725A-E9ED-05C3E7E51091}"/>
          </ac:spMkLst>
        </pc:spChg>
      </pc:sldChg>
      <pc:sldChg chg="modSp new">
        <pc:chgData name="Leonardo Sabra Barcia Lang" userId="S::leonardo.sabra@ges.inatel.br::87969885-5f60-4619-861f-7a34e1e28cd8" providerId="AD" clId="Web-{738EA60E-AEB1-E8F9-BF29-E12CBDCA318D}" dt="2022-03-28T06:48:41.884" v="603" actId="20577"/>
        <pc:sldMkLst>
          <pc:docMk/>
          <pc:sldMk cId="3284775368" sldId="262"/>
        </pc:sldMkLst>
        <pc:spChg chg="mod">
          <ac:chgData name="Leonardo Sabra Barcia Lang" userId="S::leonardo.sabra@ges.inatel.br::87969885-5f60-4619-861f-7a34e1e28cd8" providerId="AD" clId="Web-{738EA60E-AEB1-E8F9-BF29-E12CBDCA318D}" dt="2022-03-28T06:47:34.333" v="579" actId="20577"/>
          <ac:spMkLst>
            <pc:docMk/>
            <pc:sldMk cId="3284775368" sldId="262"/>
            <ac:spMk id="2" creationId="{6FF2A4D1-827E-56F9-E46B-C4AF5FF64E80}"/>
          </ac:spMkLst>
        </pc:spChg>
        <pc:spChg chg="mod">
          <ac:chgData name="Leonardo Sabra Barcia Lang" userId="S::leonardo.sabra@ges.inatel.br::87969885-5f60-4619-861f-7a34e1e28cd8" providerId="AD" clId="Web-{738EA60E-AEB1-E8F9-BF29-E12CBDCA318D}" dt="2022-03-28T06:48:41.884" v="603" actId="20577"/>
          <ac:spMkLst>
            <pc:docMk/>
            <pc:sldMk cId="3284775368" sldId="262"/>
            <ac:spMk id="3" creationId="{80E636C7-7E99-1B26-2498-E74399970197}"/>
          </ac:spMkLst>
        </pc:spChg>
      </pc:sldChg>
      <pc:sldChg chg="addSp delSp modSp new mod setBg">
        <pc:chgData name="Leonardo Sabra Barcia Lang" userId="S::leonardo.sabra@ges.inatel.br::87969885-5f60-4619-861f-7a34e1e28cd8" providerId="AD" clId="Web-{738EA60E-AEB1-E8F9-BF29-E12CBDCA318D}" dt="2022-03-28T07:01:04.094" v="644"/>
        <pc:sldMkLst>
          <pc:docMk/>
          <pc:sldMk cId="402228040" sldId="263"/>
        </pc:sldMkLst>
        <pc:spChg chg="mod">
          <ac:chgData name="Leonardo Sabra Barcia Lang" userId="S::leonardo.sabra@ges.inatel.br::87969885-5f60-4619-861f-7a34e1e28cd8" providerId="AD" clId="Web-{738EA60E-AEB1-E8F9-BF29-E12CBDCA318D}" dt="2022-03-28T07:01:04.094" v="644"/>
          <ac:spMkLst>
            <pc:docMk/>
            <pc:sldMk cId="402228040" sldId="263"/>
            <ac:spMk id="2" creationId="{9CEBD14B-4AB2-DB47-3DBD-B149CEFF4594}"/>
          </ac:spMkLst>
        </pc:spChg>
        <pc:spChg chg="mod">
          <ac:chgData name="Leonardo Sabra Barcia Lang" userId="S::leonardo.sabra@ges.inatel.br::87969885-5f60-4619-861f-7a34e1e28cd8" providerId="AD" clId="Web-{738EA60E-AEB1-E8F9-BF29-E12CBDCA318D}" dt="2022-03-28T07:01:04.094" v="644"/>
          <ac:spMkLst>
            <pc:docMk/>
            <pc:sldMk cId="402228040" sldId="263"/>
            <ac:spMk id="3" creationId="{ADDFCC52-AD99-B34C-4EDE-A57150A3B334}"/>
          </ac:spMkLst>
        </pc:spChg>
        <pc:spChg chg="add del">
          <ac:chgData name="Leonardo Sabra Barcia Lang" userId="S::leonardo.sabra@ges.inatel.br::87969885-5f60-4619-861f-7a34e1e28cd8" providerId="AD" clId="Web-{738EA60E-AEB1-E8F9-BF29-E12CBDCA318D}" dt="2022-03-28T07:01:04.094" v="644"/>
          <ac:spMkLst>
            <pc:docMk/>
            <pc:sldMk cId="402228040" sldId="263"/>
            <ac:spMk id="8" creationId="{8651CFA9-6065-4243-AC48-858E359780B1}"/>
          </ac:spMkLst>
        </pc:spChg>
        <pc:spChg chg="add del">
          <ac:chgData name="Leonardo Sabra Barcia Lang" userId="S::leonardo.sabra@ges.inatel.br::87969885-5f60-4619-861f-7a34e1e28cd8" providerId="AD" clId="Web-{738EA60E-AEB1-E8F9-BF29-E12CBDCA318D}" dt="2022-03-28T07:01:04.094" v="644"/>
          <ac:spMkLst>
            <pc:docMk/>
            <pc:sldMk cId="402228040" sldId="263"/>
            <ac:spMk id="10" creationId="{1DA57B7B-30D9-4515-9542-FFA699A3C8E8}"/>
          </ac:spMkLst>
        </pc:spChg>
        <pc:spChg chg="add del">
          <ac:chgData name="Leonardo Sabra Barcia Lang" userId="S::leonardo.sabra@ges.inatel.br::87969885-5f60-4619-861f-7a34e1e28cd8" providerId="AD" clId="Web-{738EA60E-AEB1-E8F9-BF29-E12CBDCA318D}" dt="2022-03-28T07:01:04.094" v="644"/>
          <ac:spMkLst>
            <pc:docMk/>
            <pc:sldMk cId="402228040" sldId="263"/>
            <ac:spMk id="12" creationId="{A5C3B756-88D3-4576-A217-6995584AB998}"/>
          </ac:spMkLst>
        </pc:spChg>
        <pc:spChg chg="add del">
          <ac:chgData name="Leonardo Sabra Barcia Lang" userId="S::leonardo.sabra@ges.inatel.br::87969885-5f60-4619-861f-7a34e1e28cd8" providerId="AD" clId="Web-{738EA60E-AEB1-E8F9-BF29-E12CBDCA318D}" dt="2022-03-28T07:01:04.094" v="644"/>
          <ac:spMkLst>
            <pc:docMk/>
            <pc:sldMk cId="402228040" sldId="263"/>
            <ac:spMk id="14" creationId="{AEBF5392-ED6D-419D-A1F8-29650B91DF74}"/>
          </ac:spMkLst>
        </pc:spChg>
        <pc:spChg chg="add">
          <ac:chgData name="Leonardo Sabra Barcia Lang" userId="S::leonardo.sabra@ges.inatel.br::87969885-5f60-4619-861f-7a34e1e28cd8" providerId="AD" clId="Web-{738EA60E-AEB1-E8F9-BF29-E12CBDCA318D}" dt="2022-03-28T07:01:04.094" v="644"/>
          <ac:spMkLst>
            <pc:docMk/>
            <pc:sldMk cId="402228040" sldId="263"/>
            <ac:spMk id="19" creationId="{8651CFA9-6065-4243-AC48-858E359780B1}"/>
          </ac:spMkLst>
        </pc:spChg>
        <pc:spChg chg="add">
          <ac:chgData name="Leonardo Sabra Barcia Lang" userId="S::leonardo.sabra@ges.inatel.br::87969885-5f60-4619-861f-7a34e1e28cd8" providerId="AD" clId="Web-{738EA60E-AEB1-E8F9-BF29-E12CBDCA318D}" dt="2022-03-28T07:01:04.094" v="644"/>
          <ac:spMkLst>
            <pc:docMk/>
            <pc:sldMk cId="402228040" sldId="263"/>
            <ac:spMk id="21" creationId="{37962AE0-6A1C-4B76-9D52-10E5E6D7D3BB}"/>
          </ac:spMkLst>
        </pc:spChg>
        <pc:spChg chg="add">
          <ac:chgData name="Leonardo Sabra Barcia Lang" userId="S::leonardo.sabra@ges.inatel.br::87969885-5f60-4619-861f-7a34e1e28cd8" providerId="AD" clId="Web-{738EA60E-AEB1-E8F9-BF29-E12CBDCA318D}" dt="2022-03-28T07:01:04.094" v="644"/>
          <ac:spMkLst>
            <pc:docMk/>
            <pc:sldMk cId="402228040" sldId="263"/>
            <ac:spMk id="23" creationId="{111EAB55-6361-4D2E-B9A0-72953AB11CA6}"/>
          </ac:spMkLst>
        </pc:spChg>
        <pc:spChg chg="add">
          <ac:chgData name="Leonardo Sabra Barcia Lang" userId="S::leonardo.sabra@ges.inatel.br::87969885-5f60-4619-861f-7a34e1e28cd8" providerId="AD" clId="Web-{738EA60E-AEB1-E8F9-BF29-E12CBDCA318D}" dt="2022-03-28T07:01:04.094" v="644"/>
          <ac:spMkLst>
            <pc:docMk/>
            <pc:sldMk cId="402228040" sldId="263"/>
            <ac:spMk id="25" creationId="{E2584305-C834-4AD0-AC2F-60906D91C052}"/>
          </ac:spMkLst>
        </pc:spChg>
      </pc:sldChg>
      <pc:sldChg chg="modSp new">
        <pc:chgData name="Leonardo Sabra Barcia Lang" userId="S::leonardo.sabra@ges.inatel.br::87969885-5f60-4619-861f-7a34e1e28cd8" providerId="AD" clId="Web-{738EA60E-AEB1-E8F9-BF29-E12CBDCA318D}" dt="2022-03-28T07:02:49.054" v="664" actId="20577"/>
        <pc:sldMkLst>
          <pc:docMk/>
          <pc:sldMk cId="4290656715" sldId="264"/>
        </pc:sldMkLst>
        <pc:spChg chg="mod">
          <ac:chgData name="Leonardo Sabra Barcia Lang" userId="S::leonardo.sabra@ges.inatel.br::87969885-5f60-4619-861f-7a34e1e28cd8" providerId="AD" clId="Web-{738EA60E-AEB1-E8F9-BF29-E12CBDCA318D}" dt="2022-03-28T07:01:10.828" v="646" actId="20577"/>
          <ac:spMkLst>
            <pc:docMk/>
            <pc:sldMk cId="4290656715" sldId="264"/>
            <ac:spMk id="2" creationId="{59F11E84-38D9-7E47-C8B7-2A22A9B0CF44}"/>
          </ac:spMkLst>
        </pc:spChg>
        <pc:spChg chg="mod">
          <ac:chgData name="Leonardo Sabra Barcia Lang" userId="S::leonardo.sabra@ges.inatel.br::87969885-5f60-4619-861f-7a34e1e28cd8" providerId="AD" clId="Web-{738EA60E-AEB1-E8F9-BF29-E12CBDCA318D}" dt="2022-03-28T07:02:49.054" v="664" actId="20577"/>
          <ac:spMkLst>
            <pc:docMk/>
            <pc:sldMk cId="4290656715" sldId="264"/>
            <ac:spMk id="3" creationId="{253B3553-DCAB-1420-A7CD-DC28E0323A31}"/>
          </ac:spMkLst>
        </pc:spChg>
      </pc:sldChg>
      <pc:sldChg chg="modSp new">
        <pc:chgData name="Leonardo Sabra Barcia Lang" userId="S::leonardo.sabra@ges.inatel.br::87969885-5f60-4619-861f-7a34e1e28cd8" providerId="AD" clId="Web-{738EA60E-AEB1-E8F9-BF29-E12CBDCA318D}" dt="2022-03-28T07:06:26.240" v="740" actId="20577"/>
        <pc:sldMkLst>
          <pc:docMk/>
          <pc:sldMk cId="3791059301" sldId="265"/>
        </pc:sldMkLst>
        <pc:spChg chg="mod">
          <ac:chgData name="Leonardo Sabra Barcia Lang" userId="S::leonardo.sabra@ges.inatel.br::87969885-5f60-4619-861f-7a34e1e28cd8" providerId="AD" clId="Web-{738EA60E-AEB1-E8F9-BF29-E12CBDCA318D}" dt="2022-03-28T07:03:44.417" v="667" actId="20577"/>
          <ac:spMkLst>
            <pc:docMk/>
            <pc:sldMk cId="3791059301" sldId="265"/>
            <ac:spMk id="2" creationId="{27D0C43E-FC49-1F7C-C310-67751EAF625F}"/>
          </ac:spMkLst>
        </pc:spChg>
        <pc:spChg chg="mod">
          <ac:chgData name="Leonardo Sabra Barcia Lang" userId="S::leonardo.sabra@ges.inatel.br::87969885-5f60-4619-861f-7a34e1e28cd8" providerId="AD" clId="Web-{738EA60E-AEB1-E8F9-BF29-E12CBDCA318D}" dt="2022-03-28T07:06:26.240" v="740" actId="20577"/>
          <ac:spMkLst>
            <pc:docMk/>
            <pc:sldMk cId="3791059301" sldId="265"/>
            <ac:spMk id="3" creationId="{D92E1806-755D-6F77-DEBB-66B310536471}"/>
          </ac:spMkLst>
        </pc:spChg>
      </pc:sldChg>
      <pc:sldChg chg="modSp new">
        <pc:chgData name="Leonardo Sabra Barcia Lang" userId="S::leonardo.sabra@ges.inatel.br::87969885-5f60-4619-861f-7a34e1e28cd8" providerId="AD" clId="Web-{738EA60E-AEB1-E8F9-BF29-E12CBDCA318D}" dt="2022-03-28T07:07:47.328" v="758" actId="20577"/>
        <pc:sldMkLst>
          <pc:docMk/>
          <pc:sldMk cId="1011854856" sldId="266"/>
        </pc:sldMkLst>
        <pc:spChg chg="mod">
          <ac:chgData name="Leonardo Sabra Barcia Lang" userId="S::leonardo.sabra@ges.inatel.br::87969885-5f60-4619-861f-7a34e1e28cd8" providerId="AD" clId="Web-{738EA60E-AEB1-E8F9-BF29-E12CBDCA318D}" dt="2022-03-28T07:06:51.616" v="744" actId="20577"/>
          <ac:spMkLst>
            <pc:docMk/>
            <pc:sldMk cId="1011854856" sldId="266"/>
            <ac:spMk id="2" creationId="{E2145DBE-0957-D14B-9741-2A37670C6AF8}"/>
          </ac:spMkLst>
        </pc:spChg>
        <pc:spChg chg="mod">
          <ac:chgData name="Leonardo Sabra Barcia Lang" userId="S::leonardo.sabra@ges.inatel.br::87969885-5f60-4619-861f-7a34e1e28cd8" providerId="AD" clId="Web-{738EA60E-AEB1-E8F9-BF29-E12CBDCA318D}" dt="2022-03-28T07:07:47.328" v="758" actId="20577"/>
          <ac:spMkLst>
            <pc:docMk/>
            <pc:sldMk cId="1011854856" sldId="266"/>
            <ac:spMk id="3" creationId="{1FF2BF23-8D0A-1502-ED5E-04F2EF102168}"/>
          </ac:spMkLst>
        </pc:spChg>
      </pc:sldChg>
      <pc:sldChg chg="modSp new">
        <pc:chgData name="Leonardo Sabra Barcia Lang" userId="S::leonardo.sabra@ges.inatel.br::87969885-5f60-4619-861f-7a34e1e28cd8" providerId="AD" clId="Web-{738EA60E-AEB1-E8F9-BF29-E12CBDCA318D}" dt="2022-03-28T07:28:39.464" v="835" actId="20577"/>
        <pc:sldMkLst>
          <pc:docMk/>
          <pc:sldMk cId="1547928603" sldId="267"/>
        </pc:sldMkLst>
        <pc:spChg chg="mod">
          <ac:chgData name="Leonardo Sabra Barcia Lang" userId="S::leonardo.sabra@ges.inatel.br::87969885-5f60-4619-861f-7a34e1e28cd8" providerId="AD" clId="Web-{738EA60E-AEB1-E8F9-BF29-E12CBDCA318D}" dt="2022-03-28T07:23:10.755" v="765" actId="20577"/>
          <ac:spMkLst>
            <pc:docMk/>
            <pc:sldMk cId="1547928603" sldId="267"/>
            <ac:spMk id="2" creationId="{9A365B6F-ACDE-4610-80D7-EC2BB2804DB6}"/>
          </ac:spMkLst>
        </pc:spChg>
        <pc:spChg chg="mod">
          <ac:chgData name="Leonardo Sabra Barcia Lang" userId="S::leonardo.sabra@ges.inatel.br::87969885-5f60-4619-861f-7a34e1e28cd8" providerId="AD" clId="Web-{738EA60E-AEB1-E8F9-BF29-E12CBDCA318D}" dt="2022-03-28T07:28:39.464" v="835" actId="20577"/>
          <ac:spMkLst>
            <pc:docMk/>
            <pc:sldMk cId="1547928603" sldId="267"/>
            <ac:spMk id="3" creationId="{74837B23-0E3E-C5F9-B5EC-15249A361502}"/>
          </ac:spMkLst>
        </pc:spChg>
      </pc:sldChg>
      <pc:sldChg chg="modSp new">
        <pc:chgData name="Leonardo Sabra Barcia Lang" userId="S::leonardo.sabra@ges.inatel.br::87969885-5f60-4619-861f-7a34e1e28cd8" providerId="AD" clId="Web-{738EA60E-AEB1-E8F9-BF29-E12CBDCA318D}" dt="2022-03-28T07:54:16.752" v="905" actId="20577"/>
        <pc:sldMkLst>
          <pc:docMk/>
          <pc:sldMk cId="3008948088" sldId="268"/>
        </pc:sldMkLst>
        <pc:spChg chg="mod">
          <ac:chgData name="Leonardo Sabra Barcia Lang" userId="S::leonardo.sabra@ges.inatel.br::87969885-5f60-4619-861f-7a34e1e28cd8" providerId="AD" clId="Web-{738EA60E-AEB1-E8F9-BF29-E12CBDCA318D}" dt="2022-03-28T07:51:50.857" v="839" actId="20577"/>
          <ac:spMkLst>
            <pc:docMk/>
            <pc:sldMk cId="3008948088" sldId="268"/>
            <ac:spMk id="2" creationId="{118D8465-7C15-3157-0BDB-4AC267030B28}"/>
          </ac:spMkLst>
        </pc:spChg>
        <pc:spChg chg="mod">
          <ac:chgData name="Leonardo Sabra Barcia Lang" userId="S::leonardo.sabra@ges.inatel.br::87969885-5f60-4619-861f-7a34e1e28cd8" providerId="AD" clId="Web-{738EA60E-AEB1-E8F9-BF29-E12CBDCA318D}" dt="2022-03-28T07:54:16.752" v="905" actId="20577"/>
          <ac:spMkLst>
            <pc:docMk/>
            <pc:sldMk cId="3008948088" sldId="268"/>
            <ac:spMk id="3" creationId="{A22BC385-EAB7-2F20-596D-BE751782882D}"/>
          </ac:spMkLst>
        </pc:spChg>
      </pc:sldChg>
      <pc:sldChg chg="modSp new">
        <pc:chgData name="Leonardo Sabra Barcia Lang" userId="S::leonardo.sabra@ges.inatel.br::87969885-5f60-4619-861f-7a34e1e28cd8" providerId="AD" clId="Web-{738EA60E-AEB1-E8F9-BF29-E12CBDCA318D}" dt="2022-03-28T07:59:17.717" v="924" actId="20577"/>
        <pc:sldMkLst>
          <pc:docMk/>
          <pc:sldMk cId="3994436743" sldId="269"/>
        </pc:sldMkLst>
        <pc:spChg chg="mod">
          <ac:chgData name="Leonardo Sabra Barcia Lang" userId="S::leonardo.sabra@ges.inatel.br::87969885-5f60-4619-861f-7a34e1e28cd8" providerId="AD" clId="Web-{738EA60E-AEB1-E8F9-BF29-E12CBDCA318D}" dt="2022-03-28T07:58:49.888" v="908" actId="20577"/>
          <ac:spMkLst>
            <pc:docMk/>
            <pc:sldMk cId="3994436743" sldId="269"/>
            <ac:spMk id="2" creationId="{037AFD0B-A189-F0DD-2687-D420BC6654DF}"/>
          </ac:spMkLst>
        </pc:spChg>
        <pc:spChg chg="mod">
          <ac:chgData name="Leonardo Sabra Barcia Lang" userId="S::leonardo.sabra@ges.inatel.br::87969885-5f60-4619-861f-7a34e1e28cd8" providerId="AD" clId="Web-{738EA60E-AEB1-E8F9-BF29-E12CBDCA318D}" dt="2022-03-28T07:59:17.717" v="924" actId="20577"/>
          <ac:spMkLst>
            <pc:docMk/>
            <pc:sldMk cId="3994436743" sldId="269"/>
            <ac:spMk id="3" creationId="{79A6E090-1342-2390-A21B-6ABB3ACB84E2}"/>
          </ac:spMkLst>
        </pc:spChg>
      </pc:sldChg>
      <pc:sldChg chg="modSp new">
        <pc:chgData name="Leonardo Sabra Barcia Lang" userId="S::leonardo.sabra@ges.inatel.br::87969885-5f60-4619-861f-7a34e1e28cd8" providerId="AD" clId="Web-{738EA60E-AEB1-E8F9-BF29-E12CBDCA318D}" dt="2022-03-28T08:50:15.180" v="1256" actId="20577"/>
        <pc:sldMkLst>
          <pc:docMk/>
          <pc:sldMk cId="3790456140" sldId="270"/>
        </pc:sldMkLst>
        <pc:spChg chg="mod">
          <ac:chgData name="Leonardo Sabra Barcia Lang" userId="S::leonardo.sabra@ges.inatel.br::87969885-5f60-4619-861f-7a34e1e28cd8" providerId="AD" clId="Web-{738EA60E-AEB1-E8F9-BF29-E12CBDCA318D}" dt="2022-03-28T08:26:58.122" v="927" actId="20577"/>
          <ac:spMkLst>
            <pc:docMk/>
            <pc:sldMk cId="3790456140" sldId="270"/>
            <ac:spMk id="2" creationId="{4A525B81-90A4-3941-3FF6-8357FFA286C3}"/>
          </ac:spMkLst>
        </pc:spChg>
        <pc:spChg chg="mod">
          <ac:chgData name="Leonardo Sabra Barcia Lang" userId="S::leonardo.sabra@ges.inatel.br::87969885-5f60-4619-861f-7a34e1e28cd8" providerId="AD" clId="Web-{738EA60E-AEB1-E8F9-BF29-E12CBDCA318D}" dt="2022-03-28T08:50:15.180" v="1256" actId="20577"/>
          <ac:spMkLst>
            <pc:docMk/>
            <pc:sldMk cId="3790456140" sldId="270"/>
            <ac:spMk id="3" creationId="{49FFD619-D966-3D7E-6BF9-44CA3E3F6DBF}"/>
          </ac:spMkLst>
        </pc:spChg>
      </pc:sldChg>
      <pc:sldChg chg="modSp new">
        <pc:chgData name="Leonardo Sabra Barcia Lang" userId="S::leonardo.sabra@ges.inatel.br::87969885-5f60-4619-861f-7a34e1e28cd8" providerId="AD" clId="Web-{738EA60E-AEB1-E8F9-BF29-E12CBDCA318D}" dt="2022-03-28T08:49:43.143" v="1244" actId="20577"/>
        <pc:sldMkLst>
          <pc:docMk/>
          <pc:sldMk cId="539096415" sldId="271"/>
        </pc:sldMkLst>
        <pc:spChg chg="mod">
          <ac:chgData name="Leonardo Sabra Barcia Lang" userId="S::leonardo.sabra@ges.inatel.br::87969885-5f60-4619-861f-7a34e1e28cd8" providerId="AD" clId="Web-{738EA60E-AEB1-E8F9-BF29-E12CBDCA318D}" dt="2022-03-28T08:34:09.904" v="1083" actId="20577"/>
          <ac:spMkLst>
            <pc:docMk/>
            <pc:sldMk cId="539096415" sldId="271"/>
            <ac:spMk id="2" creationId="{575A3331-EDA2-76DC-AA9F-2742074909E1}"/>
          </ac:spMkLst>
        </pc:spChg>
        <pc:spChg chg="mod">
          <ac:chgData name="Leonardo Sabra Barcia Lang" userId="S::leonardo.sabra@ges.inatel.br::87969885-5f60-4619-861f-7a34e1e28cd8" providerId="AD" clId="Web-{738EA60E-AEB1-E8F9-BF29-E12CBDCA318D}" dt="2022-03-28T08:49:43.143" v="1244" actId="20577"/>
          <ac:spMkLst>
            <pc:docMk/>
            <pc:sldMk cId="539096415" sldId="271"/>
            <ac:spMk id="3" creationId="{FDDBE5DF-7C12-43E6-A777-1D87FDE11FFE}"/>
          </ac:spMkLst>
        </pc:spChg>
      </pc:sldChg>
      <pc:sldChg chg="modSp new">
        <pc:chgData name="Leonardo Sabra Barcia Lang" userId="S::leonardo.sabra@ges.inatel.br::87969885-5f60-4619-861f-7a34e1e28cd8" providerId="AD" clId="Web-{738EA60E-AEB1-E8F9-BF29-E12CBDCA318D}" dt="2022-03-28T08:50:39.290" v="1262" actId="20577"/>
        <pc:sldMkLst>
          <pc:docMk/>
          <pc:sldMk cId="2038835706" sldId="272"/>
        </pc:sldMkLst>
        <pc:spChg chg="mod">
          <ac:chgData name="Leonardo Sabra Barcia Lang" userId="S::leonardo.sabra@ges.inatel.br::87969885-5f60-4619-861f-7a34e1e28cd8" providerId="AD" clId="Web-{738EA60E-AEB1-E8F9-BF29-E12CBDCA318D}" dt="2022-03-28T08:42:08.467" v="1138" actId="20577"/>
          <ac:spMkLst>
            <pc:docMk/>
            <pc:sldMk cId="2038835706" sldId="272"/>
            <ac:spMk id="2" creationId="{36C689AD-8CC8-A6BA-4714-4C1B312D4A53}"/>
          </ac:spMkLst>
        </pc:spChg>
        <pc:spChg chg="mod">
          <ac:chgData name="Leonardo Sabra Barcia Lang" userId="S::leonardo.sabra@ges.inatel.br::87969885-5f60-4619-861f-7a34e1e28cd8" providerId="AD" clId="Web-{738EA60E-AEB1-E8F9-BF29-E12CBDCA318D}" dt="2022-03-28T08:50:39.290" v="1262" actId="20577"/>
          <ac:spMkLst>
            <pc:docMk/>
            <pc:sldMk cId="2038835706" sldId="272"/>
            <ac:spMk id="3" creationId="{46283231-B785-8830-77D9-997964F61120}"/>
          </ac:spMkLst>
        </pc:spChg>
      </pc:sldChg>
      <pc:sldChg chg="modSp new">
        <pc:chgData name="Leonardo Sabra Barcia Lang" userId="S::leonardo.sabra@ges.inatel.br::87969885-5f60-4619-861f-7a34e1e28cd8" providerId="AD" clId="Web-{738EA60E-AEB1-E8F9-BF29-E12CBDCA318D}" dt="2022-03-28T08:58:15.772" v="1382" actId="20577"/>
        <pc:sldMkLst>
          <pc:docMk/>
          <pc:sldMk cId="1814582656" sldId="273"/>
        </pc:sldMkLst>
        <pc:spChg chg="mod">
          <ac:chgData name="Leonardo Sabra Barcia Lang" userId="S::leonardo.sabra@ges.inatel.br::87969885-5f60-4619-861f-7a34e1e28cd8" providerId="AD" clId="Web-{738EA60E-AEB1-E8F9-BF29-E12CBDCA318D}" dt="2022-03-28T08:51:17.478" v="1273" actId="20577"/>
          <ac:spMkLst>
            <pc:docMk/>
            <pc:sldMk cId="1814582656" sldId="273"/>
            <ac:spMk id="2" creationId="{1D53FB90-EB2C-8CF4-6B40-FE30C7A22B5E}"/>
          </ac:spMkLst>
        </pc:spChg>
        <pc:spChg chg="mod">
          <ac:chgData name="Leonardo Sabra Barcia Lang" userId="S::leonardo.sabra@ges.inatel.br::87969885-5f60-4619-861f-7a34e1e28cd8" providerId="AD" clId="Web-{738EA60E-AEB1-E8F9-BF29-E12CBDCA318D}" dt="2022-03-28T08:58:15.772" v="1382" actId="20577"/>
          <ac:spMkLst>
            <pc:docMk/>
            <pc:sldMk cId="1814582656" sldId="273"/>
            <ac:spMk id="3" creationId="{49A75967-5B65-B078-986A-121C1100F8BD}"/>
          </ac:spMkLst>
        </pc:spChg>
      </pc:sldChg>
      <pc:sldChg chg="modSp new">
        <pc:chgData name="Leonardo Sabra Barcia Lang" userId="S::leonardo.sabra@ges.inatel.br::87969885-5f60-4619-861f-7a34e1e28cd8" providerId="AD" clId="Web-{738EA60E-AEB1-E8F9-BF29-E12CBDCA318D}" dt="2022-03-28T09:22:21.320" v="1686" actId="20577"/>
        <pc:sldMkLst>
          <pc:docMk/>
          <pc:sldMk cId="544747689" sldId="274"/>
        </pc:sldMkLst>
        <pc:spChg chg="mod">
          <ac:chgData name="Leonardo Sabra Barcia Lang" userId="S::leonardo.sabra@ges.inatel.br::87969885-5f60-4619-861f-7a34e1e28cd8" providerId="AD" clId="Web-{738EA60E-AEB1-E8F9-BF29-E12CBDCA318D}" dt="2022-03-28T09:03:32.818" v="1388" actId="20577"/>
          <ac:spMkLst>
            <pc:docMk/>
            <pc:sldMk cId="544747689" sldId="274"/>
            <ac:spMk id="2" creationId="{C26B8C8A-B7E0-E2D0-1001-E9806D63310B}"/>
          </ac:spMkLst>
        </pc:spChg>
        <pc:spChg chg="mod">
          <ac:chgData name="Leonardo Sabra Barcia Lang" userId="S::leonardo.sabra@ges.inatel.br::87969885-5f60-4619-861f-7a34e1e28cd8" providerId="AD" clId="Web-{738EA60E-AEB1-E8F9-BF29-E12CBDCA318D}" dt="2022-03-28T09:22:21.320" v="1686" actId="20577"/>
          <ac:spMkLst>
            <pc:docMk/>
            <pc:sldMk cId="544747689" sldId="274"/>
            <ac:spMk id="3" creationId="{8C736802-78CE-26EF-2CE4-E43CDD687865}"/>
          </ac:spMkLst>
        </pc:spChg>
      </pc:sldChg>
      <pc:sldChg chg="modSp new">
        <pc:chgData name="Leonardo Sabra Barcia Lang" userId="S::leonardo.sabra@ges.inatel.br::87969885-5f60-4619-861f-7a34e1e28cd8" providerId="AD" clId="Web-{738EA60E-AEB1-E8F9-BF29-E12CBDCA318D}" dt="2022-03-28T09:13:00.449" v="1599" actId="20577"/>
        <pc:sldMkLst>
          <pc:docMk/>
          <pc:sldMk cId="246773557" sldId="275"/>
        </pc:sldMkLst>
        <pc:spChg chg="mod">
          <ac:chgData name="Leonardo Sabra Barcia Lang" userId="S::leonardo.sabra@ges.inatel.br::87969885-5f60-4619-861f-7a34e1e28cd8" providerId="AD" clId="Web-{738EA60E-AEB1-E8F9-BF29-E12CBDCA318D}" dt="2022-03-28T09:10:26.756" v="1519" actId="20577"/>
          <ac:spMkLst>
            <pc:docMk/>
            <pc:sldMk cId="246773557" sldId="275"/>
            <ac:spMk id="2" creationId="{31620C12-9D87-1822-87E5-294E812FF567}"/>
          </ac:spMkLst>
        </pc:spChg>
        <pc:spChg chg="mod">
          <ac:chgData name="Leonardo Sabra Barcia Lang" userId="S::leonardo.sabra@ges.inatel.br::87969885-5f60-4619-861f-7a34e1e28cd8" providerId="AD" clId="Web-{738EA60E-AEB1-E8F9-BF29-E12CBDCA318D}" dt="2022-03-28T09:13:00.449" v="1599" actId="20577"/>
          <ac:spMkLst>
            <pc:docMk/>
            <pc:sldMk cId="246773557" sldId="275"/>
            <ac:spMk id="3" creationId="{7FD15F76-F3F0-E209-A5DC-643EDD4523B4}"/>
          </ac:spMkLst>
        </pc:spChg>
      </pc:sldChg>
      <pc:sldChg chg="modSp new">
        <pc:chgData name="Leonardo Sabra Barcia Lang" userId="S::leonardo.sabra@ges.inatel.br::87969885-5f60-4619-861f-7a34e1e28cd8" providerId="AD" clId="Web-{738EA60E-AEB1-E8F9-BF29-E12CBDCA318D}" dt="2022-03-28T09:21:41.350" v="1656" actId="20577"/>
        <pc:sldMkLst>
          <pc:docMk/>
          <pc:sldMk cId="2146648557" sldId="276"/>
        </pc:sldMkLst>
        <pc:spChg chg="mod">
          <ac:chgData name="Leonardo Sabra Barcia Lang" userId="S::leonardo.sabra@ges.inatel.br::87969885-5f60-4619-861f-7a34e1e28cd8" providerId="AD" clId="Web-{738EA60E-AEB1-E8F9-BF29-E12CBDCA318D}" dt="2022-03-28T09:20:34.348" v="1608" actId="20577"/>
          <ac:spMkLst>
            <pc:docMk/>
            <pc:sldMk cId="2146648557" sldId="276"/>
            <ac:spMk id="2" creationId="{0A887745-1DA5-FDBE-35DA-5C4E3E54A96B}"/>
          </ac:spMkLst>
        </pc:spChg>
        <pc:spChg chg="mod">
          <ac:chgData name="Leonardo Sabra Barcia Lang" userId="S::leonardo.sabra@ges.inatel.br::87969885-5f60-4619-861f-7a34e1e28cd8" providerId="AD" clId="Web-{738EA60E-AEB1-E8F9-BF29-E12CBDCA318D}" dt="2022-03-28T09:21:41.350" v="1656" actId="20577"/>
          <ac:spMkLst>
            <pc:docMk/>
            <pc:sldMk cId="2146648557" sldId="276"/>
            <ac:spMk id="3" creationId="{E75D0D94-4021-D209-2595-1B6FE2E9D39C}"/>
          </ac:spMkLst>
        </pc:spChg>
      </pc:sldChg>
      <pc:sldMasterChg chg="del delSldLayout">
        <pc:chgData name="Leonardo Sabra Barcia Lang" userId="S::leonardo.sabra@ges.inatel.br::87969885-5f60-4619-861f-7a34e1e28cd8" providerId="AD" clId="Web-{738EA60E-AEB1-E8F9-BF29-E12CBDCA318D}" dt="2022-03-28T04:06:41.633" v="1"/>
        <pc:sldMasterMkLst>
          <pc:docMk/>
          <pc:sldMasterMk cId="97112525" sldId="2147483724"/>
        </pc:sldMasterMkLst>
        <pc:sldLayoutChg chg="del">
          <pc:chgData name="Leonardo Sabra Barcia Lang" userId="S::leonardo.sabra@ges.inatel.br::87969885-5f60-4619-861f-7a34e1e28cd8" providerId="AD" clId="Web-{738EA60E-AEB1-E8F9-BF29-E12CBDCA318D}" dt="2022-03-28T04:06:41.633" v="1"/>
          <pc:sldLayoutMkLst>
            <pc:docMk/>
            <pc:sldMasterMk cId="97112525" sldId="2147483724"/>
            <pc:sldLayoutMk cId="3625055421" sldId="2147483713"/>
          </pc:sldLayoutMkLst>
        </pc:sldLayoutChg>
        <pc:sldLayoutChg chg="del">
          <pc:chgData name="Leonardo Sabra Barcia Lang" userId="S::leonardo.sabra@ges.inatel.br::87969885-5f60-4619-861f-7a34e1e28cd8" providerId="AD" clId="Web-{738EA60E-AEB1-E8F9-BF29-E12CBDCA318D}" dt="2022-03-28T04:06:41.633" v="1"/>
          <pc:sldLayoutMkLst>
            <pc:docMk/>
            <pc:sldMasterMk cId="97112525" sldId="2147483724"/>
            <pc:sldLayoutMk cId="822771781" sldId="2147483714"/>
          </pc:sldLayoutMkLst>
        </pc:sldLayoutChg>
        <pc:sldLayoutChg chg="del">
          <pc:chgData name="Leonardo Sabra Barcia Lang" userId="S::leonardo.sabra@ges.inatel.br::87969885-5f60-4619-861f-7a34e1e28cd8" providerId="AD" clId="Web-{738EA60E-AEB1-E8F9-BF29-E12CBDCA318D}" dt="2022-03-28T04:06:41.633" v="1"/>
          <pc:sldLayoutMkLst>
            <pc:docMk/>
            <pc:sldMasterMk cId="97112525" sldId="2147483724"/>
            <pc:sldLayoutMk cId="3528076671" sldId="2147483715"/>
          </pc:sldLayoutMkLst>
        </pc:sldLayoutChg>
        <pc:sldLayoutChg chg="del">
          <pc:chgData name="Leonardo Sabra Barcia Lang" userId="S::leonardo.sabra@ges.inatel.br::87969885-5f60-4619-861f-7a34e1e28cd8" providerId="AD" clId="Web-{738EA60E-AEB1-E8F9-BF29-E12CBDCA318D}" dt="2022-03-28T04:06:41.633" v="1"/>
          <pc:sldLayoutMkLst>
            <pc:docMk/>
            <pc:sldMasterMk cId="97112525" sldId="2147483724"/>
            <pc:sldLayoutMk cId="555725265" sldId="2147483716"/>
          </pc:sldLayoutMkLst>
        </pc:sldLayoutChg>
        <pc:sldLayoutChg chg="del">
          <pc:chgData name="Leonardo Sabra Barcia Lang" userId="S::leonardo.sabra@ges.inatel.br::87969885-5f60-4619-861f-7a34e1e28cd8" providerId="AD" clId="Web-{738EA60E-AEB1-E8F9-BF29-E12CBDCA318D}" dt="2022-03-28T04:06:41.633" v="1"/>
          <pc:sldLayoutMkLst>
            <pc:docMk/>
            <pc:sldMasterMk cId="97112525" sldId="2147483724"/>
            <pc:sldLayoutMk cId="3093113668" sldId="2147483717"/>
          </pc:sldLayoutMkLst>
        </pc:sldLayoutChg>
        <pc:sldLayoutChg chg="del">
          <pc:chgData name="Leonardo Sabra Barcia Lang" userId="S::leonardo.sabra@ges.inatel.br::87969885-5f60-4619-861f-7a34e1e28cd8" providerId="AD" clId="Web-{738EA60E-AEB1-E8F9-BF29-E12CBDCA318D}" dt="2022-03-28T04:06:41.633" v="1"/>
          <pc:sldLayoutMkLst>
            <pc:docMk/>
            <pc:sldMasterMk cId="97112525" sldId="2147483724"/>
            <pc:sldLayoutMk cId="1847613365" sldId="2147483718"/>
          </pc:sldLayoutMkLst>
        </pc:sldLayoutChg>
        <pc:sldLayoutChg chg="del">
          <pc:chgData name="Leonardo Sabra Barcia Lang" userId="S::leonardo.sabra@ges.inatel.br::87969885-5f60-4619-861f-7a34e1e28cd8" providerId="AD" clId="Web-{738EA60E-AEB1-E8F9-BF29-E12CBDCA318D}" dt="2022-03-28T04:06:41.633" v="1"/>
          <pc:sldLayoutMkLst>
            <pc:docMk/>
            <pc:sldMasterMk cId="97112525" sldId="2147483724"/>
            <pc:sldLayoutMk cId="3922650066" sldId="2147483719"/>
          </pc:sldLayoutMkLst>
        </pc:sldLayoutChg>
        <pc:sldLayoutChg chg="del">
          <pc:chgData name="Leonardo Sabra Barcia Lang" userId="S::leonardo.sabra@ges.inatel.br::87969885-5f60-4619-861f-7a34e1e28cd8" providerId="AD" clId="Web-{738EA60E-AEB1-E8F9-BF29-E12CBDCA318D}" dt="2022-03-28T04:06:41.633" v="1"/>
          <pc:sldLayoutMkLst>
            <pc:docMk/>
            <pc:sldMasterMk cId="97112525" sldId="2147483724"/>
            <pc:sldLayoutMk cId="3490062098" sldId="2147483720"/>
          </pc:sldLayoutMkLst>
        </pc:sldLayoutChg>
        <pc:sldLayoutChg chg="del">
          <pc:chgData name="Leonardo Sabra Barcia Lang" userId="S::leonardo.sabra@ges.inatel.br::87969885-5f60-4619-861f-7a34e1e28cd8" providerId="AD" clId="Web-{738EA60E-AEB1-E8F9-BF29-E12CBDCA318D}" dt="2022-03-28T04:06:41.633" v="1"/>
          <pc:sldLayoutMkLst>
            <pc:docMk/>
            <pc:sldMasterMk cId="97112525" sldId="2147483724"/>
            <pc:sldLayoutMk cId="1081808426" sldId="2147483721"/>
          </pc:sldLayoutMkLst>
        </pc:sldLayoutChg>
        <pc:sldLayoutChg chg="del">
          <pc:chgData name="Leonardo Sabra Barcia Lang" userId="S::leonardo.sabra@ges.inatel.br::87969885-5f60-4619-861f-7a34e1e28cd8" providerId="AD" clId="Web-{738EA60E-AEB1-E8F9-BF29-E12CBDCA318D}" dt="2022-03-28T04:06:41.633" v="1"/>
          <pc:sldLayoutMkLst>
            <pc:docMk/>
            <pc:sldMasterMk cId="97112525" sldId="2147483724"/>
            <pc:sldLayoutMk cId="1896768925" sldId="2147483722"/>
          </pc:sldLayoutMkLst>
        </pc:sldLayoutChg>
        <pc:sldLayoutChg chg="del">
          <pc:chgData name="Leonardo Sabra Barcia Lang" userId="S::leonardo.sabra@ges.inatel.br::87969885-5f60-4619-861f-7a34e1e28cd8" providerId="AD" clId="Web-{738EA60E-AEB1-E8F9-BF29-E12CBDCA318D}" dt="2022-03-28T04:06:41.633" v="1"/>
          <pc:sldLayoutMkLst>
            <pc:docMk/>
            <pc:sldMasterMk cId="97112525" sldId="2147483724"/>
            <pc:sldLayoutMk cId="2093853328" sldId="2147483723"/>
          </pc:sldLayoutMkLst>
        </pc:sldLayoutChg>
      </pc:sldMasterChg>
      <pc:sldMasterChg chg="add del addSldLayout delSldLayout">
        <pc:chgData name="Leonardo Sabra Barcia Lang" userId="S::leonardo.sabra@ges.inatel.br::87969885-5f60-4619-861f-7a34e1e28cd8" providerId="AD" clId="Web-{738EA60E-AEB1-E8F9-BF29-E12CBDCA318D}" dt="2022-03-28T04:11:35.530" v="31"/>
        <pc:sldMasterMkLst>
          <pc:docMk/>
          <pc:sldMasterMk cId="4235630617" sldId="2147483725"/>
        </pc:sldMasterMkLst>
        <pc:sldLayoutChg chg="add del">
          <pc:chgData name="Leonardo Sabra Barcia Lang" userId="S::leonardo.sabra@ges.inatel.br::87969885-5f60-4619-861f-7a34e1e28cd8" providerId="AD" clId="Web-{738EA60E-AEB1-E8F9-BF29-E12CBDCA318D}" dt="2022-03-28T04:11:35.530" v="31"/>
          <pc:sldLayoutMkLst>
            <pc:docMk/>
            <pc:sldMasterMk cId="4235630617" sldId="2147483725"/>
            <pc:sldLayoutMk cId="2527026911" sldId="2147483726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35.530" v="31"/>
          <pc:sldLayoutMkLst>
            <pc:docMk/>
            <pc:sldMasterMk cId="4235630617" sldId="2147483725"/>
            <pc:sldLayoutMk cId="695648312" sldId="2147483727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35.530" v="31"/>
          <pc:sldLayoutMkLst>
            <pc:docMk/>
            <pc:sldMasterMk cId="4235630617" sldId="2147483725"/>
            <pc:sldLayoutMk cId="3049705847" sldId="2147483728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35.530" v="31"/>
          <pc:sldLayoutMkLst>
            <pc:docMk/>
            <pc:sldMasterMk cId="4235630617" sldId="2147483725"/>
            <pc:sldLayoutMk cId="3801282113" sldId="2147483729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35.530" v="31"/>
          <pc:sldLayoutMkLst>
            <pc:docMk/>
            <pc:sldMasterMk cId="4235630617" sldId="2147483725"/>
            <pc:sldLayoutMk cId="3805437361" sldId="2147483730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35.530" v="31"/>
          <pc:sldLayoutMkLst>
            <pc:docMk/>
            <pc:sldMasterMk cId="4235630617" sldId="2147483725"/>
            <pc:sldLayoutMk cId="985065342" sldId="2147483731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35.530" v="31"/>
          <pc:sldLayoutMkLst>
            <pc:docMk/>
            <pc:sldMasterMk cId="4235630617" sldId="2147483725"/>
            <pc:sldLayoutMk cId="3957547864" sldId="2147483732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35.530" v="31"/>
          <pc:sldLayoutMkLst>
            <pc:docMk/>
            <pc:sldMasterMk cId="4235630617" sldId="2147483725"/>
            <pc:sldLayoutMk cId="375853898" sldId="2147483733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35.530" v="31"/>
          <pc:sldLayoutMkLst>
            <pc:docMk/>
            <pc:sldMasterMk cId="4235630617" sldId="2147483725"/>
            <pc:sldLayoutMk cId="3540586051" sldId="2147483734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35.530" v="31"/>
          <pc:sldLayoutMkLst>
            <pc:docMk/>
            <pc:sldMasterMk cId="4235630617" sldId="2147483725"/>
            <pc:sldLayoutMk cId="1929459965" sldId="2147483735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35.530" v="31"/>
          <pc:sldLayoutMkLst>
            <pc:docMk/>
            <pc:sldMasterMk cId="4235630617" sldId="2147483725"/>
            <pc:sldLayoutMk cId="1130846315" sldId="2147483736"/>
          </pc:sldLayoutMkLst>
        </pc:sldLayoutChg>
      </pc:sldMasterChg>
      <pc:sldMasterChg chg="add replId addSldLayout">
        <pc:chgData name="Leonardo Sabra Barcia Lang" userId="S::leonardo.sabra@ges.inatel.br::87969885-5f60-4619-861f-7a34e1e28cd8" providerId="AD" clId="Web-{738EA60E-AEB1-E8F9-BF29-E12CBDCA318D}" dt="2022-03-28T04:11:35.530" v="31"/>
        <pc:sldMasterMkLst>
          <pc:docMk/>
          <pc:sldMasterMk cId="4054738430" sldId="2147483737"/>
        </pc:sldMasterMkLst>
        <pc:sldLayoutChg chg="add">
          <pc:chgData name="Leonardo Sabra Barcia Lang" userId="S::leonardo.sabra@ges.inatel.br::87969885-5f60-4619-861f-7a34e1e28cd8" providerId="AD" clId="Web-{738EA60E-AEB1-E8F9-BF29-E12CBDCA318D}" dt="2022-03-28T04:11:35.530" v="31"/>
          <pc:sldLayoutMkLst>
            <pc:docMk/>
            <pc:sldMasterMk cId="4054738430" sldId="2147483737"/>
            <pc:sldLayoutMk cId="1429582291" sldId="2147483738"/>
          </pc:sldLayoutMkLst>
        </pc:sldLayoutChg>
        <pc:sldLayoutChg chg="add replId">
          <pc:chgData name="Leonardo Sabra Barcia Lang" userId="S::leonardo.sabra@ges.inatel.br::87969885-5f60-4619-861f-7a34e1e28cd8" providerId="AD" clId="Web-{738EA60E-AEB1-E8F9-BF29-E12CBDCA318D}" dt="2022-03-28T04:11:35.530" v="31"/>
          <pc:sldLayoutMkLst>
            <pc:docMk/>
            <pc:sldMasterMk cId="4054738430" sldId="2147483737"/>
            <pc:sldLayoutMk cId="1606607157" sldId="2147483739"/>
          </pc:sldLayoutMkLst>
        </pc:sldLayoutChg>
        <pc:sldLayoutChg chg="add replId">
          <pc:chgData name="Leonardo Sabra Barcia Lang" userId="S::leonardo.sabra@ges.inatel.br::87969885-5f60-4619-861f-7a34e1e28cd8" providerId="AD" clId="Web-{738EA60E-AEB1-E8F9-BF29-E12CBDCA318D}" dt="2022-03-28T04:11:35.530" v="31"/>
          <pc:sldLayoutMkLst>
            <pc:docMk/>
            <pc:sldMasterMk cId="4054738430" sldId="2147483737"/>
            <pc:sldLayoutMk cId="2340523074" sldId="2147483740"/>
          </pc:sldLayoutMkLst>
        </pc:sldLayoutChg>
        <pc:sldLayoutChg chg="add replId">
          <pc:chgData name="Leonardo Sabra Barcia Lang" userId="S::leonardo.sabra@ges.inatel.br::87969885-5f60-4619-861f-7a34e1e28cd8" providerId="AD" clId="Web-{738EA60E-AEB1-E8F9-BF29-E12CBDCA318D}" dt="2022-03-28T04:11:35.530" v="31"/>
          <pc:sldLayoutMkLst>
            <pc:docMk/>
            <pc:sldMasterMk cId="4054738430" sldId="2147483737"/>
            <pc:sldLayoutMk cId="4103343101" sldId="2147483741"/>
          </pc:sldLayoutMkLst>
        </pc:sldLayoutChg>
        <pc:sldLayoutChg chg="add replId">
          <pc:chgData name="Leonardo Sabra Barcia Lang" userId="S::leonardo.sabra@ges.inatel.br::87969885-5f60-4619-861f-7a34e1e28cd8" providerId="AD" clId="Web-{738EA60E-AEB1-E8F9-BF29-E12CBDCA318D}" dt="2022-03-28T04:11:35.530" v="31"/>
          <pc:sldLayoutMkLst>
            <pc:docMk/>
            <pc:sldMasterMk cId="4054738430" sldId="2147483737"/>
            <pc:sldLayoutMk cId="2338834206" sldId="2147483742"/>
          </pc:sldLayoutMkLst>
        </pc:sldLayoutChg>
        <pc:sldLayoutChg chg="add replId">
          <pc:chgData name="Leonardo Sabra Barcia Lang" userId="S::leonardo.sabra@ges.inatel.br::87969885-5f60-4619-861f-7a34e1e28cd8" providerId="AD" clId="Web-{738EA60E-AEB1-E8F9-BF29-E12CBDCA318D}" dt="2022-03-28T04:11:35.530" v="31"/>
          <pc:sldLayoutMkLst>
            <pc:docMk/>
            <pc:sldMasterMk cId="4054738430" sldId="2147483737"/>
            <pc:sldLayoutMk cId="1565191759" sldId="2147483743"/>
          </pc:sldLayoutMkLst>
        </pc:sldLayoutChg>
        <pc:sldLayoutChg chg="add replId">
          <pc:chgData name="Leonardo Sabra Barcia Lang" userId="S::leonardo.sabra@ges.inatel.br::87969885-5f60-4619-861f-7a34e1e28cd8" providerId="AD" clId="Web-{738EA60E-AEB1-E8F9-BF29-E12CBDCA318D}" dt="2022-03-28T04:11:35.530" v="31"/>
          <pc:sldLayoutMkLst>
            <pc:docMk/>
            <pc:sldMasterMk cId="4054738430" sldId="2147483737"/>
            <pc:sldLayoutMk cId="3340962286" sldId="2147483744"/>
          </pc:sldLayoutMkLst>
        </pc:sldLayoutChg>
        <pc:sldLayoutChg chg="add replId">
          <pc:chgData name="Leonardo Sabra Barcia Lang" userId="S::leonardo.sabra@ges.inatel.br::87969885-5f60-4619-861f-7a34e1e28cd8" providerId="AD" clId="Web-{738EA60E-AEB1-E8F9-BF29-E12CBDCA318D}" dt="2022-03-28T04:11:35.530" v="31"/>
          <pc:sldLayoutMkLst>
            <pc:docMk/>
            <pc:sldMasterMk cId="4054738430" sldId="2147483737"/>
            <pc:sldLayoutMk cId="3506709760" sldId="2147483745"/>
          </pc:sldLayoutMkLst>
        </pc:sldLayoutChg>
        <pc:sldLayoutChg chg="add replId">
          <pc:chgData name="Leonardo Sabra Barcia Lang" userId="S::leonardo.sabra@ges.inatel.br::87969885-5f60-4619-861f-7a34e1e28cd8" providerId="AD" clId="Web-{738EA60E-AEB1-E8F9-BF29-E12CBDCA318D}" dt="2022-03-28T04:11:35.530" v="31"/>
          <pc:sldLayoutMkLst>
            <pc:docMk/>
            <pc:sldMasterMk cId="4054738430" sldId="2147483737"/>
            <pc:sldLayoutMk cId="55812284" sldId="2147483746"/>
          </pc:sldLayoutMkLst>
        </pc:sldLayoutChg>
        <pc:sldLayoutChg chg="add replId">
          <pc:chgData name="Leonardo Sabra Barcia Lang" userId="S::leonardo.sabra@ges.inatel.br::87969885-5f60-4619-861f-7a34e1e28cd8" providerId="AD" clId="Web-{738EA60E-AEB1-E8F9-BF29-E12CBDCA318D}" dt="2022-03-28T04:11:35.530" v="31"/>
          <pc:sldLayoutMkLst>
            <pc:docMk/>
            <pc:sldMasterMk cId="4054738430" sldId="2147483737"/>
            <pc:sldLayoutMk cId="4027180010" sldId="2147483747"/>
          </pc:sldLayoutMkLst>
        </pc:sldLayoutChg>
        <pc:sldLayoutChg chg="add replId">
          <pc:chgData name="Leonardo Sabra Barcia Lang" userId="S::leonardo.sabra@ges.inatel.br::87969885-5f60-4619-861f-7a34e1e28cd8" providerId="AD" clId="Web-{738EA60E-AEB1-E8F9-BF29-E12CBDCA318D}" dt="2022-03-28T04:11:35.530" v="31"/>
          <pc:sldLayoutMkLst>
            <pc:docMk/>
            <pc:sldMasterMk cId="4054738430" sldId="2147483737"/>
            <pc:sldLayoutMk cId="3880893945" sldId="2147483748"/>
          </pc:sldLayoutMkLst>
        </pc:sldLayoutChg>
      </pc:sldMasterChg>
      <pc:sldMasterChg chg="add del addSldLayout delSldLayout">
        <pc:chgData name="Leonardo Sabra Barcia Lang" userId="S::leonardo.sabra@ges.inatel.br::87969885-5f60-4619-861f-7a34e1e28cd8" providerId="AD" clId="Web-{738EA60E-AEB1-E8F9-BF29-E12CBDCA318D}" dt="2022-03-28T04:11:35.483" v="30"/>
        <pc:sldMasterMkLst>
          <pc:docMk/>
          <pc:sldMasterMk cId="1618262539" sldId="2147483763"/>
        </pc:sldMasterMkLst>
        <pc:sldLayoutChg chg="add del">
          <pc:chgData name="Leonardo Sabra Barcia Lang" userId="S::leonardo.sabra@ges.inatel.br::87969885-5f60-4619-861f-7a34e1e28cd8" providerId="AD" clId="Web-{738EA60E-AEB1-E8F9-BF29-E12CBDCA318D}" dt="2022-03-28T04:11:35.483" v="30"/>
          <pc:sldLayoutMkLst>
            <pc:docMk/>
            <pc:sldMasterMk cId="1618262539" sldId="2147483763"/>
            <pc:sldLayoutMk cId="4190452640" sldId="2147483752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35.483" v="30"/>
          <pc:sldLayoutMkLst>
            <pc:docMk/>
            <pc:sldMasterMk cId="1618262539" sldId="2147483763"/>
            <pc:sldLayoutMk cId="2885866742" sldId="2147483753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35.483" v="30"/>
          <pc:sldLayoutMkLst>
            <pc:docMk/>
            <pc:sldMasterMk cId="1618262539" sldId="2147483763"/>
            <pc:sldLayoutMk cId="812485527" sldId="2147483754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35.483" v="30"/>
          <pc:sldLayoutMkLst>
            <pc:docMk/>
            <pc:sldMasterMk cId="1618262539" sldId="2147483763"/>
            <pc:sldLayoutMk cId="246474436" sldId="2147483755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35.483" v="30"/>
          <pc:sldLayoutMkLst>
            <pc:docMk/>
            <pc:sldMasterMk cId="1618262539" sldId="2147483763"/>
            <pc:sldLayoutMk cId="2810851643" sldId="2147483756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35.483" v="30"/>
          <pc:sldLayoutMkLst>
            <pc:docMk/>
            <pc:sldMasterMk cId="1618262539" sldId="2147483763"/>
            <pc:sldLayoutMk cId="4108219557" sldId="2147483757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35.483" v="30"/>
          <pc:sldLayoutMkLst>
            <pc:docMk/>
            <pc:sldMasterMk cId="1618262539" sldId="2147483763"/>
            <pc:sldLayoutMk cId="4142358613" sldId="2147483758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35.483" v="30"/>
          <pc:sldLayoutMkLst>
            <pc:docMk/>
            <pc:sldMasterMk cId="1618262539" sldId="2147483763"/>
            <pc:sldLayoutMk cId="1507617022" sldId="2147483759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35.483" v="30"/>
          <pc:sldLayoutMkLst>
            <pc:docMk/>
            <pc:sldMasterMk cId="1618262539" sldId="2147483763"/>
            <pc:sldLayoutMk cId="3880580893" sldId="2147483760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35.483" v="30"/>
          <pc:sldLayoutMkLst>
            <pc:docMk/>
            <pc:sldMasterMk cId="1618262539" sldId="2147483763"/>
            <pc:sldLayoutMk cId="2613541731" sldId="2147483761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35.483" v="30"/>
          <pc:sldLayoutMkLst>
            <pc:docMk/>
            <pc:sldMasterMk cId="1618262539" sldId="2147483763"/>
            <pc:sldLayoutMk cId="3207253980" sldId="2147483762"/>
          </pc:sldLayoutMkLst>
        </pc:sldLayoutChg>
      </pc:sldMasterChg>
      <pc:sldMasterChg chg="add del addSldLayout delSldLayout">
        <pc:chgData name="Leonardo Sabra Barcia Lang" userId="S::leonardo.sabra@ges.inatel.br::87969885-5f60-4619-861f-7a34e1e28cd8" providerId="AD" clId="Web-{738EA60E-AEB1-E8F9-BF29-E12CBDCA318D}" dt="2022-03-28T04:11:13.592" v="28"/>
        <pc:sldMasterMkLst>
          <pc:docMk/>
          <pc:sldMasterMk cId="2262486548" sldId="2147483802"/>
        </pc:sldMasterMkLst>
        <pc:sldLayoutChg chg="add del">
          <pc:chgData name="Leonardo Sabra Barcia Lang" userId="S::leonardo.sabra@ges.inatel.br::87969885-5f60-4619-861f-7a34e1e28cd8" providerId="AD" clId="Web-{738EA60E-AEB1-E8F9-BF29-E12CBDCA318D}" dt="2022-03-28T04:11:13.592" v="28"/>
          <pc:sldLayoutMkLst>
            <pc:docMk/>
            <pc:sldMasterMk cId="2262486548" sldId="2147483802"/>
            <pc:sldLayoutMk cId="2167080245" sldId="2147483791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13.592" v="28"/>
          <pc:sldLayoutMkLst>
            <pc:docMk/>
            <pc:sldMasterMk cId="2262486548" sldId="2147483802"/>
            <pc:sldLayoutMk cId="3795670733" sldId="2147483792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13.592" v="28"/>
          <pc:sldLayoutMkLst>
            <pc:docMk/>
            <pc:sldMasterMk cId="2262486548" sldId="2147483802"/>
            <pc:sldLayoutMk cId="3421107454" sldId="2147483793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13.592" v="28"/>
          <pc:sldLayoutMkLst>
            <pc:docMk/>
            <pc:sldMasterMk cId="2262486548" sldId="2147483802"/>
            <pc:sldLayoutMk cId="1917823625" sldId="2147483794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13.592" v="28"/>
          <pc:sldLayoutMkLst>
            <pc:docMk/>
            <pc:sldMasterMk cId="2262486548" sldId="2147483802"/>
            <pc:sldLayoutMk cId="4058629227" sldId="2147483795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13.592" v="28"/>
          <pc:sldLayoutMkLst>
            <pc:docMk/>
            <pc:sldMasterMk cId="2262486548" sldId="2147483802"/>
            <pc:sldLayoutMk cId="2003558681" sldId="2147483796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13.592" v="28"/>
          <pc:sldLayoutMkLst>
            <pc:docMk/>
            <pc:sldMasterMk cId="2262486548" sldId="2147483802"/>
            <pc:sldLayoutMk cId="3129480131" sldId="2147483797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13.592" v="28"/>
          <pc:sldLayoutMkLst>
            <pc:docMk/>
            <pc:sldMasterMk cId="2262486548" sldId="2147483802"/>
            <pc:sldLayoutMk cId="1976980348" sldId="2147483798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13.592" v="28"/>
          <pc:sldLayoutMkLst>
            <pc:docMk/>
            <pc:sldMasterMk cId="2262486548" sldId="2147483802"/>
            <pc:sldLayoutMk cId="1123040161" sldId="2147483799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13.592" v="28"/>
          <pc:sldLayoutMkLst>
            <pc:docMk/>
            <pc:sldMasterMk cId="2262486548" sldId="2147483802"/>
            <pc:sldLayoutMk cId="2030410696" sldId="2147483800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13.592" v="28"/>
          <pc:sldLayoutMkLst>
            <pc:docMk/>
            <pc:sldMasterMk cId="2262486548" sldId="2147483802"/>
            <pc:sldLayoutMk cId="3866028605" sldId="214748380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93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0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8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8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09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6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91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34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43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2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73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7" r:id="rId2"/>
    <p:sldLayoutId id="2147483746" r:id="rId3"/>
    <p:sldLayoutId id="2147483745" r:id="rId4"/>
    <p:sldLayoutId id="2147483744" r:id="rId5"/>
    <p:sldLayoutId id="2147483743" r:id="rId6"/>
    <p:sldLayoutId id="2147483742" r:id="rId7"/>
    <p:sldLayoutId id="2147483741" r:id="rId8"/>
    <p:sldLayoutId id="2147483740" r:id="rId9"/>
    <p:sldLayoutId id="2147483739" r:id="rId10"/>
    <p:sldLayoutId id="214748373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56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4" name="Rectangle 58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5" name="Rectangle 60">
            <a:extLst>
              <a:ext uri="{FF2B5EF4-FFF2-40B4-BE49-F238E27FC236}">
                <a16:creationId xmlns:a16="http://schemas.microsoft.com/office/drawing/2014/main" id="{C4056FD6-9767-4B1A-ACC2-9883F6A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79928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6" name="Picture 3">
            <a:extLst>
              <a:ext uri="{FF2B5EF4-FFF2-40B4-BE49-F238E27FC236}">
                <a16:creationId xmlns:a16="http://schemas.microsoft.com/office/drawing/2014/main" id="{0B3332B7-6D7D-AE20-A88E-906DE796D2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24995" r="6" b="6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>
                <a:solidFill>
                  <a:srgbClr val="FFFFFF"/>
                </a:solidFill>
                <a:ea typeface="Source Sans Pro SemiBold"/>
                <a:cs typeface="Calibri Light"/>
              </a:rPr>
              <a:t>PARADIGMA ORIENTADO A OBJETOS</a:t>
            </a:r>
            <a:endParaRPr lang="en-US" sz="52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  <a:ea typeface="Source Sans Pro"/>
              </a:rPr>
              <a:t>C#</a:t>
            </a:r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0C43E-FC49-1F7C-C310-67751EAF6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E1806-755D-6F77-DEBB-66B310536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br>
              <a:rPr lang="en-US" dirty="0"/>
            </a:br>
            <a:r>
              <a:rPr lang="en-US" sz="3600" b="1" dirty="0">
                <a:ea typeface="+mn-lt"/>
                <a:cs typeface="+mn-lt"/>
              </a:rPr>
              <a:t>for</a:t>
            </a:r>
            <a:r>
              <a:rPr lang="en-US" sz="3600" dirty="0">
                <a:ea typeface="+mn-lt"/>
                <a:cs typeface="+mn-lt"/>
              </a:rPr>
              <a:t>(</a:t>
            </a:r>
            <a:r>
              <a:rPr lang="en-US" sz="3600" b="1" dirty="0">
                <a:ea typeface="+mn-lt"/>
                <a:cs typeface="+mn-lt"/>
              </a:rPr>
              <a:t>int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dirty="0" err="1">
                <a:ea typeface="+mn-lt"/>
                <a:cs typeface="+mn-lt"/>
              </a:rPr>
              <a:t>i</a:t>
            </a:r>
            <a:r>
              <a:rPr lang="en-US" sz="3600" dirty="0">
                <a:ea typeface="+mn-lt"/>
                <a:cs typeface="+mn-lt"/>
              </a:rPr>
              <a:t> = 0</a:t>
            </a:r>
            <a:r>
              <a:rPr lang="en-US" sz="3600" b="1" dirty="0">
                <a:ea typeface="+mn-lt"/>
                <a:cs typeface="+mn-lt"/>
              </a:rPr>
              <a:t>;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dirty="0" err="1">
                <a:ea typeface="+mn-lt"/>
                <a:cs typeface="+mn-lt"/>
              </a:rPr>
              <a:t>i</a:t>
            </a:r>
            <a:r>
              <a:rPr lang="en-US" sz="3600" dirty="0">
                <a:ea typeface="+mn-lt"/>
                <a:cs typeface="+mn-lt"/>
              </a:rPr>
              <a:t> &lt; </a:t>
            </a:r>
            <a:r>
              <a:rPr lang="en-US" sz="3600" dirty="0" err="1">
                <a:ea typeface="+mn-lt"/>
                <a:cs typeface="+mn-lt"/>
              </a:rPr>
              <a:t>numero</a:t>
            </a:r>
            <a:r>
              <a:rPr lang="en-US" sz="3600" b="1" dirty="0">
                <a:ea typeface="+mn-lt"/>
                <a:cs typeface="+mn-lt"/>
              </a:rPr>
              <a:t>;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dirty="0" err="1">
                <a:ea typeface="+mn-lt"/>
                <a:cs typeface="+mn-lt"/>
              </a:rPr>
              <a:t>i</a:t>
            </a:r>
            <a:r>
              <a:rPr lang="en-US" sz="3600" dirty="0">
                <a:ea typeface="+mn-lt"/>
                <a:cs typeface="+mn-lt"/>
              </a:rPr>
              <a:t>++)</a:t>
            </a:r>
            <a:br>
              <a:rPr lang="en-US" sz="3600" dirty="0">
                <a:ea typeface="+mn-lt"/>
                <a:cs typeface="+mn-lt"/>
              </a:rPr>
            </a:br>
            <a:r>
              <a:rPr lang="en-US" sz="3600" dirty="0">
                <a:ea typeface="+mn-lt"/>
                <a:cs typeface="+mn-lt"/>
              </a:rPr>
              <a:t>{</a:t>
            </a:r>
          </a:p>
          <a:p>
            <a:pPr marL="0" indent="0">
              <a:buNone/>
            </a:pPr>
            <a:r>
              <a:rPr lang="en-US" sz="3600" dirty="0">
                <a:ea typeface="+mn-lt"/>
                <a:cs typeface="+mn-lt"/>
              </a:rPr>
              <a:t> </a:t>
            </a:r>
            <a:br>
              <a:rPr lang="en-US" sz="3600" dirty="0">
                <a:ea typeface="+mn-lt"/>
                <a:cs typeface="+mn-lt"/>
              </a:rPr>
            </a:br>
            <a:r>
              <a:rPr lang="en-US" sz="3600" dirty="0">
                <a:ea typeface="+mn-lt"/>
                <a:cs typeface="+mn-lt"/>
              </a:rPr>
              <a:t> }</a:t>
            </a:r>
            <a:endParaRPr lang="en-US" sz="36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3600" dirty="0"/>
              <a:t>Podemos usar </a:t>
            </a:r>
            <a:r>
              <a:rPr lang="en-US" sz="3600" dirty="0" err="1">
                <a:ea typeface="+mn-lt"/>
                <a:cs typeface="+mn-lt"/>
              </a:rPr>
              <a:t>i</a:t>
            </a:r>
            <a:r>
              <a:rPr lang="en-US" sz="3600" dirty="0">
                <a:ea typeface="+mn-lt"/>
                <a:cs typeface="+mn-lt"/>
              </a:rPr>
              <a:t>+=</a:t>
            </a:r>
            <a:r>
              <a:rPr lang="en-US" sz="3600" dirty="0" err="1">
                <a:solidFill>
                  <a:srgbClr val="FF0000"/>
                </a:solidFill>
                <a:ea typeface="+mn-lt"/>
                <a:cs typeface="+mn-lt"/>
              </a:rPr>
              <a:t>numero</a:t>
            </a:r>
            <a:r>
              <a:rPr lang="en-US" sz="3600" dirty="0">
                <a:ea typeface="+mn-lt"/>
                <a:cs typeface="+mn-lt"/>
              </a:rPr>
              <a:t> para </a:t>
            </a:r>
            <a:r>
              <a:rPr lang="en-US" sz="3600" dirty="0" err="1">
                <a:ea typeface="+mn-lt"/>
                <a:cs typeface="+mn-lt"/>
              </a:rPr>
              <a:t>alternar</a:t>
            </a:r>
            <a:r>
              <a:rPr lang="en-US" sz="3600" dirty="0">
                <a:ea typeface="+mn-lt"/>
                <a:cs typeface="+mn-lt"/>
              </a:rPr>
              <a:t> a </a:t>
            </a:r>
            <a:r>
              <a:rPr lang="en-US" sz="3600" dirty="0" err="1">
                <a:ea typeface="+mn-lt"/>
                <a:cs typeface="+mn-lt"/>
              </a:rPr>
              <a:t>quantidade</a:t>
            </a:r>
            <a:r>
              <a:rPr lang="en-US" sz="3600" dirty="0">
                <a:ea typeface="+mn-lt"/>
                <a:cs typeface="+mn-lt"/>
              </a:rPr>
              <a:t> de </a:t>
            </a:r>
            <a:r>
              <a:rPr lang="en-US" sz="3600" dirty="0" err="1">
                <a:ea typeface="+mn-lt"/>
                <a:cs typeface="+mn-lt"/>
              </a:rPr>
              <a:t>incrementos</a:t>
            </a:r>
            <a:r>
              <a:rPr lang="en-US" sz="3600" dirty="0">
                <a:ea typeface="+mn-lt"/>
                <a:cs typeface="+mn-lt"/>
              </a:rPr>
              <a:t> de </a:t>
            </a:r>
            <a:r>
              <a:rPr lang="en-US" sz="3600" dirty="0" err="1">
                <a:ea typeface="+mn-lt"/>
                <a:cs typeface="+mn-lt"/>
              </a:rPr>
              <a:t>i</a:t>
            </a:r>
            <a:r>
              <a:rPr lang="en-US" sz="3600" dirty="0">
                <a:ea typeface="+mn-lt"/>
                <a:cs typeface="+mn-lt"/>
              </a:rPr>
              <a:t>.</a:t>
            </a:r>
            <a:endParaRPr lang="en-US" sz="3600" dirty="0" err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059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5DBE-0957-D14B-9741-2A37670C6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Do(while)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2BF23-8D0A-1502-ED5E-04F2EF102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800" b="1" dirty="0">
                <a:ea typeface="+mn-lt"/>
                <a:cs typeface="+mn-lt"/>
              </a:rPr>
              <a:t>do  </a:t>
            </a:r>
            <a:br>
              <a:rPr lang="en-US" sz="4800" dirty="0">
                <a:ea typeface="+mn-lt"/>
                <a:cs typeface="+mn-lt"/>
              </a:rPr>
            </a:br>
            <a:r>
              <a:rPr lang="en-US" sz="4800" dirty="0">
                <a:ea typeface="+mn-lt"/>
                <a:cs typeface="+mn-lt"/>
              </a:rPr>
              <a:t>{  </a:t>
            </a:r>
            <a:br>
              <a:rPr lang="en-US" sz="4800" dirty="0">
                <a:ea typeface="+mn-lt"/>
                <a:cs typeface="+mn-lt"/>
              </a:rPr>
            </a:br>
            <a:br>
              <a:rPr lang="en-US" sz="4800" dirty="0">
                <a:ea typeface="+mn-lt"/>
                <a:cs typeface="+mn-lt"/>
              </a:rPr>
            </a:br>
            <a:r>
              <a:rPr lang="en-US" sz="4800" dirty="0">
                <a:ea typeface="+mn-lt"/>
                <a:cs typeface="+mn-lt"/>
              </a:rPr>
              <a:t>} </a:t>
            </a:r>
            <a:r>
              <a:rPr lang="en-US" sz="4800" b="1" dirty="0">
                <a:ea typeface="+mn-lt"/>
                <a:cs typeface="+mn-lt"/>
              </a:rPr>
              <a:t>while</a:t>
            </a:r>
            <a:r>
              <a:rPr lang="en-US" sz="4800" dirty="0">
                <a:ea typeface="+mn-lt"/>
                <a:cs typeface="+mn-lt"/>
              </a:rPr>
              <a:t>(</a:t>
            </a:r>
            <a:r>
              <a:rPr lang="en-US" sz="4800" dirty="0" err="1">
                <a:solidFill>
                  <a:srgbClr val="FF0000"/>
                </a:solidFill>
                <a:ea typeface="+mn-lt"/>
                <a:cs typeface="+mn-lt"/>
              </a:rPr>
              <a:t>condição</a:t>
            </a:r>
            <a:r>
              <a:rPr lang="en-US" sz="4800" dirty="0">
                <a:ea typeface="+mn-lt"/>
                <a:cs typeface="+mn-lt"/>
              </a:rPr>
              <a:t>);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011854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5B6F-ACDE-4610-80D7-EC2BB2804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37B23-0E3E-C5F9-B5EC-15249A361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Usaremos</a:t>
            </a:r>
            <a:r>
              <a:rPr lang="en-US" dirty="0"/>
              <a:t> </a:t>
            </a:r>
            <a:r>
              <a:rPr lang="en-US" b="1" dirty="0"/>
              <a:t>public static</a:t>
            </a:r>
            <a:r>
              <a:rPr lang="en-US" dirty="0"/>
              <a:t> </a:t>
            </a:r>
            <a:r>
              <a:rPr lang="en-US" b="1" i="1" dirty="0" err="1">
                <a:solidFill>
                  <a:srgbClr val="FF0000"/>
                </a:solidFill>
              </a:rPr>
              <a:t>tipo</a:t>
            </a:r>
            <a:r>
              <a:rPr lang="en-US" dirty="0"/>
              <a:t> </a:t>
            </a:r>
            <a:r>
              <a:rPr lang="en-US" dirty="0" err="1"/>
              <a:t>NomedaFuncao</a:t>
            </a:r>
            <a:r>
              <a:rPr lang="en-US" dirty="0"/>
              <a:t>(</a:t>
            </a:r>
            <a:r>
              <a:rPr lang="en-US" dirty="0" err="1">
                <a:solidFill>
                  <a:srgbClr val="00B050"/>
                </a:solidFill>
              </a:rPr>
              <a:t>Parametro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public static int Dobro(int n)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return n*2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928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26B99-661D-4815-7B60-8A4CAE902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Exercício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49F2A-5981-B03C-2964-701F8A493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450"/>
            <a:ext cx="10515600" cy="485225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000" dirty="0" err="1"/>
              <a:t>Crie</a:t>
            </a:r>
            <a:r>
              <a:rPr lang="en-US" sz="4000" dirty="0"/>
              <a:t> </a:t>
            </a:r>
            <a:r>
              <a:rPr lang="en-US" sz="4000" dirty="0" err="1"/>
              <a:t>uma</a:t>
            </a:r>
            <a:r>
              <a:rPr lang="en-US" sz="4000" dirty="0"/>
              <a:t> </a:t>
            </a:r>
            <a:r>
              <a:rPr lang="en-US" sz="4000" dirty="0" err="1"/>
              <a:t>função</a:t>
            </a:r>
            <a:r>
              <a:rPr lang="en-US" sz="4000" dirty="0"/>
              <a:t> que </a:t>
            </a:r>
            <a:r>
              <a:rPr lang="en-US" sz="4000" dirty="0" err="1"/>
              <a:t>preencha</a:t>
            </a:r>
            <a:r>
              <a:rPr lang="en-US" sz="4000" dirty="0"/>
              <a:t> </a:t>
            </a:r>
            <a:r>
              <a:rPr lang="en-US" sz="4000" dirty="0" err="1"/>
              <a:t>uma</a:t>
            </a:r>
            <a:r>
              <a:rPr lang="en-US" sz="4000" dirty="0"/>
              <a:t> array de 10 </a:t>
            </a:r>
            <a:r>
              <a:rPr lang="en-US" sz="4000" dirty="0" err="1"/>
              <a:t>números</a:t>
            </a:r>
            <a:r>
              <a:rPr lang="en-US" sz="4000" dirty="0"/>
              <a:t> com um </a:t>
            </a:r>
            <a:r>
              <a:rPr lang="en-US" sz="4000" dirty="0" err="1"/>
              <a:t>número</a:t>
            </a:r>
            <a:r>
              <a:rPr lang="en-US" sz="4000" dirty="0"/>
              <a:t>  </a:t>
            </a:r>
            <a:r>
              <a:rPr lang="en-US" sz="4000" dirty="0" err="1"/>
              <a:t>multiplicado</a:t>
            </a:r>
            <a:r>
              <a:rPr lang="en-US" sz="4000" dirty="0"/>
              <a:t> </a:t>
            </a:r>
            <a:r>
              <a:rPr lang="en-US" sz="4000" dirty="0" err="1"/>
              <a:t>pelo</a:t>
            </a:r>
            <a:r>
              <a:rPr lang="en-US" sz="4000" dirty="0"/>
              <a:t> </a:t>
            </a:r>
            <a:r>
              <a:rPr lang="en-US" sz="4000" dirty="0" err="1"/>
              <a:t>índice</a:t>
            </a:r>
            <a:r>
              <a:rPr lang="en-US" sz="4000" dirty="0"/>
              <a:t> e que </a:t>
            </a:r>
            <a:r>
              <a:rPr lang="en-US" sz="4000" dirty="0" err="1"/>
              <a:t>também</a:t>
            </a:r>
            <a:r>
              <a:rPr lang="en-US" sz="4000" dirty="0"/>
              <a:t> </a:t>
            </a:r>
            <a:r>
              <a:rPr lang="en-US" sz="4000" dirty="0" err="1"/>
              <a:t>imprima</a:t>
            </a:r>
            <a:r>
              <a:rPr lang="en-US" sz="4000" dirty="0"/>
              <a:t> </a:t>
            </a:r>
            <a:r>
              <a:rPr lang="en-US" sz="4000" dirty="0" err="1"/>
              <a:t>ess</a:t>
            </a:r>
            <a:r>
              <a:rPr lang="en-US" sz="4000" dirty="0"/>
              <a:t> array. </a:t>
            </a:r>
            <a:endParaRPr lang="en-US" dirty="0"/>
          </a:p>
          <a:p>
            <a:r>
              <a:rPr lang="en-US" sz="4000" dirty="0">
                <a:ea typeface="+mn-lt"/>
                <a:cs typeface="+mn-lt"/>
              </a:rPr>
              <a:t>Leia </a:t>
            </a:r>
            <a:r>
              <a:rPr lang="en-US" sz="4000" dirty="0" err="1">
                <a:ea typeface="+mn-lt"/>
                <a:cs typeface="+mn-lt"/>
              </a:rPr>
              <a:t>dois</a:t>
            </a:r>
            <a:r>
              <a:rPr lang="en-US" sz="4000" dirty="0">
                <a:ea typeface="+mn-lt"/>
                <a:cs typeface="+mn-lt"/>
              </a:rPr>
              <a:t> </a:t>
            </a:r>
            <a:r>
              <a:rPr lang="en-US" sz="4000" dirty="0" err="1">
                <a:ea typeface="+mn-lt"/>
                <a:cs typeface="+mn-lt"/>
              </a:rPr>
              <a:t>números</a:t>
            </a:r>
            <a:r>
              <a:rPr lang="en-US" sz="4000" dirty="0">
                <a:ea typeface="+mn-lt"/>
                <a:cs typeface="+mn-lt"/>
              </a:rPr>
              <a:t> </a:t>
            </a:r>
            <a:r>
              <a:rPr lang="en-US" sz="4000" dirty="0" err="1">
                <a:ea typeface="+mn-lt"/>
                <a:cs typeface="+mn-lt"/>
              </a:rPr>
              <a:t>diferentes</a:t>
            </a:r>
            <a:r>
              <a:rPr lang="en-US" sz="4000" dirty="0">
                <a:ea typeface="+mn-lt"/>
                <a:cs typeface="+mn-lt"/>
              </a:rPr>
              <a:t>, some </a:t>
            </a:r>
            <a:r>
              <a:rPr lang="en-US" sz="4000" dirty="0" err="1">
                <a:ea typeface="+mn-lt"/>
                <a:cs typeface="+mn-lt"/>
              </a:rPr>
              <a:t>eles</a:t>
            </a:r>
            <a:r>
              <a:rPr lang="en-US" sz="4000" dirty="0">
                <a:ea typeface="+mn-lt"/>
                <a:cs typeface="+mn-lt"/>
              </a:rPr>
              <a:t> e</a:t>
            </a:r>
            <a:r>
              <a:rPr lang="en-US" sz="4000" dirty="0"/>
              <a:t> </a:t>
            </a:r>
            <a:r>
              <a:rPr lang="en-US" sz="4000" dirty="0" err="1"/>
              <a:t>após</a:t>
            </a:r>
            <a:r>
              <a:rPr lang="en-US" sz="4000" dirty="0"/>
              <a:t> </a:t>
            </a:r>
            <a:r>
              <a:rPr lang="en-US" sz="4000" dirty="0" err="1"/>
              <a:t>isso</a:t>
            </a:r>
            <a:r>
              <a:rPr lang="en-US" sz="4000" dirty="0"/>
              <a:t> use </a:t>
            </a:r>
            <a:r>
              <a:rPr lang="en-US" sz="4000" dirty="0" err="1"/>
              <a:t>essa</a:t>
            </a:r>
            <a:r>
              <a:rPr lang="en-US" sz="4000" dirty="0"/>
              <a:t> </a:t>
            </a:r>
            <a:r>
              <a:rPr lang="en-US" sz="4000" dirty="0" err="1"/>
              <a:t>função</a:t>
            </a:r>
            <a:r>
              <a:rPr lang="en-US" sz="4000" dirty="0"/>
              <a:t> no </a:t>
            </a:r>
            <a:r>
              <a:rPr lang="en-US" sz="4000" dirty="0" err="1"/>
              <a:t>número</a:t>
            </a:r>
            <a:r>
              <a:rPr lang="en-US" sz="4000" dirty="0"/>
              <a:t> </a:t>
            </a:r>
            <a:r>
              <a:rPr lang="en-US" sz="4000" dirty="0" err="1"/>
              <a:t>somado</a:t>
            </a:r>
            <a:r>
              <a:rPr lang="en-US" sz="4000" dirty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53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D8465-7C15-3157-0BDB-4AC267030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BC385-EAB7-2F20-596D-BE7517828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Declaração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int[] array = new int[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10</a:t>
            </a:r>
            <a:r>
              <a:rPr lang="en-US" dirty="0">
                <a:ea typeface="+mn-lt"/>
                <a:cs typeface="+mn-lt"/>
              </a:rPr>
              <a:t>];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Atribuir</a:t>
            </a:r>
            <a:r>
              <a:rPr lang="en-US" dirty="0">
                <a:ea typeface="+mn-lt"/>
                <a:cs typeface="+mn-lt"/>
              </a:rPr>
              <a:t> valor a um </a:t>
            </a:r>
            <a:r>
              <a:rPr lang="en-US" dirty="0" err="1">
                <a:ea typeface="+mn-lt"/>
                <a:cs typeface="+mn-lt"/>
              </a:rPr>
              <a:t>índice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específico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array[1] =2;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Tamanho</a:t>
            </a:r>
            <a:r>
              <a:rPr lang="en-US" dirty="0"/>
              <a:t> total da array: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nomearray</a:t>
            </a:r>
            <a:r>
              <a:rPr lang="en-US" b="1" dirty="0" err="1">
                <a:ea typeface="+mn-lt"/>
                <a:cs typeface="+mn-lt"/>
              </a:rPr>
              <a:t>.Length</a:t>
            </a:r>
            <a:endParaRPr lang="en-US" b="1" dirty="0" err="1"/>
          </a:p>
        </p:txBody>
      </p:sp>
    </p:spTree>
    <p:extLst>
      <p:ext uri="{BB962C8B-B14F-4D97-AF65-F5344CB8AC3E}">
        <p14:creationId xmlns:p14="http://schemas.microsoft.com/office/powerpoint/2010/main" val="3008948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FD0B-A189-F0DD-2687-D420BC665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6E090-1342-2390-A21B-6ABB3ACB8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400" dirty="0">
                <a:ea typeface="+mn-lt"/>
                <a:cs typeface="+mn-lt"/>
              </a:rPr>
              <a:t>  foreach (var item in array)</a:t>
            </a:r>
            <a:endParaRPr lang="en-US" sz="4400"/>
          </a:p>
          <a:p>
            <a:pPr marL="0" indent="0">
              <a:buNone/>
            </a:pPr>
            <a:r>
              <a:rPr lang="en-US" sz="4400" dirty="0">
                <a:ea typeface="+mn-lt"/>
                <a:cs typeface="+mn-lt"/>
              </a:rPr>
              <a:t>  {  </a:t>
            </a:r>
          </a:p>
          <a:p>
            <a:pPr marL="0" indent="0">
              <a:buNone/>
            </a:pPr>
            <a:r>
              <a:rPr lang="en-US" sz="4400" dirty="0">
                <a:ea typeface="+mn-lt"/>
                <a:cs typeface="+mn-lt"/>
              </a:rPr>
              <a:t>    </a:t>
            </a:r>
            <a:r>
              <a:rPr lang="en-US" sz="4400" dirty="0" err="1">
                <a:ea typeface="+mn-lt"/>
                <a:cs typeface="+mn-lt"/>
              </a:rPr>
              <a:t>Console.WriteLine</a:t>
            </a:r>
            <a:r>
              <a:rPr lang="en-US" sz="4400" dirty="0">
                <a:ea typeface="+mn-lt"/>
                <a:cs typeface="+mn-lt"/>
              </a:rPr>
              <a:t>(item);</a:t>
            </a:r>
            <a:endParaRPr lang="en-US" sz="4400"/>
          </a:p>
          <a:p>
            <a:pPr marL="0" indent="0">
              <a:buNone/>
            </a:pPr>
            <a:r>
              <a:rPr lang="en-US" sz="4400" dirty="0">
                <a:ea typeface="+mn-lt"/>
                <a:cs typeface="+mn-lt"/>
              </a:rPr>
              <a:t>   }</a:t>
            </a:r>
            <a:endParaRPr lang="en-US" sz="4400"/>
          </a:p>
          <a:p>
            <a:pPr marL="0" indent="0">
              <a:buNone/>
            </a:pP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436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25B81-90A4-3941-3FF6-8357FFA28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FD619-D966-3D7E-6BF9-44CA3E3F6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1429"/>
            <a:ext cx="10515600" cy="543505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Para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,</a:t>
            </a:r>
            <a:r>
              <a:rPr lang="en-US" dirty="0" err="1"/>
              <a:t>usamos</a:t>
            </a:r>
            <a:r>
              <a:rPr lang="en-US" dirty="0"/>
              <a:t> </a:t>
            </a:r>
            <a:r>
              <a:rPr lang="en-US" b="1" dirty="0"/>
              <a:t>class </a:t>
            </a:r>
            <a:r>
              <a:rPr lang="en-US" b="1" dirty="0" err="1">
                <a:solidFill>
                  <a:srgbClr val="FF0000"/>
                </a:solidFill>
              </a:rPr>
              <a:t>nomedaclasse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Também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precisamos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setar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seus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atributos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hora de </a:t>
            </a:r>
            <a:r>
              <a:rPr lang="en-US" dirty="0" err="1">
                <a:ea typeface="+mn-lt"/>
                <a:cs typeface="+mn-lt"/>
              </a:rPr>
              <a:t>declará-los</a:t>
            </a:r>
            <a:r>
              <a:rPr lang="en-US" dirty="0">
                <a:ea typeface="+mn-lt"/>
                <a:cs typeface="+mn-lt"/>
              </a:rPr>
              <a:t> com getters e setters </a:t>
            </a:r>
            <a:r>
              <a:rPr lang="en-US" dirty="0" err="1">
                <a:ea typeface="+mn-lt"/>
                <a:cs typeface="+mn-lt"/>
              </a:rPr>
              <a:t>usando</a:t>
            </a:r>
            <a:r>
              <a:rPr lang="en-US" dirty="0">
                <a:ea typeface="+mn-lt"/>
                <a:cs typeface="+mn-lt"/>
              </a:rPr>
              <a:t> {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b="1" dirty="0">
                <a:solidFill>
                  <a:srgbClr val="0070C0"/>
                </a:solidFill>
                <a:ea typeface="+mn-lt"/>
                <a:cs typeface="+mn-lt"/>
              </a:rPr>
              <a:t>get; set;</a:t>
            </a: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} . </a:t>
            </a:r>
            <a:r>
              <a:rPr lang="en-US" dirty="0" err="1">
                <a:ea typeface="+mn-lt"/>
                <a:cs typeface="+mn-lt"/>
              </a:rPr>
              <a:t>Devemos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também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setar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pública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dependendo</a:t>
            </a:r>
            <a:r>
              <a:rPr lang="en-US" dirty="0">
                <a:ea typeface="+mn-lt"/>
                <a:cs typeface="+mn-lt"/>
              </a:rPr>
              <a:t> do </a:t>
            </a:r>
            <a:r>
              <a:rPr lang="en-US" dirty="0" err="1">
                <a:ea typeface="+mn-lt"/>
                <a:cs typeface="+mn-lt"/>
              </a:rPr>
              <a:t>escopo</a:t>
            </a:r>
            <a:r>
              <a:rPr lang="en-US" dirty="0">
                <a:ea typeface="+mn-lt"/>
                <a:cs typeface="+mn-lt"/>
              </a:rPr>
              <a:t> do </a:t>
            </a:r>
            <a:r>
              <a:rPr lang="en-US" dirty="0" err="1">
                <a:ea typeface="+mn-lt"/>
                <a:cs typeface="+mn-lt"/>
              </a:rPr>
              <a:t>projeto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b="1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 </a:t>
            </a:r>
            <a:r>
              <a:rPr lang="en-US" dirty="0" err="1">
                <a:solidFill>
                  <a:srgbClr val="FFFFFF"/>
                </a:solidFill>
              </a:rPr>
              <a:t>Exemplo</a:t>
            </a:r>
            <a:r>
              <a:rPr lang="en-US" dirty="0">
                <a:solidFill>
                  <a:srgbClr val="FFFFFF"/>
                </a:solidFill>
              </a:rPr>
              <a:t>: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>
                <a:ea typeface="+mn-lt"/>
                <a:cs typeface="+mn-lt"/>
              </a:rPr>
              <a:t>class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Dog</a:t>
            </a:r>
            <a:r>
              <a:rPr lang="en-US" dirty="0">
                <a:ea typeface="+mn-lt"/>
                <a:cs typeface="+mn-lt"/>
              </a:rPr>
              <a:t> {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</a:t>
            </a:r>
            <a:r>
              <a:rPr lang="en-US" b="1" dirty="0">
                <a:ea typeface="+mn-lt"/>
                <a:cs typeface="+mn-lt"/>
              </a:rPr>
              <a:t>public</a:t>
            </a:r>
            <a:r>
              <a:rPr lang="en-US" dirty="0">
                <a:ea typeface="+mn-lt"/>
                <a:cs typeface="+mn-lt"/>
              </a:rPr>
              <a:t> string 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Nome</a:t>
            </a:r>
            <a:r>
              <a:rPr lang="en-US" dirty="0">
                <a:ea typeface="+mn-lt"/>
                <a:cs typeface="+mn-lt"/>
              </a:rPr>
              <a:t> { </a:t>
            </a: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get; set;</a:t>
            </a:r>
            <a:r>
              <a:rPr lang="en-US" dirty="0">
                <a:ea typeface="+mn-lt"/>
                <a:cs typeface="+mn-lt"/>
              </a:rPr>
              <a:t> }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</a:t>
            </a:r>
            <a:r>
              <a:rPr lang="en-US" b="1" dirty="0">
                <a:ea typeface="+mn-lt"/>
                <a:cs typeface="+mn-lt"/>
              </a:rPr>
              <a:t> public </a:t>
            </a:r>
            <a:r>
              <a:rPr lang="en-US" dirty="0">
                <a:ea typeface="+mn-lt"/>
                <a:cs typeface="+mn-lt"/>
              </a:rPr>
              <a:t>int 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Idade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{ </a:t>
            </a: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get; set;</a:t>
            </a:r>
            <a:r>
              <a:rPr lang="en-US" dirty="0">
                <a:ea typeface="+mn-lt"/>
                <a:cs typeface="+mn-lt"/>
              </a:rPr>
              <a:t> }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</a:t>
            </a:r>
            <a:r>
              <a:rPr lang="en-US" b="1" dirty="0">
                <a:ea typeface="+mn-lt"/>
                <a:cs typeface="+mn-lt"/>
              </a:rPr>
              <a:t> public</a:t>
            </a:r>
            <a:r>
              <a:rPr lang="en-US" dirty="0">
                <a:ea typeface="+mn-lt"/>
                <a:cs typeface="+mn-lt"/>
              </a:rPr>
              <a:t> string 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Raca</a:t>
            </a:r>
            <a:r>
              <a:rPr lang="en-US" dirty="0">
                <a:ea typeface="+mn-lt"/>
                <a:cs typeface="+mn-lt"/>
              </a:rPr>
              <a:t> { </a:t>
            </a: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get; set;</a:t>
            </a:r>
            <a:r>
              <a:rPr lang="en-US" dirty="0">
                <a:ea typeface="+mn-lt"/>
                <a:cs typeface="+mn-lt"/>
              </a:rPr>
              <a:t> }  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  }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</a:t>
            </a:r>
          </a:p>
        </p:txBody>
      </p:sp>
    </p:spTree>
    <p:extLst>
      <p:ext uri="{BB962C8B-B14F-4D97-AF65-F5344CB8AC3E}">
        <p14:creationId xmlns:p14="http://schemas.microsoft.com/office/powerpoint/2010/main" val="3790456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A3331-EDA2-76DC-AA9F-274207490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- </a:t>
            </a:r>
            <a:r>
              <a:rPr lang="en-US" dirty="0" err="1"/>
              <a:t>Contrutor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BE5DF-7C12-43E6-A777-1D87FDE11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Para </a:t>
            </a:r>
            <a:r>
              <a:rPr lang="en-US" dirty="0" err="1"/>
              <a:t>setar</a:t>
            </a:r>
            <a:r>
              <a:rPr lang="en-US" dirty="0"/>
              <a:t> o </a:t>
            </a:r>
            <a:r>
              <a:rPr lang="en-US" dirty="0" err="1"/>
              <a:t>construtor</a:t>
            </a:r>
            <a:r>
              <a:rPr lang="en-US" dirty="0"/>
              <a:t>, é simples , </a:t>
            </a:r>
            <a:r>
              <a:rPr lang="en-US" dirty="0" err="1"/>
              <a:t>bastar</a:t>
            </a:r>
            <a:r>
              <a:rPr lang="en-US" dirty="0"/>
              <a:t> usar </a:t>
            </a: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nomedaclasse</a:t>
            </a:r>
            <a:r>
              <a:rPr lang="en-US" dirty="0"/>
              <a:t>(</a:t>
            </a:r>
            <a:r>
              <a:rPr lang="en-US" dirty="0" err="1">
                <a:solidFill>
                  <a:srgbClr val="00B050"/>
                </a:solidFill>
              </a:rPr>
              <a:t>parametros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 </a:t>
            </a:r>
            <a:r>
              <a:rPr lang="en-US" b="1" dirty="0">
                <a:ea typeface="+mn-lt"/>
                <a:cs typeface="+mn-lt"/>
              </a:rPr>
              <a:t>public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 Dog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string </a:t>
            </a:r>
            <a:r>
              <a:rPr lang="en-US" dirty="0" err="1">
                <a:solidFill>
                  <a:srgbClr val="00B050"/>
                </a:solidFill>
                <a:ea typeface="+mn-lt"/>
                <a:cs typeface="+mn-lt"/>
              </a:rPr>
              <a:t>nome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, int </a:t>
            </a:r>
            <a:r>
              <a:rPr lang="en-US" dirty="0" err="1">
                <a:solidFill>
                  <a:srgbClr val="00B050"/>
                </a:solidFill>
                <a:ea typeface="+mn-lt"/>
                <a:cs typeface="+mn-lt"/>
              </a:rPr>
              <a:t>idade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   {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Nome = </a:t>
            </a:r>
            <a:r>
              <a:rPr lang="en-US" dirty="0" err="1">
                <a:ea typeface="+mn-lt"/>
                <a:cs typeface="+mn-lt"/>
              </a:rPr>
              <a:t>nome</a:t>
            </a:r>
            <a:r>
              <a:rPr lang="en-US" dirty="0">
                <a:ea typeface="+mn-lt"/>
                <a:cs typeface="+mn-lt"/>
              </a:rPr>
              <a:t>;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</a:t>
            </a:r>
            <a:r>
              <a:rPr lang="en-US" dirty="0" err="1">
                <a:ea typeface="+mn-lt"/>
                <a:cs typeface="+mn-lt"/>
              </a:rPr>
              <a:t>Idade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idade</a:t>
            </a:r>
            <a:r>
              <a:rPr lang="en-US" dirty="0">
                <a:ea typeface="+mn-lt"/>
                <a:cs typeface="+mn-lt"/>
              </a:rPr>
              <a:t>;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Raca = "unknown";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096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689AD-8CC8-A6BA-4714-4C1B312D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Métodos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83231-B785-8830-77D9-997964F61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Para usar </a:t>
            </a:r>
            <a:r>
              <a:rPr lang="en-US" dirty="0" err="1">
                <a:ea typeface="+mn-lt"/>
                <a:cs typeface="+mn-lt"/>
              </a:rPr>
              <a:t>métodos</a:t>
            </a:r>
            <a:r>
              <a:rPr lang="en-US" dirty="0">
                <a:ea typeface="+mn-lt"/>
                <a:cs typeface="+mn-lt"/>
              </a:rPr>
              <a:t> basta usar</a:t>
            </a:r>
            <a:r>
              <a:rPr lang="en-US" b="1" dirty="0">
                <a:ea typeface="+mn-lt"/>
                <a:cs typeface="+mn-lt"/>
              </a:rPr>
              <a:t> public </a:t>
            </a:r>
            <a:r>
              <a:rPr lang="en-US" b="1" dirty="0" err="1">
                <a:ea typeface="+mn-lt"/>
                <a:cs typeface="+mn-lt"/>
              </a:rPr>
              <a:t>tipo</a:t>
            </a:r>
            <a:endParaRPr lang="en-US" dirty="0" err="1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public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void 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PrintDog</a:t>
            </a:r>
            <a:r>
              <a:rPr lang="en-US" dirty="0">
                <a:ea typeface="+mn-lt"/>
                <a:cs typeface="+mn-lt"/>
              </a:rPr>
              <a:t>()</a:t>
            </a: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     </a:t>
            </a:r>
            <a:r>
              <a:rPr lang="en-US" dirty="0" err="1">
                <a:ea typeface="+mn-lt"/>
                <a:cs typeface="+mn-lt"/>
              </a:rPr>
              <a:t>Console.WriteLine</a:t>
            </a:r>
            <a:r>
              <a:rPr lang="en-US" dirty="0">
                <a:ea typeface="+mn-lt"/>
                <a:cs typeface="+mn-lt"/>
              </a:rPr>
              <a:t>($"{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Nome</a:t>
            </a:r>
            <a:r>
              <a:rPr lang="en-US" dirty="0">
                <a:ea typeface="+mn-lt"/>
                <a:cs typeface="+mn-lt"/>
              </a:rPr>
              <a:t>} {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dade</a:t>
            </a:r>
            <a:r>
              <a:rPr lang="en-US" dirty="0">
                <a:ea typeface="+mn-lt"/>
                <a:cs typeface="+mn-lt"/>
              </a:rPr>
              <a:t>} {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Raca</a:t>
            </a:r>
            <a:r>
              <a:rPr lang="en-US" dirty="0">
                <a:ea typeface="+mn-lt"/>
                <a:cs typeface="+mn-lt"/>
              </a:rPr>
              <a:t>}");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35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3FB90-EB2C-8CF4-6B40-FE30C7A22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Criando</a:t>
            </a:r>
            <a:r>
              <a:rPr lang="en-US" dirty="0"/>
              <a:t> </a:t>
            </a:r>
            <a:r>
              <a:rPr lang="en-US" dirty="0" err="1"/>
              <a:t>Objeto</a:t>
            </a:r>
            <a:r>
              <a:rPr lang="en-US" dirty="0"/>
              <a:t> e </a:t>
            </a:r>
            <a:r>
              <a:rPr lang="en-US" dirty="0" err="1"/>
              <a:t>pegando</a:t>
            </a:r>
            <a:r>
              <a:rPr lang="en-US" dirty="0"/>
              <a:t>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valores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75967-5B65-B078-986A-121C1100F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Basta </a:t>
            </a:r>
            <a:r>
              <a:rPr lang="en-US" dirty="0" err="1"/>
              <a:t>declarar</a:t>
            </a:r>
            <a:r>
              <a:rPr lang="en-US" dirty="0"/>
              <a:t> </a:t>
            </a:r>
            <a:r>
              <a:rPr lang="en-US" b="1" dirty="0" err="1"/>
              <a:t>classe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nomedoobjeto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= </a:t>
            </a:r>
            <a:r>
              <a:rPr lang="en-US" b="1" dirty="0">
                <a:solidFill>
                  <a:srgbClr val="FFFFFF"/>
                </a:solidFill>
              </a:rPr>
              <a:t>new </a:t>
            </a:r>
            <a:r>
              <a:rPr lang="en-US" b="1" dirty="0" err="1">
                <a:solidFill>
                  <a:srgbClr val="FFFFFF"/>
                </a:solidFill>
              </a:rPr>
              <a:t>classe</a:t>
            </a:r>
            <a:r>
              <a:rPr lang="en-US" b="1" dirty="0">
                <a:solidFill>
                  <a:srgbClr val="FFFFFF"/>
                </a:solidFill>
              </a:rPr>
              <a:t>(</a:t>
            </a:r>
            <a:r>
              <a:rPr lang="en-US" b="1" dirty="0" err="1">
                <a:solidFill>
                  <a:srgbClr val="00B050"/>
                </a:solidFill>
              </a:rPr>
              <a:t>Parametros</a:t>
            </a:r>
            <a:r>
              <a:rPr lang="en-US" b="1" dirty="0">
                <a:solidFill>
                  <a:srgbClr val="FFFFFF"/>
                </a:solidFill>
              </a:rPr>
              <a:t>). </a:t>
            </a:r>
            <a:r>
              <a:rPr lang="en-US" dirty="0">
                <a:solidFill>
                  <a:srgbClr val="FFFFFF"/>
                </a:solidFill>
              </a:rPr>
              <a:t>Para </a:t>
            </a:r>
            <a:r>
              <a:rPr lang="en-US" dirty="0" err="1">
                <a:solidFill>
                  <a:srgbClr val="FFFFFF"/>
                </a:solidFill>
              </a:rPr>
              <a:t>chamarmos</a:t>
            </a:r>
            <a:r>
              <a:rPr lang="en-US" dirty="0">
                <a:solidFill>
                  <a:srgbClr val="FFFFFF"/>
                </a:solidFill>
              </a:rPr>
              <a:t> um </a:t>
            </a:r>
            <a:r>
              <a:rPr lang="en-US" dirty="0" err="1">
                <a:solidFill>
                  <a:srgbClr val="FFFFFF"/>
                </a:solidFill>
              </a:rPr>
              <a:t>atributo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ou</a:t>
            </a:r>
            <a:r>
              <a:rPr lang="en-US" dirty="0">
                <a:solidFill>
                  <a:srgbClr val="FFFFFF"/>
                </a:solidFill>
              </a:rPr>
              <a:t> </a:t>
            </a:r>
            <a:r>
              <a:rPr lang="en-US" dirty="0" err="1">
                <a:solidFill>
                  <a:srgbClr val="FFFFFF"/>
                </a:solidFill>
              </a:rPr>
              <a:t>método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bastar</a:t>
            </a:r>
            <a:r>
              <a:rPr lang="en-US" dirty="0">
                <a:solidFill>
                  <a:srgbClr val="FFFFFF"/>
                </a:solidFill>
              </a:rPr>
              <a:t> usar </a:t>
            </a:r>
            <a:r>
              <a:rPr lang="en-US" dirty="0" err="1">
                <a:solidFill>
                  <a:srgbClr val="FF0000"/>
                </a:solidFill>
              </a:rPr>
              <a:t>objeto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</a:rPr>
              <a:t>método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ou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objeto</a:t>
            </a:r>
            <a:r>
              <a:rPr lang="en-US" b="1" dirty="0" err="1">
                <a:solidFill>
                  <a:srgbClr val="FF0000"/>
                </a:solidFill>
              </a:rPr>
              <a:t>.</a:t>
            </a:r>
            <a:r>
              <a:rPr lang="en-US" b="1" dirty="0" err="1">
                <a:solidFill>
                  <a:srgbClr val="FFFFFF"/>
                </a:solidFill>
              </a:rPr>
              <a:t>atributo</a:t>
            </a:r>
            <a:r>
              <a:rPr lang="en-US" b="1" dirty="0">
                <a:solidFill>
                  <a:srgbClr val="FFFFFF"/>
                </a:solidFill>
              </a:rPr>
              <a:t>.</a:t>
            </a:r>
            <a:endParaRPr lang="en-US" dirty="0"/>
          </a:p>
          <a:p>
            <a:r>
              <a:rPr lang="en-US" b="1" dirty="0" err="1">
                <a:solidFill>
                  <a:srgbClr val="FFFFFF"/>
                </a:solidFill>
              </a:rPr>
              <a:t>Exemplo</a:t>
            </a:r>
            <a:r>
              <a:rPr lang="en-US" b="1" dirty="0">
                <a:solidFill>
                  <a:srgbClr val="FFFFFF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</a:t>
            </a:r>
            <a:r>
              <a:rPr lang="en-US" b="1" dirty="0">
                <a:ea typeface="+mn-lt"/>
                <a:cs typeface="+mn-lt"/>
              </a:rPr>
              <a:t>Dog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dog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b="1" dirty="0">
                <a:ea typeface="+mn-lt"/>
                <a:cs typeface="+mn-lt"/>
              </a:rPr>
              <a:t>new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Dog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"Sharo", 11</a:t>
            </a:r>
            <a:r>
              <a:rPr lang="en-US" dirty="0">
                <a:ea typeface="+mn-lt"/>
                <a:cs typeface="+mn-lt"/>
              </a:rPr>
              <a:t>);</a:t>
            </a:r>
            <a:endParaRPr lang="en-US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FFFF"/>
                </a:solidFill>
              </a:rPr>
              <a:t>    x = </a:t>
            </a:r>
            <a:r>
              <a:rPr lang="en-US" dirty="0" err="1">
                <a:solidFill>
                  <a:srgbClr val="FF0000"/>
                </a:solidFill>
              </a:rPr>
              <a:t>dog</a:t>
            </a:r>
            <a:r>
              <a:rPr lang="en-US" dirty="0" err="1">
                <a:solidFill>
                  <a:srgbClr val="FFFFFF"/>
                </a:solidFill>
              </a:rPr>
              <a:t>.Name</a:t>
            </a:r>
            <a:endParaRPr lang="en-US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FFFF"/>
                </a:solidFill>
              </a:rPr>
              <a:t>   </a:t>
            </a: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 </a:t>
            </a:r>
            <a:r>
              <a:rPr lang="en-US" b="1" dirty="0" err="1">
                <a:solidFill>
                  <a:srgbClr val="FF0000"/>
                </a:solidFill>
                <a:ea typeface="+mn-lt"/>
                <a:cs typeface="+mn-lt"/>
              </a:rPr>
              <a:t>d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og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.PrintDog</a:t>
            </a:r>
            <a:r>
              <a:rPr lang="en-US" dirty="0">
                <a:ea typeface="+mn-lt"/>
                <a:cs typeface="+mn-lt"/>
              </a:rPr>
              <a:t>();</a:t>
            </a:r>
            <a:endParaRPr lang="en-US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582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96B1F-6B24-3297-902A-9F1BC4E3A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Sobre</a:t>
            </a:r>
            <a:r>
              <a:rPr lang="en-US" dirty="0"/>
              <a:t> a </a:t>
            </a:r>
            <a:r>
              <a:rPr lang="en-US" dirty="0" err="1"/>
              <a:t>Linguagem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B58C6-79A8-AAAA-854B-AE434DE39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Tipagem</a:t>
            </a:r>
            <a:r>
              <a:rPr lang="en-US" dirty="0"/>
              <a:t> forte</a:t>
            </a:r>
          </a:p>
          <a:p>
            <a:r>
              <a:rPr lang="en-US" dirty="0"/>
              <a:t>Tempo de </a:t>
            </a:r>
            <a:r>
              <a:rPr lang="en-US" dirty="0" err="1"/>
              <a:t>compilação</a:t>
            </a:r>
            <a:r>
              <a:rPr lang="en-US" dirty="0"/>
              <a:t> </a:t>
            </a:r>
            <a:r>
              <a:rPr lang="en-US" dirty="0" err="1"/>
              <a:t>relativamente</a:t>
            </a:r>
            <a:r>
              <a:rPr lang="en-US" dirty="0"/>
              <a:t> </a:t>
            </a:r>
            <a:r>
              <a:rPr lang="en-US" dirty="0" err="1"/>
              <a:t>demorado</a:t>
            </a:r>
          </a:p>
          <a:p>
            <a:r>
              <a:rPr lang="en-US" dirty="0" err="1"/>
              <a:t>Baseada</a:t>
            </a:r>
            <a:r>
              <a:rPr lang="en-US" dirty="0"/>
              <a:t> no C++</a:t>
            </a:r>
          </a:p>
          <a:p>
            <a:r>
              <a:rPr lang="en-US" dirty="0" err="1"/>
              <a:t>Feita</a:t>
            </a:r>
            <a:r>
              <a:rPr lang="en-US" dirty="0"/>
              <a:t> para ser simples e </a:t>
            </a:r>
            <a:r>
              <a:rPr lang="en-US" dirty="0" err="1"/>
              <a:t>moderna</a:t>
            </a:r>
            <a:endParaRPr lang="en-US" dirty="0"/>
          </a:p>
          <a:p>
            <a:r>
              <a:rPr lang="en-US" dirty="0" err="1"/>
              <a:t>Diversos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, </a:t>
            </a:r>
            <a:r>
              <a:rPr lang="en-US" dirty="0" err="1"/>
              <a:t>sendo</a:t>
            </a:r>
            <a:r>
              <a:rPr lang="en-US" dirty="0"/>
              <a:t> </a:t>
            </a:r>
            <a:r>
              <a:rPr lang="en-US" dirty="0" err="1"/>
              <a:t>usada</a:t>
            </a:r>
            <a:r>
              <a:rPr lang="en-US" dirty="0"/>
              <a:t> para </a:t>
            </a:r>
            <a:r>
              <a:rPr lang="en-US" dirty="0" err="1"/>
              <a:t>desenvolvimento</a:t>
            </a:r>
            <a:r>
              <a:rPr lang="en-US" dirty="0"/>
              <a:t> web, </a:t>
            </a:r>
            <a:r>
              <a:rPr lang="en-US" dirty="0" err="1"/>
              <a:t>aplicativos</a:t>
            </a:r>
            <a:r>
              <a:rPr lang="en-US" dirty="0"/>
              <a:t>(</a:t>
            </a:r>
            <a:r>
              <a:rPr lang="en-US" dirty="0" err="1"/>
              <a:t>como</a:t>
            </a:r>
            <a:r>
              <a:rPr lang="en-US" dirty="0"/>
              <a:t> o Paint.net) e </a:t>
            </a:r>
            <a:r>
              <a:rPr lang="en-US" dirty="0" err="1"/>
              <a:t>desenvolvimento</a:t>
            </a:r>
            <a:r>
              <a:rPr lang="en-US" dirty="0"/>
              <a:t> de </a:t>
            </a:r>
            <a:r>
              <a:rPr lang="en-US" dirty="0" err="1"/>
              <a:t>jogos</a:t>
            </a:r>
            <a:r>
              <a:rPr lang="en-US" dirty="0"/>
              <a:t>(</a:t>
            </a:r>
            <a:r>
              <a:rPr lang="en-US" dirty="0" err="1"/>
              <a:t>como</a:t>
            </a:r>
            <a:r>
              <a:rPr lang="en-US" dirty="0"/>
              <a:t> a engine Unity).</a:t>
            </a:r>
          </a:p>
        </p:txBody>
      </p:sp>
    </p:spTree>
    <p:extLst>
      <p:ext uri="{BB962C8B-B14F-4D97-AF65-F5344CB8AC3E}">
        <p14:creationId xmlns:p14="http://schemas.microsoft.com/office/powerpoint/2010/main" val="1949707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20C12-9D87-1822-87E5-294E812FF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Encapsulamento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15F76-F3F0-E209-A5DC-643EDD452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4000" dirty="0"/>
              <a:t>Para </a:t>
            </a:r>
            <a:r>
              <a:rPr lang="en-US" sz="4000" dirty="0" err="1"/>
              <a:t>fazermos</a:t>
            </a:r>
            <a:r>
              <a:rPr lang="en-US" sz="4000" dirty="0"/>
              <a:t> o </a:t>
            </a:r>
            <a:r>
              <a:rPr lang="en-US" sz="4000" dirty="0" err="1"/>
              <a:t>encapsulamentos</a:t>
            </a:r>
            <a:r>
              <a:rPr lang="en-US" sz="4000" dirty="0"/>
              <a:t> de </a:t>
            </a:r>
            <a:r>
              <a:rPr lang="en-US" sz="4000" dirty="0" err="1"/>
              <a:t>membros</a:t>
            </a:r>
            <a:r>
              <a:rPr lang="en-US" sz="4000" dirty="0"/>
              <a:t> de </a:t>
            </a:r>
            <a:r>
              <a:rPr lang="en-US" sz="4000" dirty="0" err="1"/>
              <a:t>uma</a:t>
            </a:r>
            <a:r>
              <a:rPr lang="en-US" sz="4000" dirty="0"/>
              <a:t> </a:t>
            </a:r>
            <a:r>
              <a:rPr lang="en-US" sz="4000" dirty="0" err="1"/>
              <a:t>classe</a:t>
            </a:r>
            <a:r>
              <a:rPr lang="en-US" sz="4000" dirty="0"/>
              <a:t>, basta </a:t>
            </a:r>
            <a:r>
              <a:rPr lang="en-US" sz="4000" dirty="0" err="1"/>
              <a:t>usarmos</a:t>
            </a:r>
            <a:r>
              <a:rPr lang="en-US" sz="4000" dirty="0"/>
              <a:t> </a:t>
            </a:r>
            <a:r>
              <a:rPr lang="en-US" sz="4000" b="1" i="1" dirty="0"/>
              <a:t>private.</a:t>
            </a:r>
            <a:endParaRPr lang="en-US" sz="4000" dirty="0"/>
          </a:p>
          <a:p>
            <a:pPr marL="0" indent="0">
              <a:buNone/>
            </a:pPr>
            <a:r>
              <a:rPr lang="en-US" sz="4000" b="1" i="1" dirty="0"/>
              <a:t>   </a:t>
            </a:r>
            <a:r>
              <a:rPr lang="en-US" sz="4000" dirty="0" err="1"/>
              <a:t>Exemplo</a:t>
            </a:r>
            <a:r>
              <a:rPr lang="en-US" sz="4000" dirty="0"/>
              <a:t>:</a:t>
            </a:r>
            <a:endParaRPr lang="en-US" sz="4000"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n-US" sz="4000" dirty="0">
                <a:latin typeface="Avenir Next LT Pro"/>
                <a:cs typeface="Segoe UI"/>
              </a:rPr>
              <a:t>   public string name;</a:t>
            </a:r>
            <a:endParaRPr lang="en-US" sz="4000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46773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8C8A-B7E0-E2D0-1001-E9806D63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Herança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36802-78CE-26EF-2CE4-E43CDD687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sz="3200" dirty="0" err="1"/>
              <a:t>Usamos</a:t>
            </a:r>
            <a:r>
              <a:rPr lang="en-US" sz="3200" dirty="0"/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classefilho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:</a:t>
            </a:r>
            <a:r>
              <a:rPr lang="en-US" sz="3200" dirty="0"/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classepai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para </a:t>
            </a:r>
            <a:r>
              <a:rPr lang="en-US" sz="3200" dirty="0" err="1"/>
              <a:t>efetuar</a:t>
            </a:r>
            <a:r>
              <a:rPr lang="en-US" sz="3200" dirty="0"/>
              <a:t> a </a:t>
            </a:r>
            <a:r>
              <a:rPr lang="en-US" sz="3200" dirty="0" err="1"/>
              <a:t>herança</a:t>
            </a:r>
            <a:r>
              <a:rPr lang="en-US" sz="3200" dirty="0"/>
              <a:t>. </a:t>
            </a:r>
            <a:r>
              <a:rPr lang="en-US" sz="3200" dirty="0" err="1"/>
              <a:t>Fazemos</a:t>
            </a:r>
            <a:r>
              <a:rPr lang="en-US" sz="3200" dirty="0"/>
              <a:t> </a:t>
            </a:r>
            <a:r>
              <a:rPr lang="en-US" sz="3200" dirty="0" err="1"/>
              <a:t>uso</a:t>
            </a:r>
            <a:r>
              <a:rPr lang="en-US" sz="3200" dirty="0"/>
              <a:t> </a:t>
            </a:r>
            <a:r>
              <a:rPr lang="en-US" sz="3200" dirty="0" err="1"/>
              <a:t>também</a:t>
            </a:r>
            <a:r>
              <a:rPr lang="en-US" sz="3200" dirty="0"/>
              <a:t> da </a:t>
            </a:r>
            <a:r>
              <a:rPr lang="en-US" sz="3200" dirty="0" err="1"/>
              <a:t>palavra</a:t>
            </a:r>
            <a:r>
              <a:rPr lang="en-US" sz="3200" dirty="0"/>
              <a:t> </a:t>
            </a:r>
            <a:r>
              <a:rPr lang="en-US" sz="3200" dirty="0" err="1"/>
              <a:t>chave</a:t>
            </a:r>
            <a:r>
              <a:rPr lang="en-US" sz="3200" dirty="0"/>
              <a:t> </a:t>
            </a:r>
            <a:r>
              <a:rPr lang="en-US" sz="3200" b="1" i="1" dirty="0"/>
              <a:t>base</a:t>
            </a:r>
            <a:r>
              <a:rPr lang="en-US" sz="3200" dirty="0"/>
              <a:t> para </a:t>
            </a:r>
            <a:r>
              <a:rPr lang="en-US" sz="3200" dirty="0" err="1"/>
              <a:t>pegar</a:t>
            </a:r>
            <a:r>
              <a:rPr lang="en-US" sz="3200" dirty="0"/>
              <a:t> </a:t>
            </a:r>
            <a:r>
              <a:rPr lang="en-US" sz="3200" dirty="0" err="1"/>
              <a:t>os</a:t>
            </a:r>
            <a:r>
              <a:rPr lang="en-US" sz="3200" dirty="0"/>
              <a:t> </a:t>
            </a:r>
            <a:r>
              <a:rPr lang="en-US" sz="3200" dirty="0" err="1"/>
              <a:t>valores</a:t>
            </a:r>
            <a:r>
              <a:rPr lang="en-US" sz="3200" dirty="0"/>
              <a:t> dos </a:t>
            </a:r>
            <a:r>
              <a:rPr lang="en-US" sz="3200" dirty="0" err="1"/>
              <a:t>atributos</a:t>
            </a:r>
            <a:r>
              <a:rPr lang="en-US" sz="3200" dirty="0"/>
              <a:t> da </a:t>
            </a:r>
            <a:r>
              <a:rPr lang="en-US" sz="3200" dirty="0" err="1"/>
              <a:t>classe</a:t>
            </a:r>
            <a:r>
              <a:rPr lang="en-US" sz="3200" dirty="0"/>
              <a:t> pai, e </a:t>
            </a:r>
            <a:r>
              <a:rPr lang="en-US" sz="3200" dirty="0" err="1"/>
              <a:t>podemos</a:t>
            </a:r>
            <a:r>
              <a:rPr lang="en-US" sz="3200" dirty="0"/>
              <a:t> usar </a:t>
            </a:r>
            <a:r>
              <a:rPr lang="en-US" sz="3200" dirty="0" err="1"/>
              <a:t>isso</a:t>
            </a:r>
            <a:r>
              <a:rPr lang="en-US" sz="3200" dirty="0"/>
              <a:t> para </a:t>
            </a:r>
            <a:r>
              <a:rPr lang="en-US" sz="3200" dirty="0" err="1"/>
              <a:t>definir</a:t>
            </a:r>
            <a:r>
              <a:rPr lang="en-US" sz="3200" dirty="0"/>
              <a:t> </a:t>
            </a:r>
            <a:r>
              <a:rPr lang="en-US" sz="3200" dirty="0" err="1"/>
              <a:t>os</a:t>
            </a:r>
            <a:r>
              <a:rPr lang="en-US" sz="3200" dirty="0"/>
              <a:t> </a:t>
            </a:r>
            <a:r>
              <a:rPr lang="en-US" sz="3200" dirty="0" err="1"/>
              <a:t>atributos</a:t>
            </a:r>
            <a:r>
              <a:rPr lang="en-US" sz="3200" dirty="0"/>
              <a:t> do </a:t>
            </a:r>
            <a:r>
              <a:rPr lang="en-US" sz="3200" dirty="0" err="1"/>
              <a:t>construtor</a:t>
            </a:r>
            <a:r>
              <a:rPr lang="en-US" sz="3200" dirty="0"/>
              <a:t>.</a:t>
            </a:r>
            <a:endParaRPr lang="en-US" sz="3200"/>
          </a:p>
          <a:p>
            <a:pPr marL="0" indent="0">
              <a:buNone/>
            </a:pPr>
            <a:r>
              <a:rPr lang="en-US" sz="3200" dirty="0"/>
              <a:t>    </a:t>
            </a:r>
            <a:r>
              <a:rPr lang="en-US" sz="3200" dirty="0" err="1"/>
              <a:t>Exemplo</a:t>
            </a:r>
            <a:r>
              <a:rPr lang="en-US" sz="3200" dirty="0"/>
              <a:t>:</a:t>
            </a:r>
          </a:p>
          <a:p>
            <a:pPr>
              <a:buNone/>
            </a:pPr>
            <a:r>
              <a:rPr lang="en-US" sz="3200" b="1" dirty="0">
                <a:ea typeface="+mn-lt"/>
                <a:cs typeface="+mn-lt"/>
              </a:rPr>
              <a:t>    class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FF0000"/>
                </a:solidFill>
                <a:ea typeface="+mn-lt"/>
                <a:cs typeface="+mn-lt"/>
              </a:rPr>
              <a:t>BigDog</a:t>
            </a:r>
            <a:r>
              <a:rPr lang="en-US" sz="3200" dirty="0">
                <a:ea typeface="+mn-lt"/>
                <a:cs typeface="+mn-lt"/>
              </a:rPr>
              <a:t> : </a:t>
            </a:r>
            <a:r>
              <a:rPr lang="en-US" sz="3200" dirty="0">
                <a:solidFill>
                  <a:srgbClr val="FF0000"/>
                </a:solidFill>
                <a:ea typeface="+mn-lt"/>
                <a:cs typeface="+mn-lt"/>
              </a:rPr>
              <a:t>Dog</a:t>
            </a:r>
            <a:r>
              <a:rPr lang="en-US" sz="3200" dirty="0">
                <a:ea typeface="+mn-lt"/>
                <a:cs typeface="+mn-lt"/>
              </a:rPr>
              <a:t> {</a:t>
            </a:r>
            <a:endParaRPr lang="en-US" sz="3200" dirty="0"/>
          </a:p>
          <a:p>
            <a:pPr>
              <a:buNone/>
            </a:pPr>
            <a:r>
              <a:rPr lang="en-US" sz="3200" dirty="0">
                <a:ea typeface="+mn-lt"/>
                <a:cs typeface="+mn-lt"/>
              </a:rPr>
              <a:t>    </a:t>
            </a:r>
            <a:r>
              <a:rPr lang="en-US" sz="3200" b="1" dirty="0">
                <a:ea typeface="+mn-lt"/>
                <a:cs typeface="+mn-lt"/>
              </a:rPr>
              <a:t>public int</a:t>
            </a:r>
            <a:r>
              <a:rPr lang="en-US" sz="3200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FF0000"/>
                </a:solidFill>
                <a:ea typeface="+mn-lt"/>
                <a:cs typeface="+mn-lt"/>
              </a:rPr>
              <a:t>Tamanho</a:t>
            </a:r>
            <a:r>
              <a:rPr lang="en-US" sz="3200" dirty="0">
                <a:ea typeface="+mn-lt"/>
                <a:cs typeface="+mn-lt"/>
              </a:rPr>
              <a:t> {</a:t>
            </a:r>
            <a:r>
              <a:rPr lang="en-US" sz="3200" dirty="0">
                <a:solidFill>
                  <a:srgbClr val="0070C0"/>
                </a:solidFill>
                <a:ea typeface="+mn-lt"/>
                <a:cs typeface="+mn-lt"/>
              </a:rPr>
              <a:t> get; set;</a:t>
            </a:r>
            <a:r>
              <a:rPr lang="en-US" sz="3200" dirty="0">
                <a:ea typeface="+mn-lt"/>
                <a:cs typeface="+mn-lt"/>
              </a:rPr>
              <a:t> }</a:t>
            </a:r>
            <a:endParaRPr lang="en-US" sz="3200" dirty="0"/>
          </a:p>
          <a:p>
            <a:pPr>
              <a:buNone/>
            </a:pPr>
            <a:r>
              <a:rPr lang="en-US" sz="3200" dirty="0">
                <a:ea typeface="+mn-lt"/>
                <a:cs typeface="+mn-lt"/>
              </a:rPr>
              <a:t>   </a:t>
            </a:r>
            <a:r>
              <a:rPr lang="en-US" sz="3200" b="1" dirty="0">
                <a:ea typeface="+mn-lt"/>
                <a:cs typeface="+mn-lt"/>
              </a:rPr>
              <a:t> public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FF0000"/>
                </a:solidFill>
                <a:ea typeface="+mn-lt"/>
                <a:cs typeface="+mn-lt"/>
              </a:rPr>
              <a:t>BigDog</a:t>
            </a:r>
            <a:r>
              <a:rPr lang="en-US" sz="3200" dirty="0">
                <a:ea typeface="+mn-lt"/>
                <a:cs typeface="+mn-lt"/>
              </a:rPr>
              <a:t>(</a:t>
            </a:r>
            <a:r>
              <a:rPr lang="en-US" sz="3200" dirty="0">
                <a:solidFill>
                  <a:srgbClr val="00B050"/>
                </a:solidFill>
                <a:ea typeface="+mn-lt"/>
                <a:cs typeface="+mn-lt"/>
              </a:rPr>
              <a:t>string </a:t>
            </a:r>
            <a:r>
              <a:rPr lang="en-US" sz="3200" dirty="0" err="1">
                <a:solidFill>
                  <a:srgbClr val="00B050"/>
                </a:solidFill>
                <a:ea typeface="+mn-lt"/>
                <a:cs typeface="+mn-lt"/>
              </a:rPr>
              <a:t>nome</a:t>
            </a:r>
            <a:r>
              <a:rPr lang="en-US" sz="3200" dirty="0">
                <a:solidFill>
                  <a:srgbClr val="00B050"/>
                </a:solidFill>
                <a:ea typeface="+mn-lt"/>
                <a:cs typeface="+mn-lt"/>
              </a:rPr>
              <a:t>, int </a:t>
            </a:r>
            <a:r>
              <a:rPr lang="en-US" sz="3200" dirty="0" err="1">
                <a:solidFill>
                  <a:srgbClr val="00B050"/>
                </a:solidFill>
                <a:ea typeface="+mn-lt"/>
                <a:cs typeface="+mn-lt"/>
              </a:rPr>
              <a:t>idade</a:t>
            </a:r>
            <a:r>
              <a:rPr lang="en-US" sz="3200" dirty="0">
                <a:solidFill>
                  <a:srgbClr val="00B050"/>
                </a:solidFill>
                <a:ea typeface="+mn-lt"/>
                <a:cs typeface="+mn-lt"/>
              </a:rPr>
              <a:t>, int </a:t>
            </a:r>
            <a:r>
              <a:rPr lang="en-US" sz="3200" dirty="0" err="1">
                <a:solidFill>
                  <a:srgbClr val="00B050"/>
                </a:solidFill>
                <a:ea typeface="+mn-lt"/>
                <a:cs typeface="+mn-lt"/>
              </a:rPr>
              <a:t>tamanho</a:t>
            </a:r>
            <a:r>
              <a:rPr lang="en-US" sz="3200" dirty="0">
                <a:ea typeface="+mn-lt"/>
                <a:cs typeface="+mn-lt"/>
              </a:rPr>
              <a:t>) </a:t>
            </a:r>
            <a:r>
              <a:rPr lang="en-US" sz="3200" b="1" dirty="0">
                <a:ea typeface="+mn-lt"/>
                <a:cs typeface="+mn-lt"/>
              </a:rPr>
              <a:t>: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b="1" dirty="0">
                <a:ea typeface="+mn-lt"/>
                <a:cs typeface="+mn-lt"/>
              </a:rPr>
              <a:t>base</a:t>
            </a:r>
            <a:r>
              <a:rPr lang="en-US" sz="3200" dirty="0">
                <a:ea typeface="+mn-lt"/>
                <a:cs typeface="+mn-lt"/>
              </a:rPr>
              <a:t>(</a:t>
            </a:r>
            <a:r>
              <a:rPr lang="en-US" sz="3200" dirty="0" err="1">
                <a:solidFill>
                  <a:srgbClr val="00B050"/>
                </a:solidFill>
                <a:ea typeface="+mn-lt"/>
                <a:cs typeface="+mn-lt"/>
              </a:rPr>
              <a:t>nome</a:t>
            </a:r>
            <a:r>
              <a:rPr lang="en-US" sz="3200" dirty="0">
                <a:solidFill>
                  <a:srgbClr val="00B050"/>
                </a:solidFill>
                <a:ea typeface="+mn-lt"/>
                <a:cs typeface="+mn-lt"/>
              </a:rPr>
              <a:t>, </a:t>
            </a:r>
            <a:r>
              <a:rPr lang="en-US" sz="3200" dirty="0" err="1">
                <a:solidFill>
                  <a:srgbClr val="00B050"/>
                </a:solidFill>
                <a:ea typeface="+mn-lt"/>
                <a:cs typeface="+mn-lt"/>
              </a:rPr>
              <a:t>idade</a:t>
            </a:r>
            <a:r>
              <a:rPr lang="en-US" sz="3200" dirty="0">
                <a:ea typeface="+mn-lt"/>
                <a:cs typeface="+mn-lt"/>
              </a:rPr>
              <a:t>)</a:t>
            </a:r>
            <a:endParaRPr lang="en-US" sz="3200" dirty="0"/>
          </a:p>
          <a:p>
            <a:pPr>
              <a:buNone/>
            </a:pPr>
            <a:r>
              <a:rPr lang="en-US" sz="3200" dirty="0">
                <a:ea typeface="+mn-lt"/>
                <a:cs typeface="+mn-lt"/>
              </a:rPr>
              <a:t>    {</a:t>
            </a:r>
            <a:endParaRPr lang="en-US" sz="3200" dirty="0"/>
          </a:p>
          <a:p>
            <a:pPr>
              <a:buNone/>
            </a:pPr>
            <a:r>
              <a:rPr lang="en-US" sz="3200" dirty="0">
                <a:ea typeface="+mn-lt"/>
                <a:cs typeface="+mn-lt"/>
              </a:rPr>
              <a:t>        </a:t>
            </a:r>
            <a:r>
              <a:rPr lang="en-US" sz="3200" dirty="0" err="1">
                <a:ea typeface="+mn-lt"/>
                <a:cs typeface="+mn-lt"/>
              </a:rPr>
              <a:t>Tamanho</a:t>
            </a:r>
            <a:r>
              <a:rPr lang="en-US" sz="3200" dirty="0">
                <a:ea typeface="+mn-lt"/>
                <a:cs typeface="+mn-lt"/>
              </a:rPr>
              <a:t> = </a:t>
            </a:r>
            <a:r>
              <a:rPr lang="en-US" sz="3200" dirty="0" err="1">
                <a:ea typeface="+mn-lt"/>
                <a:cs typeface="+mn-lt"/>
              </a:rPr>
              <a:t>Tamanho</a:t>
            </a:r>
            <a:r>
              <a:rPr lang="en-US" sz="3200" dirty="0">
                <a:ea typeface="+mn-lt"/>
                <a:cs typeface="+mn-lt"/>
              </a:rPr>
              <a:t>;</a:t>
            </a:r>
            <a:endParaRPr lang="en-US" sz="3200" dirty="0"/>
          </a:p>
          <a:p>
            <a:pPr>
              <a:buNone/>
            </a:pPr>
            <a:r>
              <a:rPr lang="en-US" sz="3200" dirty="0">
                <a:ea typeface="+mn-lt"/>
                <a:cs typeface="+mn-lt"/>
              </a:rPr>
              <a:t>    }</a:t>
            </a:r>
            <a:endParaRPr lang="en-US" sz="3200" dirty="0"/>
          </a:p>
          <a:p>
            <a:pPr>
              <a:buNone/>
            </a:pPr>
            <a:r>
              <a:rPr lang="en-US" sz="3200" dirty="0">
                <a:ea typeface="+mn-lt"/>
                <a:cs typeface="+mn-lt"/>
              </a:rPr>
              <a:t>}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747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7745-1DA5-FDBE-35DA-5C4E3E54A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Polimorfismo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D0D94-4021-D209-2595-1B6FE2E9D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Para um </a:t>
            </a:r>
            <a:r>
              <a:rPr lang="en-US" dirty="0" err="1"/>
              <a:t>método</a:t>
            </a:r>
            <a:r>
              <a:rPr lang="en-US" dirty="0"/>
              <a:t> de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nome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retornos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para </a:t>
            </a:r>
            <a:r>
              <a:rPr lang="en-US" dirty="0" err="1"/>
              <a:t>objetos</a:t>
            </a:r>
            <a:r>
              <a:rPr lang="en-US" dirty="0"/>
              <a:t> de </a:t>
            </a:r>
            <a:r>
              <a:rPr lang="en-US" dirty="0" err="1"/>
              <a:t>mesma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, </a:t>
            </a:r>
            <a:r>
              <a:rPr lang="en-US" dirty="0" err="1"/>
              <a:t>podemos</a:t>
            </a:r>
            <a:r>
              <a:rPr lang="en-US" dirty="0"/>
              <a:t> usar a </a:t>
            </a:r>
            <a:r>
              <a:rPr lang="en-US" dirty="0" err="1"/>
              <a:t>palavra</a:t>
            </a:r>
            <a:r>
              <a:rPr lang="en-US" dirty="0"/>
              <a:t> </a:t>
            </a:r>
            <a:r>
              <a:rPr lang="en-US" dirty="0" err="1"/>
              <a:t>chave</a:t>
            </a:r>
            <a:r>
              <a:rPr lang="en-US" dirty="0"/>
              <a:t> </a:t>
            </a:r>
            <a:r>
              <a:rPr lang="en-US" b="1" i="1" dirty="0"/>
              <a:t>override.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public override void </a:t>
            </a:r>
            <a:r>
              <a:rPr lang="en-US" dirty="0" err="1">
                <a:ea typeface="+mn-lt"/>
                <a:cs typeface="+mn-lt"/>
              </a:rPr>
              <a:t>PrintDog</a:t>
            </a:r>
            <a:r>
              <a:rPr lang="en-US" dirty="0">
                <a:ea typeface="+mn-lt"/>
                <a:cs typeface="+mn-lt"/>
              </a:rPr>
              <a:t>()</a:t>
            </a:r>
            <a:endParaRPr lang="en-US" b="1" i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 {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       </a:t>
            </a:r>
            <a:r>
              <a:rPr lang="en-US" dirty="0" err="1">
                <a:ea typeface="+mn-lt"/>
                <a:cs typeface="+mn-lt"/>
              </a:rPr>
              <a:t>Console.WriteLine</a:t>
            </a:r>
            <a:r>
              <a:rPr lang="en-US" dirty="0">
                <a:ea typeface="+mn-lt"/>
                <a:cs typeface="+mn-lt"/>
              </a:rPr>
              <a:t>($"{Name} {Age} {Breed}");</a:t>
            </a: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}</a:t>
            </a:r>
            <a:endParaRPr lang="en-US" dirty="0"/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146648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17CA2-1E9A-D0FE-9AA3-AA6FF0C98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Exercício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C00E-B656-3B00-F1E1-38F0BA100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08" y="1949450"/>
            <a:ext cx="11992707" cy="475847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 err="1">
                <a:ea typeface="+mn-lt"/>
                <a:cs typeface="+mn-lt"/>
              </a:rPr>
              <a:t>Crie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uma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classe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b="1" dirty="0">
                <a:ea typeface="+mn-lt"/>
                <a:cs typeface="+mn-lt"/>
              </a:rPr>
              <a:t>Cachorro </a:t>
            </a:r>
            <a:r>
              <a:rPr lang="en-US" sz="1800" dirty="0">
                <a:ea typeface="+mn-lt"/>
                <a:cs typeface="+mn-lt"/>
              </a:rPr>
              <a:t>que </a:t>
            </a:r>
            <a:r>
              <a:rPr lang="en-US" sz="1800" dirty="0" err="1">
                <a:ea typeface="+mn-lt"/>
                <a:cs typeface="+mn-lt"/>
              </a:rPr>
              <a:t>contenha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nome</a:t>
            </a:r>
            <a:r>
              <a:rPr lang="en-US" sz="1800" dirty="0">
                <a:ea typeface="+mn-lt"/>
                <a:cs typeface="+mn-lt"/>
              </a:rPr>
              <a:t>, </a:t>
            </a:r>
            <a:r>
              <a:rPr lang="en-US" sz="1800" dirty="0" err="1">
                <a:ea typeface="+mn-lt"/>
                <a:cs typeface="+mn-lt"/>
              </a:rPr>
              <a:t>idade</a:t>
            </a:r>
            <a:r>
              <a:rPr lang="en-US" sz="1800" dirty="0">
                <a:ea typeface="+mn-lt"/>
                <a:cs typeface="+mn-lt"/>
              </a:rPr>
              <a:t>, e um </a:t>
            </a:r>
            <a:r>
              <a:rPr lang="en-US" sz="1800" dirty="0" err="1">
                <a:ea typeface="+mn-lt"/>
                <a:cs typeface="+mn-lt"/>
              </a:rPr>
              <a:t>método</a:t>
            </a:r>
            <a:r>
              <a:rPr lang="en-US" sz="1800" dirty="0">
                <a:ea typeface="+mn-lt"/>
                <a:cs typeface="+mn-lt"/>
              </a:rPr>
              <a:t> que </a:t>
            </a:r>
            <a:r>
              <a:rPr lang="en-US" sz="1800" dirty="0" err="1">
                <a:ea typeface="+mn-lt"/>
                <a:cs typeface="+mn-lt"/>
              </a:rPr>
              <a:t>imprima</a:t>
            </a:r>
            <a:r>
              <a:rPr lang="en-US" sz="1800" dirty="0">
                <a:ea typeface="+mn-lt"/>
                <a:cs typeface="+mn-lt"/>
              </a:rPr>
              <a:t> o </a:t>
            </a:r>
            <a:r>
              <a:rPr lang="en-US" sz="1800" dirty="0" err="1">
                <a:ea typeface="+mn-lt"/>
                <a:cs typeface="+mn-lt"/>
              </a:rPr>
              <a:t>nome</a:t>
            </a:r>
            <a:r>
              <a:rPr lang="en-US" sz="1800" dirty="0">
                <a:ea typeface="+mn-lt"/>
                <a:cs typeface="+mn-lt"/>
              </a:rPr>
              <a:t> do </a:t>
            </a:r>
            <a:r>
              <a:rPr lang="en-US" sz="1800" dirty="0" err="1">
                <a:ea typeface="+mn-lt"/>
                <a:cs typeface="+mn-lt"/>
              </a:rPr>
              <a:t>cachorro</a:t>
            </a:r>
            <a:r>
              <a:rPr lang="en-US" sz="1800" dirty="0">
                <a:ea typeface="+mn-lt"/>
                <a:cs typeface="+mn-lt"/>
              </a:rPr>
              <a:t>(com </a:t>
            </a:r>
            <a:r>
              <a:rPr lang="en-US" sz="1800" dirty="0" err="1">
                <a:ea typeface="+mn-lt"/>
                <a:cs typeface="+mn-lt"/>
              </a:rPr>
              <a:t>uma</a:t>
            </a:r>
            <a:r>
              <a:rPr lang="en-US" sz="1800" dirty="0">
                <a:ea typeface="+mn-lt"/>
                <a:cs typeface="+mn-lt"/>
              </a:rPr>
              <a:t> string "O do </a:t>
            </a:r>
            <a:r>
              <a:rPr lang="en-US" sz="1800" dirty="0" err="1">
                <a:ea typeface="+mn-lt"/>
                <a:cs typeface="+mn-lt"/>
              </a:rPr>
              <a:t>cachorro</a:t>
            </a:r>
            <a:r>
              <a:rPr lang="en-US" sz="1800" dirty="0">
                <a:ea typeface="+mn-lt"/>
                <a:cs typeface="+mn-lt"/>
              </a:rPr>
              <a:t> é:"). </a:t>
            </a:r>
            <a:r>
              <a:rPr lang="en-US" sz="1800" dirty="0" err="1">
                <a:ea typeface="+mn-lt"/>
                <a:cs typeface="+mn-lt"/>
              </a:rPr>
              <a:t>Crie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nessa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classe</a:t>
            </a:r>
            <a:r>
              <a:rPr lang="en-US" sz="1800" dirty="0">
                <a:ea typeface="+mn-lt"/>
                <a:cs typeface="+mn-lt"/>
              </a:rPr>
              <a:t> um </a:t>
            </a:r>
            <a:r>
              <a:rPr lang="en-US" sz="1800" dirty="0" err="1">
                <a:ea typeface="+mn-lt"/>
                <a:cs typeface="+mn-lt"/>
              </a:rPr>
              <a:t>método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b="1" dirty="0" err="1">
                <a:ea typeface="+mn-lt"/>
                <a:cs typeface="+mn-lt"/>
              </a:rPr>
              <a:t>showIdade</a:t>
            </a:r>
            <a:r>
              <a:rPr lang="en-US" sz="1800" b="1" dirty="0">
                <a:ea typeface="+mn-lt"/>
                <a:cs typeface="+mn-lt"/>
              </a:rPr>
              <a:t> </a:t>
            </a:r>
            <a:r>
              <a:rPr lang="en-US" sz="1800" dirty="0">
                <a:ea typeface="+mn-lt"/>
                <a:cs typeface="+mn-lt"/>
              </a:rPr>
              <a:t>que</a:t>
            </a:r>
            <a:r>
              <a:rPr lang="en-US" sz="1800" b="1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mostre</a:t>
            </a:r>
            <a:r>
              <a:rPr lang="en-US" sz="1800" dirty="0">
                <a:ea typeface="+mn-lt"/>
                <a:cs typeface="+mn-lt"/>
              </a:rPr>
              <a:t> a </a:t>
            </a:r>
            <a:r>
              <a:rPr lang="en-US" sz="1800" dirty="0" err="1">
                <a:ea typeface="+mn-lt"/>
                <a:cs typeface="+mn-lt"/>
              </a:rPr>
              <a:t>idade</a:t>
            </a:r>
            <a:r>
              <a:rPr lang="en-US" sz="1800" dirty="0">
                <a:ea typeface="+mn-lt"/>
                <a:cs typeface="+mn-lt"/>
              </a:rPr>
              <a:t> do </a:t>
            </a:r>
            <a:r>
              <a:rPr lang="en-US" sz="1800" dirty="0" err="1">
                <a:ea typeface="+mn-lt"/>
                <a:cs typeface="+mn-lt"/>
              </a:rPr>
              <a:t>cachorro</a:t>
            </a:r>
            <a:r>
              <a:rPr lang="en-US" sz="1800" dirty="0">
                <a:ea typeface="+mn-lt"/>
                <a:cs typeface="+mn-lt"/>
              </a:rPr>
              <a:t> com </a:t>
            </a:r>
            <a:r>
              <a:rPr lang="en-US" sz="1800" dirty="0" err="1">
                <a:ea typeface="+mn-lt"/>
                <a:cs typeface="+mn-lt"/>
              </a:rPr>
              <a:t>uma</a:t>
            </a:r>
            <a:r>
              <a:rPr lang="en-US" sz="1800" dirty="0">
                <a:ea typeface="+mn-lt"/>
                <a:cs typeface="+mn-lt"/>
              </a:rPr>
              <a:t> string "A </a:t>
            </a:r>
            <a:r>
              <a:rPr lang="en-US" sz="1800" dirty="0" err="1">
                <a:ea typeface="+mn-lt"/>
                <a:cs typeface="+mn-lt"/>
              </a:rPr>
              <a:t>idade</a:t>
            </a:r>
            <a:r>
              <a:rPr lang="en-US" sz="1800" dirty="0">
                <a:ea typeface="+mn-lt"/>
                <a:cs typeface="+mn-lt"/>
              </a:rPr>
              <a:t> do </a:t>
            </a:r>
            <a:r>
              <a:rPr lang="en-US" sz="1800" dirty="0" err="1">
                <a:ea typeface="+mn-lt"/>
                <a:cs typeface="+mn-lt"/>
              </a:rPr>
              <a:t>cachorro</a:t>
            </a:r>
            <a:r>
              <a:rPr lang="en-US" sz="1800" dirty="0">
                <a:ea typeface="+mn-lt"/>
                <a:cs typeface="+mn-lt"/>
              </a:rPr>
              <a:t> é:"</a:t>
            </a:r>
            <a:endParaRPr lang="en-US" sz="1800" b="1" dirty="0"/>
          </a:p>
          <a:p>
            <a:pPr>
              <a:lnSpc>
                <a:spcPct val="90000"/>
              </a:lnSpc>
            </a:pPr>
            <a:r>
              <a:rPr lang="en-US" sz="1800" dirty="0" err="1">
                <a:ea typeface="+mn-lt"/>
                <a:cs typeface="+mn-lt"/>
              </a:rPr>
              <a:t>Crie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uma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classe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b="1" dirty="0" err="1">
                <a:ea typeface="+mn-lt"/>
                <a:cs typeface="+mn-lt"/>
              </a:rPr>
              <a:t>CachorroGrande</a:t>
            </a:r>
            <a:r>
              <a:rPr lang="en-US" sz="1800" b="1" dirty="0">
                <a:ea typeface="+mn-lt"/>
                <a:cs typeface="+mn-lt"/>
              </a:rPr>
              <a:t> </a:t>
            </a:r>
            <a:r>
              <a:rPr lang="en-US" sz="1800" dirty="0">
                <a:ea typeface="+mn-lt"/>
                <a:cs typeface="+mn-lt"/>
              </a:rPr>
              <a:t>e </a:t>
            </a:r>
            <a:r>
              <a:rPr lang="en-US" sz="1800" dirty="0" err="1">
                <a:ea typeface="+mn-lt"/>
                <a:cs typeface="+mn-lt"/>
              </a:rPr>
              <a:t>uma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classe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b="1" dirty="0" err="1">
                <a:ea typeface="+mn-lt"/>
                <a:cs typeface="+mn-lt"/>
              </a:rPr>
              <a:t>CachorroPequeno</a:t>
            </a:r>
            <a:r>
              <a:rPr lang="en-US" sz="1800" b="1" dirty="0">
                <a:ea typeface="+mn-lt"/>
                <a:cs typeface="+mn-lt"/>
              </a:rPr>
              <a:t> </a:t>
            </a:r>
            <a:r>
              <a:rPr lang="en-US" sz="1800" dirty="0">
                <a:ea typeface="+mn-lt"/>
                <a:cs typeface="+mn-lt"/>
              </a:rPr>
              <a:t>que </a:t>
            </a:r>
            <a:r>
              <a:rPr lang="en-US" sz="1800" dirty="0" err="1">
                <a:ea typeface="+mn-lt"/>
                <a:cs typeface="+mn-lt"/>
              </a:rPr>
              <a:t>herdem</a:t>
            </a:r>
            <a:r>
              <a:rPr lang="en-US" sz="1800" dirty="0">
                <a:ea typeface="+mn-lt"/>
                <a:cs typeface="+mn-lt"/>
              </a:rPr>
              <a:t> da </a:t>
            </a:r>
            <a:r>
              <a:rPr lang="en-US" sz="1800" dirty="0" err="1">
                <a:ea typeface="+mn-lt"/>
                <a:cs typeface="+mn-lt"/>
              </a:rPr>
              <a:t>classe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b="1" dirty="0" err="1">
                <a:ea typeface="+mn-lt"/>
                <a:cs typeface="+mn-lt"/>
              </a:rPr>
              <a:t>cachorro</a:t>
            </a:r>
            <a:r>
              <a:rPr lang="en-US" sz="1800" dirty="0">
                <a:ea typeface="+mn-lt"/>
                <a:cs typeface="+mn-lt"/>
              </a:rPr>
              <a:t>. </a:t>
            </a:r>
          </a:p>
          <a:p>
            <a:pPr>
              <a:lnSpc>
                <a:spcPct val="90000"/>
              </a:lnSpc>
            </a:pPr>
            <a:r>
              <a:rPr lang="en-US" sz="1800" dirty="0" err="1">
                <a:ea typeface="+mn-lt"/>
                <a:cs typeface="+mn-lt"/>
              </a:rPr>
              <a:t>Crie</a:t>
            </a:r>
            <a:r>
              <a:rPr lang="en-US" sz="1800" dirty="0">
                <a:ea typeface="+mn-lt"/>
                <a:cs typeface="+mn-lt"/>
              </a:rPr>
              <a:t> um </a:t>
            </a:r>
            <a:r>
              <a:rPr lang="en-US" sz="1800" dirty="0" err="1">
                <a:ea typeface="+mn-lt"/>
                <a:cs typeface="+mn-lt"/>
              </a:rPr>
              <a:t>atributo</a:t>
            </a:r>
            <a:r>
              <a:rPr lang="en-US" sz="1800" dirty="0">
                <a:ea typeface="+mn-lt"/>
                <a:cs typeface="+mn-lt"/>
              </a:rPr>
              <a:t> privado para o </a:t>
            </a:r>
            <a:r>
              <a:rPr lang="en-US" sz="1800" b="1" dirty="0" err="1">
                <a:ea typeface="+mn-lt"/>
                <a:cs typeface="+mn-lt"/>
              </a:rPr>
              <a:t>CachorroGrande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chamado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tamanho</a:t>
            </a:r>
            <a:r>
              <a:rPr lang="en-US" sz="1800" dirty="0">
                <a:ea typeface="+mn-lt"/>
                <a:cs typeface="+mn-lt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1800" dirty="0" err="1">
                <a:ea typeface="+mn-lt"/>
                <a:cs typeface="+mn-lt"/>
              </a:rPr>
              <a:t>Crie</a:t>
            </a:r>
            <a:r>
              <a:rPr lang="en-US" sz="1800" dirty="0">
                <a:ea typeface="+mn-lt"/>
                <a:cs typeface="+mn-lt"/>
              </a:rPr>
              <a:t> no </a:t>
            </a:r>
            <a:r>
              <a:rPr lang="en-US" sz="1800" b="1" dirty="0" err="1">
                <a:ea typeface="+mn-lt"/>
                <a:cs typeface="+mn-lt"/>
              </a:rPr>
              <a:t>CachorroGrande</a:t>
            </a:r>
            <a:r>
              <a:rPr lang="en-US" sz="1800" b="1" dirty="0">
                <a:ea typeface="+mn-lt"/>
                <a:cs typeface="+mn-lt"/>
              </a:rPr>
              <a:t> </a:t>
            </a:r>
            <a:r>
              <a:rPr lang="en-US" sz="1800" dirty="0">
                <a:ea typeface="+mn-lt"/>
                <a:cs typeface="+mn-lt"/>
              </a:rPr>
              <a:t>e no </a:t>
            </a:r>
            <a:r>
              <a:rPr lang="en-US" sz="1800" b="1" dirty="0">
                <a:ea typeface="+mn-lt"/>
                <a:cs typeface="+mn-lt"/>
              </a:rPr>
              <a:t>Cachorro Pequeno </a:t>
            </a:r>
            <a:r>
              <a:rPr lang="en-US" sz="1800" dirty="0">
                <a:ea typeface="+mn-lt"/>
                <a:cs typeface="+mn-lt"/>
              </a:rPr>
              <a:t>um </a:t>
            </a:r>
            <a:r>
              <a:rPr lang="en-US" sz="1800" dirty="0" err="1">
                <a:ea typeface="+mn-lt"/>
                <a:cs typeface="+mn-lt"/>
              </a:rPr>
              <a:t>método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chamado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b="1" dirty="0" err="1">
                <a:ea typeface="+mn-lt"/>
                <a:cs typeface="+mn-lt"/>
              </a:rPr>
              <a:t>showIdade</a:t>
            </a:r>
            <a:r>
              <a:rPr lang="en-US" sz="1800" dirty="0">
                <a:ea typeface="+mn-lt"/>
                <a:cs typeface="+mn-lt"/>
              </a:rPr>
              <a:t> que </a:t>
            </a:r>
            <a:r>
              <a:rPr lang="en-US" sz="1800" dirty="0" err="1">
                <a:ea typeface="+mn-lt"/>
                <a:cs typeface="+mn-lt"/>
              </a:rPr>
              <a:t>imprima</a:t>
            </a:r>
            <a:r>
              <a:rPr lang="en-US" sz="1800" dirty="0">
                <a:ea typeface="+mn-lt"/>
                <a:cs typeface="+mn-lt"/>
              </a:rPr>
              <a:t> a </a:t>
            </a:r>
            <a:r>
              <a:rPr lang="en-US" sz="1800" dirty="0" err="1">
                <a:ea typeface="+mn-lt"/>
                <a:cs typeface="+mn-lt"/>
              </a:rPr>
              <a:t>idade</a:t>
            </a:r>
            <a:r>
              <a:rPr lang="en-US" sz="1800" dirty="0">
                <a:ea typeface="+mn-lt"/>
                <a:cs typeface="+mn-lt"/>
              </a:rPr>
              <a:t> deles, com </a:t>
            </a:r>
            <a:r>
              <a:rPr lang="en-US" sz="1800" dirty="0" err="1">
                <a:ea typeface="+mn-lt"/>
                <a:cs typeface="+mn-lt"/>
              </a:rPr>
              <a:t>uma</a:t>
            </a:r>
            <a:r>
              <a:rPr lang="en-US" sz="1800" dirty="0">
                <a:ea typeface="+mn-lt"/>
                <a:cs typeface="+mn-lt"/>
              </a:rPr>
              <a:t> string </a:t>
            </a:r>
            <a:r>
              <a:rPr lang="en-US" sz="1800" dirty="0" err="1">
                <a:ea typeface="+mn-lt"/>
                <a:cs typeface="+mn-lt"/>
              </a:rPr>
              <a:t>diferente</a:t>
            </a:r>
            <a:r>
              <a:rPr lang="en-US" sz="1800" dirty="0">
                <a:ea typeface="+mn-lt"/>
                <a:cs typeface="+mn-lt"/>
              </a:rPr>
              <a:t> para </a:t>
            </a:r>
            <a:r>
              <a:rPr lang="en-US" sz="1800" dirty="0" err="1">
                <a:ea typeface="+mn-lt"/>
                <a:cs typeface="+mn-lt"/>
              </a:rPr>
              <a:t>cada</a:t>
            </a:r>
            <a:r>
              <a:rPr lang="en-US" sz="1800" dirty="0">
                <a:ea typeface="+mn-lt"/>
                <a:cs typeface="+mn-lt"/>
              </a:rPr>
              <a:t>. </a:t>
            </a:r>
            <a:r>
              <a:rPr lang="en-US" sz="1800" dirty="0" err="1">
                <a:ea typeface="+mn-lt"/>
                <a:cs typeface="+mn-lt"/>
              </a:rPr>
              <a:t>Faça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uma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única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função</a:t>
            </a:r>
            <a:r>
              <a:rPr lang="en-US" sz="1800" dirty="0">
                <a:ea typeface="+mn-lt"/>
                <a:cs typeface="+mn-lt"/>
              </a:rPr>
              <a:t> para chamar </a:t>
            </a:r>
            <a:r>
              <a:rPr lang="en-US" sz="1800" dirty="0" err="1">
                <a:ea typeface="+mn-lt"/>
                <a:cs typeface="+mn-lt"/>
              </a:rPr>
              <a:t>os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métodos</a:t>
            </a:r>
            <a:r>
              <a:rPr lang="en-US" sz="1800" dirty="0">
                <a:ea typeface="+mn-lt"/>
                <a:cs typeface="+mn-lt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ea typeface="+mn-lt"/>
                <a:cs typeface="+mn-lt"/>
              </a:rPr>
              <a:t>Por </a:t>
            </a:r>
            <a:r>
              <a:rPr lang="en-US" sz="1800" dirty="0" err="1">
                <a:ea typeface="+mn-lt"/>
                <a:cs typeface="+mn-lt"/>
              </a:rPr>
              <a:t>fim</a:t>
            </a:r>
            <a:r>
              <a:rPr lang="en-US" sz="1800" dirty="0">
                <a:ea typeface="+mn-lt"/>
                <a:cs typeface="+mn-lt"/>
              </a:rPr>
              <a:t>, </a:t>
            </a:r>
            <a:r>
              <a:rPr lang="en-US" sz="1800" dirty="0" err="1">
                <a:ea typeface="+mn-lt"/>
                <a:cs typeface="+mn-lt"/>
              </a:rPr>
              <a:t>crie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três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objetos</a:t>
            </a:r>
            <a:r>
              <a:rPr lang="en-US" sz="1800" dirty="0">
                <a:ea typeface="+mn-lt"/>
                <a:cs typeface="+mn-lt"/>
              </a:rPr>
              <a:t>, um da </a:t>
            </a:r>
            <a:r>
              <a:rPr lang="en-US" sz="1800" dirty="0" err="1">
                <a:ea typeface="+mn-lt"/>
                <a:cs typeface="+mn-lt"/>
              </a:rPr>
              <a:t>classe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b="1" dirty="0">
                <a:ea typeface="+mn-lt"/>
                <a:cs typeface="+mn-lt"/>
              </a:rPr>
              <a:t>Cachorro</a:t>
            </a:r>
            <a:r>
              <a:rPr lang="en-US" sz="1800" dirty="0">
                <a:ea typeface="+mn-lt"/>
                <a:cs typeface="+mn-lt"/>
              </a:rPr>
              <a:t>, um da </a:t>
            </a:r>
            <a:r>
              <a:rPr lang="en-US" sz="1800" dirty="0" err="1">
                <a:ea typeface="+mn-lt"/>
                <a:cs typeface="+mn-lt"/>
              </a:rPr>
              <a:t>classe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b="1" dirty="0" err="1">
                <a:ea typeface="+mn-lt"/>
                <a:cs typeface="+mn-lt"/>
              </a:rPr>
              <a:t>CachorroPequeno</a:t>
            </a:r>
            <a:r>
              <a:rPr lang="en-US" sz="1800" dirty="0">
                <a:ea typeface="+mn-lt"/>
                <a:cs typeface="+mn-lt"/>
              </a:rPr>
              <a:t> e um da </a:t>
            </a:r>
            <a:r>
              <a:rPr lang="en-US" sz="1800" dirty="0" err="1">
                <a:ea typeface="+mn-lt"/>
                <a:cs typeface="+mn-lt"/>
              </a:rPr>
              <a:t>classe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b="1" dirty="0" err="1">
                <a:ea typeface="+mn-lt"/>
                <a:cs typeface="+mn-lt"/>
              </a:rPr>
              <a:t>CachorroGrande</a:t>
            </a:r>
            <a:r>
              <a:rPr lang="en-US" sz="1800" dirty="0">
                <a:ea typeface="+mn-lt"/>
                <a:cs typeface="+mn-lt"/>
              </a:rPr>
              <a:t>. Por </a:t>
            </a:r>
            <a:r>
              <a:rPr lang="en-US" sz="1800" dirty="0" err="1">
                <a:ea typeface="+mn-lt"/>
                <a:cs typeface="+mn-lt"/>
              </a:rPr>
              <a:t>fim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imprima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todos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os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métodos</a:t>
            </a:r>
            <a:r>
              <a:rPr lang="en-US" sz="1800" dirty="0">
                <a:ea typeface="+mn-lt"/>
                <a:cs typeface="+mn-lt"/>
              </a:rPr>
              <a:t> e </a:t>
            </a:r>
            <a:r>
              <a:rPr lang="en-US" sz="1800" dirty="0" err="1">
                <a:ea typeface="+mn-lt"/>
                <a:cs typeface="+mn-lt"/>
              </a:rPr>
              <a:t>atributos</a:t>
            </a:r>
            <a:r>
              <a:rPr lang="en-US" sz="1800" dirty="0">
                <a:ea typeface="+mn-lt"/>
                <a:cs typeface="+mn-lt"/>
              </a:rPr>
              <a:t> de </a:t>
            </a:r>
            <a:r>
              <a:rPr lang="en-US" sz="1800" dirty="0" err="1">
                <a:ea typeface="+mn-lt"/>
                <a:cs typeface="+mn-lt"/>
              </a:rPr>
              <a:t>cada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classe</a:t>
            </a:r>
            <a:r>
              <a:rPr lang="en-US" sz="1800" dirty="0">
                <a:ea typeface="+mn-lt"/>
                <a:cs typeface="+mn-lt"/>
              </a:rPr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24025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6066B-E4F2-D6D6-CDBB-8FF7D89A4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Declaração</a:t>
            </a:r>
            <a:r>
              <a:rPr lang="en-US" dirty="0"/>
              <a:t> de </a:t>
            </a:r>
            <a:r>
              <a:rPr lang="en-US" dirty="0" err="1"/>
              <a:t>varíaveis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053C3-3C71-6A80-4379-427BA52AF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Para </a:t>
            </a:r>
            <a:r>
              <a:rPr lang="en-US" dirty="0" err="1"/>
              <a:t>declararmos</a:t>
            </a:r>
            <a:r>
              <a:rPr lang="en-US" dirty="0"/>
              <a:t> </a:t>
            </a:r>
            <a:r>
              <a:rPr lang="en-US" dirty="0" err="1"/>
              <a:t>varíaveis</a:t>
            </a:r>
            <a:r>
              <a:rPr lang="en-US" dirty="0"/>
              <a:t>, basta </a:t>
            </a:r>
            <a:r>
              <a:rPr lang="en-US" dirty="0" err="1"/>
              <a:t>escrevermos</a:t>
            </a:r>
            <a:r>
              <a:rPr lang="en-US" dirty="0"/>
              <a:t> </a:t>
            </a:r>
            <a:r>
              <a:rPr lang="en-US" b="1" dirty="0"/>
              <a:t>"var"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declararmos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forma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específica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/>
              <a:t>var </a:t>
            </a:r>
            <a:r>
              <a:rPr lang="en-US" dirty="0"/>
              <a:t>x = 3;</a:t>
            </a:r>
          </a:p>
          <a:p>
            <a:pPr marL="0" indent="0">
              <a:buNone/>
            </a:pPr>
            <a:r>
              <a:rPr lang="en-US" dirty="0"/>
              <a:t>Ou:</a:t>
            </a:r>
          </a:p>
          <a:p>
            <a:pPr marL="0" indent="0">
              <a:buNone/>
            </a:pPr>
            <a:r>
              <a:rPr lang="en-US" b="1" dirty="0"/>
              <a:t>int</a:t>
            </a:r>
            <a:r>
              <a:rPr lang="en-US" dirty="0"/>
              <a:t> y = 2;</a:t>
            </a:r>
          </a:p>
          <a:p>
            <a:pPr marL="0" indent="0">
              <a:buNone/>
            </a:pPr>
            <a:r>
              <a:rPr lang="en-US" dirty="0"/>
              <a:t> 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71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9577D-D16A-15B9-7A9B-2A69AA32D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Importando</a:t>
            </a:r>
            <a:r>
              <a:rPr lang="en-US" dirty="0"/>
              <a:t> </a:t>
            </a:r>
            <a:r>
              <a:rPr lang="en-US" dirty="0" err="1"/>
              <a:t>bibliotecas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970F8-4743-8FB5-2295-51F906DA9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Usaremos</a:t>
            </a:r>
            <a:r>
              <a:rPr lang="en-US" dirty="0"/>
              <a:t> "using" e o </a:t>
            </a:r>
            <a:r>
              <a:rPr lang="en-US" dirty="0" err="1"/>
              <a:t>nome</a:t>
            </a:r>
            <a:r>
              <a:rPr lang="en-US" dirty="0"/>
              <a:t> da </a:t>
            </a:r>
            <a:r>
              <a:rPr lang="en-US" dirty="0" err="1"/>
              <a:t>biblioteca</a:t>
            </a:r>
            <a:r>
              <a:rPr lang="en-US" dirty="0"/>
              <a:t> para </a:t>
            </a:r>
            <a:r>
              <a:rPr lang="en-US" dirty="0" err="1"/>
              <a:t>importá</a:t>
            </a:r>
            <a:r>
              <a:rPr lang="en-US" dirty="0"/>
              <a:t>-la.</a:t>
            </a:r>
          </a:p>
          <a:p>
            <a:pPr marL="0" indent="0">
              <a:buNone/>
            </a:pPr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using System;</a:t>
            </a:r>
          </a:p>
        </p:txBody>
      </p:sp>
    </p:spTree>
    <p:extLst>
      <p:ext uri="{BB962C8B-B14F-4D97-AF65-F5344CB8AC3E}">
        <p14:creationId xmlns:p14="http://schemas.microsoft.com/office/powerpoint/2010/main" val="2785748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9069E-472B-0355-A34B-4F8125F10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Lendo e </a:t>
            </a:r>
            <a:r>
              <a:rPr lang="en-US" dirty="0" err="1"/>
              <a:t>imprimindo</a:t>
            </a:r>
            <a:r>
              <a:rPr lang="en-US" dirty="0"/>
              <a:t> dados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2D09D-F0A4-BFA0-9BB8-8F5DA9E59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450"/>
            <a:ext cx="10515600" cy="501391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Para </a:t>
            </a:r>
            <a:r>
              <a:rPr lang="en-US" dirty="0" err="1"/>
              <a:t>ler</a:t>
            </a:r>
            <a:r>
              <a:rPr lang="en-US" dirty="0"/>
              <a:t> e "</a:t>
            </a:r>
            <a:r>
              <a:rPr lang="en-US" dirty="0" err="1"/>
              <a:t>printar</a:t>
            </a:r>
            <a:r>
              <a:rPr lang="en-US" dirty="0"/>
              <a:t>" </a:t>
            </a:r>
            <a:r>
              <a:rPr lang="en-US" dirty="0" err="1"/>
              <a:t>nossos</a:t>
            </a:r>
            <a:r>
              <a:rPr lang="en-US" dirty="0"/>
              <a:t> dados </a:t>
            </a:r>
            <a:r>
              <a:rPr lang="en-US" dirty="0" err="1"/>
              <a:t>faremos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da </a:t>
            </a:r>
            <a:r>
              <a:rPr lang="en-US" dirty="0" err="1"/>
              <a:t>biblioteca</a:t>
            </a:r>
            <a:r>
              <a:rPr lang="en-US" dirty="0"/>
              <a:t> </a:t>
            </a:r>
            <a:r>
              <a:rPr lang="en-US" b="1" dirty="0"/>
              <a:t>"System". </a:t>
            </a:r>
          </a:p>
          <a:p>
            <a:pPr marL="0" indent="0">
              <a:buNone/>
            </a:pPr>
            <a:r>
              <a:rPr lang="en-US" dirty="0" err="1"/>
              <a:t>Usamos</a:t>
            </a:r>
            <a:r>
              <a:rPr lang="en-US" dirty="0"/>
              <a:t> </a:t>
            </a:r>
            <a:r>
              <a:rPr lang="en-US" dirty="0" err="1"/>
              <a:t>Console</a:t>
            </a:r>
            <a:r>
              <a:rPr lang="en-US" b="1" dirty="0" err="1"/>
              <a:t>.Write</a:t>
            </a:r>
            <a:r>
              <a:rPr lang="en-US" dirty="0">
                <a:solidFill>
                  <a:srgbClr val="FFFFFF"/>
                </a:solidFill>
              </a:rPr>
              <a:t>(" </a:t>
            </a:r>
            <a:r>
              <a:rPr lang="en-US" dirty="0" err="1">
                <a:solidFill>
                  <a:srgbClr val="FF0000"/>
                </a:solidFill>
              </a:rPr>
              <a:t>texto</a:t>
            </a:r>
            <a:r>
              <a:rPr lang="en-US" dirty="0">
                <a:solidFill>
                  <a:srgbClr val="FFFFFF"/>
                </a:solidFill>
              </a:rPr>
              <a:t> ") para </a:t>
            </a:r>
            <a:r>
              <a:rPr lang="en-US" dirty="0" err="1">
                <a:solidFill>
                  <a:srgbClr val="FFFFFF"/>
                </a:solidFill>
              </a:rPr>
              <a:t>imprimirmos</a:t>
            </a:r>
            <a:r>
              <a:rPr lang="en-US" dirty="0">
                <a:solidFill>
                  <a:srgbClr val="FFFFFF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Console</a:t>
            </a:r>
            <a:r>
              <a:rPr lang="en-US" b="1" dirty="0" err="1">
                <a:ea typeface="+mn-lt"/>
                <a:cs typeface="+mn-lt"/>
              </a:rPr>
              <a:t>.WriteLine</a:t>
            </a:r>
            <a:r>
              <a:rPr lang="en-US" dirty="0">
                <a:ea typeface="+mn-lt"/>
                <a:cs typeface="+mn-lt"/>
              </a:rPr>
              <a:t>("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TEXTO1</a:t>
            </a:r>
            <a:r>
              <a:rPr lang="en-US" dirty="0">
                <a:ea typeface="+mn-lt"/>
                <a:cs typeface="+mn-lt"/>
              </a:rPr>
              <a:t> " + "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TEXTO2</a:t>
            </a:r>
            <a:r>
              <a:rPr lang="en-US" dirty="0">
                <a:ea typeface="+mn-lt"/>
                <a:cs typeface="+mn-lt"/>
              </a:rPr>
              <a:t>");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Console</a:t>
            </a:r>
            <a:r>
              <a:rPr lang="en-US" b="1" dirty="0" err="1">
                <a:ea typeface="+mn-lt"/>
                <a:cs typeface="+mn-lt"/>
              </a:rPr>
              <a:t>.WriteLine</a:t>
            </a:r>
            <a:r>
              <a:rPr lang="en-US" dirty="0">
                <a:ea typeface="+mn-lt"/>
                <a:cs typeface="+mn-lt"/>
              </a:rPr>
              <a:t>("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TEXTO1 = </a:t>
            </a:r>
            <a:r>
              <a:rPr lang="en-US" dirty="0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{0}</a:t>
            </a:r>
            <a:r>
              <a:rPr lang="en-US" dirty="0">
                <a:ea typeface="+mn-lt"/>
                <a:cs typeface="+mn-lt"/>
              </a:rPr>
              <a:t> ",</a:t>
            </a:r>
            <a:r>
              <a:rPr lang="en-US" b="1" dirty="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rgbClr val="00B050"/>
                </a:solidFill>
                <a:ea typeface="+mn-lt"/>
                <a:cs typeface="+mn-lt"/>
              </a:rPr>
              <a:t>variavel</a:t>
            </a:r>
            <a:r>
              <a:rPr lang="en-US" dirty="0">
                <a:ea typeface="+mn-lt"/>
                <a:cs typeface="+mn-lt"/>
              </a:rPr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Avenir Next LT Pro"/>
              </a:rPr>
              <a:t>Para </a:t>
            </a:r>
            <a:r>
              <a:rPr lang="en-US" dirty="0" err="1">
                <a:latin typeface="Avenir Next LT Pro"/>
              </a:rPr>
              <a:t>ler</a:t>
            </a:r>
            <a:r>
              <a:rPr lang="en-US" dirty="0">
                <a:latin typeface="Avenir Next LT Pro"/>
              </a:rPr>
              <a:t> </a:t>
            </a:r>
            <a:r>
              <a:rPr lang="en-US" dirty="0" err="1">
                <a:latin typeface="Avenir Next LT Pro"/>
              </a:rPr>
              <a:t>usamos</a:t>
            </a:r>
            <a:r>
              <a:rPr lang="en-US" dirty="0">
                <a:latin typeface="Avenir Next LT Pro"/>
              </a:rPr>
              <a:t> </a:t>
            </a:r>
            <a:r>
              <a:rPr lang="en-US" dirty="0" err="1">
                <a:ea typeface="+mn-lt"/>
                <a:cs typeface="+mn-lt"/>
              </a:rPr>
              <a:t>Console</a:t>
            </a:r>
            <a:r>
              <a:rPr lang="en-US" b="1" dirty="0" err="1">
                <a:ea typeface="+mn-lt"/>
                <a:cs typeface="+mn-lt"/>
              </a:rPr>
              <a:t>.ReadLine</a:t>
            </a:r>
            <a:r>
              <a:rPr lang="en-US" dirty="0">
                <a:latin typeface="Consolas"/>
              </a:rPr>
              <a:t>();</a:t>
            </a:r>
            <a:endParaRPr lang="en-US" dirty="0">
              <a:latin typeface="Avenir Next LT Pro"/>
            </a:endParaRP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Exemplo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Avenir Next LT Pro"/>
              </a:rPr>
              <a:t>X = </a:t>
            </a:r>
            <a:r>
              <a:rPr lang="en-US" dirty="0" err="1">
                <a:ea typeface="+mn-lt"/>
                <a:cs typeface="+mn-lt"/>
              </a:rPr>
              <a:t>Console</a:t>
            </a:r>
            <a:r>
              <a:rPr lang="en-US" b="1" dirty="0" err="1">
                <a:ea typeface="+mn-lt"/>
                <a:cs typeface="+mn-lt"/>
              </a:rPr>
              <a:t>.ReadLine</a:t>
            </a:r>
            <a:r>
              <a:rPr lang="en-US" dirty="0">
                <a:latin typeface="Consolas"/>
              </a:rPr>
              <a:t>();</a:t>
            </a:r>
            <a:endParaRPr lang="en-US" dirty="0">
              <a:latin typeface="Avenir Next LT Pro"/>
            </a:endParaRPr>
          </a:p>
          <a:p>
            <a:pPr marL="0" indent="0">
              <a:buNone/>
            </a:pPr>
            <a:endParaRPr lang="en-US" dirty="0">
              <a:latin typeface="Avenir Next LT Pro"/>
            </a:endParaRPr>
          </a:p>
          <a:p>
            <a:pPr marL="0" indent="0">
              <a:buNone/>
            </a:pPr>
            <a:endParaRPr lang="en-US" dirty="0">
              <a:latin typeface="Consolas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41586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909D7-5937-0522-A7D9-156188B9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BD60A-12C5-725A-E9ED-05C3E7E51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Para </a:t>
            </a:r>
            <a:r>
              <a:rPr lang="en-US" dirty="0" err="1"/>
              <a:t>dar</a:t>
            </a:r>
            <a:r>
              <a:rPr lang="en-US" dirty="0"/>
              <a:t> casting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, </a:t>
            </a:r>
            <a:r>
              <a:rPr lang="en-US" dirty="0" err="1"/>
              <a:t>usamos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tipo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 err="1">
                <a:solidFill>
                  <a:srgbClr val="00B050"/>
                </a:solidFill>
              </a:rPr>
              <a:t>varíavel</a:t>
            </a:r>
            <a:r>
              <a:rPr lang="en-US" dirty="0"/>
              <a:t>, e para </a:t>
            </a:r>
            <a:r>
              <a:rPr lang="en-US" dirty="0" err="1"/>
              <a:t>dar</a:t>
            </a:r>
            <a:r>
              <a:rPr lang="en-US" dirty="0"/>
              <a:t> casting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string </a:t>
            </a:r>
            <a:r>
              <a:rPr lang="en-US" dirty="0" err="1"/>
              <a:t>usamos</a:t>
            </a:r>
            <a:r>
              <a:rPr lang="en-US" dirty="0"/>
              <a:t> o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tipo</a:t>
            </a:r>
            <a:r>
              <a:rPr lang="en-US" b="1" dirty="0" err="1"/>
              <a:t>.Parse</a:t>
            </a:r>
            <a:r>
              <a:rPr lang="en-US" b="1" dirty="0"/>
              <a:t>().</a:t>
            </a:r>
          </a:p>
          <a:p>
            <a:pPr marL="0" indent="0">
              <a:buNone/>
            </a:pPr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  var a = </a:t>
            </a:r>
            <a:r>
              <a:rPr lang="en-US" dirty="0" err="1">
                <a:ea typeface="+mn-lt"/>
                <a:cs typeface="+mn-lt"/>
              </a:rPr>
              <a:t>float.Parse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Console.ReadLine</a:t>
            </a:r>
            <a:r>
              <a:rPr lang="en-US" dirty="0">
                <a:ea typeface="+mn-lt"/>
                <a:cs typeface="+mn-lt"/>
              </a:rPr>
              <a:t>());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var b = </a:t>
            </a:r>
            <a:r>
              <a:rPr lang="en-US" dirty="0" err="1">
                <a:ea typeface="+mn-lt"/>
                <a:cs typeface="+mn-lt"/>
              </a:rPr>
              <a:t>float.Parse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Console.ReadLine</a:t>
            </a:r>
            <a:r>
              <a:rPr lang="en-US" dirty="0">
                <a:ea typeface="+mn-lt"/>
                <a:cs typeface="+mn-lt"/>
              </a:rPr>
              <a:t>());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int sum = (int)a + (int)b;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Console.WriteLine</a:t>
            </a:r>
            <a:r>
              <a:rPr lang="en-US" dirty="0">
                <a:ea typeface="+mn-lt"/>
                <a:cs typeface="+mn-lt"/>
              </a:rPr>
              <a:t>(sum); </a:t>
            </a:r>
          </a:p>
        </p:txBody>
      </p:sp>
    </p:spTree>
    <p:extLst>
      <p:ext uri="{BB962C8B-B14F-4D97-AF65-F5344CB8AC3E}">
        <p14:creationId xmlns:p14="http://schemas.microsoft.com/office/powerpoint/2010/main" val="3226429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2A4D1-827E-56F9-E46B-C4AF5FF64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e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636C7-7E99-1B26-2498-E74399970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</a:rPr>
              <a:t> if</a:t>
            </a:r>
            <a:r>
              <a:rPr lang="en-US" dirty="0">
                <a:latin typeface="Consolas"/>
              </a:rPr>
              <a:t> (</a:t>
            </a:r>
            <a:r>
              <a:rPr lang="en-US" i="1" dirty="0">
                <a:solidFill>
                  <a:srgbClr val="FF0000"/>
                </a:solidFill>
                <a:latin typeface="Consolas"/>
              </a:rPr>
              <a:t>condição1</a:t>
            </a:r>
            <a:r>
              <a:rPr lang="en-US" dirty="0">
                <a:latin typeface="Consolas"/>
              </a:rPr>
              <a:t>)
 {</a:t>
            </a:r>
            <a:endParaRPr lang="en-US" dirty="0">
              <a:latin typeface="Avenir Next LT Pro"/>
            </a:endParaRPr>
          </a:p>
          <a:p>
            <a:pPr marL="0" indent="0">
              <a:buNone/>
            </a:pPr>
            <a:r>
              <a:rPr lang="en-US" dirty="0">
                <a:latin typeface="Consolas"/>
              </a:rPr>
              <a:t>
 } 
 </a:t>
            </a:r>
            <a:r>
              <a:rPr lang="en-US" b="1" dirty="0">
                <a:latin typeface="Consolas"/>
              </a:rPr>
              <a:t>else if</a:t>
            </a:r>
            <a:r>
              <a:rPr lang="en-US" dirty="0">
                <a:latin typeface="Consolas"/>
              </a:rPr>
              <a:t> (</a:t>
            </a:r>
            <a:r>
              <a:rPr lang="en-US" i="1" dirty="0">
                <a:solidFill>
                  <a:srgbClr val="FF0000"/>
                </a:solidFill>
                <a:latin typeface="Consolas"/>
              </a:rPr>
              <a:t>condição2</a:t>
            </a:r>
            <a:r>
              <a:rPr lang="en-US" dirty="0">
                <a:latin typeface="Consolas"/>
              </a:rPr>
              <a:t>) 
 {
 } 
</a:t>
            </a:r>
            <a:r>
              <a:rPr lang="en-US" b="1" dirty="0">
                <a:latin typeface="Consolas"/>
              </a:rPr>
              <a:t> else</a:t>
            </a:r>
            <a:r>
              <a:rPr lang="en-US" dirty="0">
                <a:latin typeface="Consolas"/>
              </a:rPr>
              <a:t>
 {
 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75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1EAB55-6361-4D2E-B9A0-72953AB11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584305-C834-4AD0-AC2F-60906D91C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34290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EBD14B-4AB2-DB47-3DBD-B149CEFF4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9813"/>
            <a:ext cx="9988166" cy="2564387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Estruturas de Repetição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FCC52-AD99-B34C-4EDE-A57150A3B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5091" y="3657600"/>
            <a:ext cx="8188033" cy="24554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1800">
                <a:solidFill>
                  <a:schemeClr val="tx1"/>
                </a:solidFill>
              </a:rPr>
              <a:t> -For</a:t>
            </a:r>
          </a:p>
          <a:p>
            <a:pPr marL="0" indent="0" algn="ctr">
              <a:buNone/>
            </a:pPr>
            <a:r>
              <a:rPr lang="en-US" sz="1800">
                <a:solidFill>
                  <a:schemeClr val="tx1"/>
                </a:solidFill>
              </a:rPr>
              <a:t>-While</a:t>
            </a:r>
          </a:p>
          <a:p>
            <a:pPr marL="0" indent="0" algn="ctr">
              <a:buNone/>
            </a:pPr>
            <a:r>
              <a:rPr lang="en-US" sz="1800">
                <a:solidFill>
                  <a:schemeClr val="tx1"/>
                </a:solidFill>
              </a:rPr>
              <a:t>-Do</a:t>
            </a:r>
          </a:p>
          <a:p>
            <a:pPr marL="0" indent="0" algn="ctr">
              <a:buNone/>
            </a:pPr>
            <a:r>
              <a:rPr lang="en-US" sz="1800">
                <a:solidFill>
                  <a:schemeClr val="tx1"/>
                </a:solidFill>
              </a:rPr>
              <a:t>-Foreach</a:t>
            </a:r>
          </a:p>
        </p:txBody>
      </p:sp>
    </p:spTree>
    <p:extLst>
      <p:ext uri="{BB962C8B-B14F-4D97-AF65-F5344CB8AC3E}">
        <p14:creationId xmlns:p14="http://schemas.microsoft.com/office/powerpoint/2010/main" val="402228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11E84-38D9-7E47-C8B7-2A22A9B0C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B3553-DCAB-1420-A7CD-DC28E0323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800" dirty="0">
                <a:ea typeface="+mn-lt"/>
                <a:cs typeface="+mn-lt"/>
              </a:rPr>
              <a:t>  </a:t>
            </a:r>
            <a:r>
              <a:rPr lang="en-US" sz="4800" b="1" dirty="0">
                <a:ea typeface="+mn-lt"/>
                <a:cs typeface="+mn-lt"/>
              </a:rPr>
              <a:t>while</a:t>
            </a:r>
            <a:r>
              <a:rPr lang="en-US" sz="4800" dirty="0">
                <a:ea typeface="+mn-lt"/>
                <a:cs typeface="+mn-lt"/>
              </a:rPr>
              <a:t>(</a:t>
            </a:r>
            <a:r>
              <a:rPr lang="en-US" sz="4800" dirty="0" err="1">
                <a:solidFill>
                  <a:srgbClr val="FF0000"/>
                </a:solidFill>
                <a:ea typeface="+mn-lt"/>
                <a:cs typeface="+mn-lt"/>
              </a:rPr>
              <a:t>condição</a:t>
            </a:r>
            <a:r>
              <a:rPr lang="en-US" sz="4800" dirty="0">
                <a:ea typeface="+mn-lt"/>
                <a:cs typeface="+mn-lt"/>
              </a:rPr>
              <a:t>)</a:t>
            </a:r>
            <a:br>
              <a:rPr lang="en-US" sz="4800" dirty="0">
                <a:ea typeface="+mn-lt"/>
                <a:cs typeface="+mn-lt"/>
              </a:rPr>
            </a:br>
            <a:r>
              <a:rPr lang="en-US" sz="4800" dirty="0">
                <a:ea typeface="+mn-lt"/>
                <a:cs typeface="+mn-lt"/>
              </a:rPr>
              <a:t>     {</a:t>
            </a:r>
            <a:br>
              <a:rPr lang="en-US" sz="4800" dirty="0">
                <a:ea typeface="+mn-lt"/>
                <a:cs typeface="+mn-lt"/>
              </a:rPr>
            </a:br>
            <a:r>
              <a:rPr lang="en-US" sz="4800" dirty="0">
                <a:ea typeface="+mn-lt"/>
                <a:cs typeface="+mn-lt"/>
              </a:rPr>
              <a:t> </a:t>
            </a:r>
            <a:br>
              <a:rPr lang="en-US" sz="4800" dirty="0">
                <a:ea typeface="+mn-lt"/>
                <a:cs typeface="+mn-lt"/>
              </a:rPr>
            </a:br>
            <a:r>
              <a:rPr lang="en-US" sz="4800" dirty="0">
                <a:ea typeface="+mn-lt"/>
                <a:cs typeface="+mn-lt"/>
              </a:rPr>
              <a:t>     }</a:t>
            </a: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4290656715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1B302C"/>
      </a:dk2>
      <a:lt2>
        <a:srgbClr val="F0F3F2"/>
      </a:lt2>
      <a:accent1>
        <a:srgbClr val="E7295F"/>
      </a:accent1>
      <a:accent2>
        <a:srgbClr val="D5179C"/>
      </a:accent2>
      <a:accent3>
        <a:srgbClr val="D129E7"/>
      </a:accent3>
      <a:accent4>
        <a:srgbClr val="7723D7"/>
      </a:accent4>
      <a:accent5>
        <a:srgbClr val="372DE7"/>
      </a:accent5>
      <a:accent6>
        <a:srgbClr val="175DD5"/>
      </a:accent6>
      <a:hlink>
        <a:srgbClr val="5B3FBF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8766416B661B64D95ACEB6088F4B3A2" ma:contentTypeVersion="2" ma:contentTypeDescription="Crie um novo documento." ma:contentTypeScope="" ma:versionID="3dd4d57b8f703d80a370c076b71bd65f">
  <xsd:schema xmlns:xsd="http://www.w3.org/2001/XMLSchema" xmlns:xs="http://www.w3.org/2001/XMLSchema" xmlns:p="http://schemas.microsoft.com/office/2006/metadata/properties" xmlns:ns2="5c09ccc7-d5f4-41b3-9c7a-df8d030cf18e" targetNamespace="http://schemas.microsoft.com/office/2006/metadata/properties" ma:root="true" ma:fieldsID="7c0ba9a10ee06ce4284b3fa4a4acf61b" ns2:_="">
    <xsd:import namespace="5c09ccc7-d5f4-41b3-9c7a-df8d030cf1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09ccc7-d5f4-41b3-9c7a-df8d030cf1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4C1A1C-CCCF-4F20-AA71-35F32302E36B}"/>
</file>

<file path=customXml/itemProps2.xml><?xml version="1.0" encoding="utf-8"?>
<ds:datastoreItem xmlns:ds="http://schemas.openxmlformats.org/officeDocument/2006/customXml" ds:itemID="{261930B1-0D97-4FB6-85CB-5E41C2F82C19}"/>
</file>

<file path=customXml/itemProps3.xml><?xml version="1.0" encoding="utf-8"?>
<ds:datastoreItem xmlns:ds="http://schemas.openxmlformats.org/officeDocument/2006/customXml" ds:itemID="{DFF6F6C9-B600-44F4-A522-E5499DD3479E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BlockprintVTI</vt:lpstr>
      <vt:lpstr>PARADIGMA ORIENTADO A OBJETOS</vt:lpstr>
      <vt:lpstr>Sobre a Linguagem </vt:lpstr>
      <vt:lpstr>Declaração de varíaveis</vt:lpstr>
      <vt:lpstr>Importando bibliotecas</vt:lpstr>
      <vt:lpstr>Lendo e imprimindo dados</vt:lpstr>
      <vt:lpstr>Casting</vt:lpstr>
      <vt:lpstr>If e Else</vt:lpstr>
      <vt:lpstr>Estruturas de Repetição</vt:lpstr>
      <vt:lpstr>While</vt:lpstr>
      <vt:lpstr>For</vt:lpstr>
      <vt:lpstr>Do(while)</vt:lpstr>
      <vt:lpstr>Funções</vt:lpstr>
      <vt:lpstr>Exercício</vt:lpstr>
      <vt:lpstr>Arrays</vt:lpstr>
      <vt:lpstr>For each</vt:lpstr>
      <vt:lpstr>Classes</vt:lpstr>
      <vt:lpstr>Classes - Contrutor</vt:lpstr>
      <vt:lpstr>Métodos</vt:lpstr>
      <vt:lpstr>Criando Objeto e pegando seus valores</vt:lpstr>
      <vt:lpstr>Encapsulamento</vt:lpstr>
      <vt:lpstr>Herança</vt:lpstr>
      <vt:lpstr>Polimorfismo</vt:lpstr>
      <vt:lpstr>Exercício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611</cp:revision>
  <dcterms:created xsi:type="dcterms:W3CDTF">2022-03-28T04:00:25Z</dcterms:created>
  <dcterms:modified xsi:type="dcterms:W3CDTF">2022-03-28T20:06:57Z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0x01010088766416B661B64D95ACEB6088F4B3A2</vt:lpwstr>
  </property>
</Properties>
</file>