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08217-B477-03CD-DBC5-7D41F6D6D15D}" v="13" dt="2022-06-06T20:09:04.383"/>
    <p1510:client id="{8213D52B-5596-481F-BEF6-C89B19B2C858}" v="16" dt="2022-06-06T09:49:16.819"/>
    <p1510:client id="{B1C2829D-113E-EA32-4645-2AF42C922700}" v="365" dt="2022-06-06T17:30:28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bra Barcia Lang" userId="S::leonardo.sabra@ges.inatel.br::87969885-5f60-4619-861f-7a34e1e28cd8" providerId="AD" clId="Web-{8213D52B-5596-481F-BEF6-C89B19B2C858}"/>
    <pc:docChg chg="addSld modSld">
      <pc:chgData name="Leonardo Sabra Barcia Lang" userId="S::leonardo.sabra@ges.inatel.br::87969885-5f60-4619-861f-7a34e1e28cd8" providerId="AD" clId="Web-{8213D52B-5596-481F-BEF6-C89B19B2C858}" dt="2022-06-06T09:49:19.350" v="21"/>
      <pc:docMkLst>
        <pc:docMk/>
      </pc:docMkLst>
      <pc:sldChg chg="addSp modSp mod setBg">
        <pc:chgData name="Leonardo Sabra Barcia Lang" userId="S::leonardo.sabra@ges.inatel.br::87969885-5f60-4619-861f-7a34e1e28cd8" providerId="AD" clId="Web-{8213D52B-5596-481F-BEF6-C89B19B2C858}" dt="2022-06-06T09:40:27.289" v="13"/>
        <pc:sldMkLst>
          <pc:docMk/>
          <pc:sldMk cId="109857222" sldId="256"/>
        </pc:sldMkLst>
        <pc:spChg chg="mo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8" creationId="{A8DB9CD9-59B1-4D73-BC4C-98796A48EF9B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10" creationId="{8874A6A9-41FF-4E33-AFA8-F9F81436A59E}"/>
          </ac:spMkLst>
        </pc:spChg>
        <pc:grpChg chg="add">
          <ac:chgData name="Leonardo Sabra Barcia Lang" userId="S::leonardo.sabra@ges.inatel.br::87969885-5f60-4619-861f-7a34e1e28cd8" providerId="AD" clId="Web-{8213D52B-5596-481F-BEF6-C89B19B2C858}" dt="2022-06-06T09:40:27.289" v="13"/>
          <ac:grpSpMkLst>
            <pc:docMk/>
            <pc:sldMk cId="109857222" sldId="256"/>
            <ac:grpSpMk id="12" creationId="{721D730E-1F97-4071-B143-B05E6D2599BC}"/>
          </ac:grpSpMkLst>
        </pc:grpChg>
      </pc:sldChg>
      <pc:sldChg chg="addSp delSp modSp new mod setBg">
        <pc:chgData name="Leonardo Sabra Barcia Lang" userId="S::leonardo.sabra@ges.inatel.br::87969885-5f60-4619-861f-7a34e1e28cd8" providerId="AD" clId="Web-{8213D52B-5596-481F-BEF6-C89B19B2C858}" dt="2022-06-06T09:49:16.819" v="20" actId="20577"/>
        <pc:sldMkLst>
          <pc:docMk/>
          <pc:sldMk cId="1495251771" sldId="257"/>
        </pc:sldMkLst>
        <pc:spChg chg="mod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" creationId="{4194E29F-5746-BF80-F09C-39E05FC9E9FC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61" v="16"/>
          <ac:spMkLst>
            <pc:docMk/>
            <pc:sldMk cId="1495251771" sldId="257"/>
            <ac:spMk id="3" creationId="{817DD05D-0C03-2B46-77EF-45BBA5522452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46" v="15"/>
          <ac:spMkLst>
            <pc:docMk/>
            <pc:sldMk cId="1495251771" sldId="257"/>
            <ac:spMk id="8" creationId="{A8DB9CD9-59B1-4D73-BC4C-98796A48EF9B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46" v="15"/>
          <ac:spMkLst>
            <pc:docMk/>
            <pc:sldMk cId="1495251771" sldId="257"/>
            <ac:spMk id="10" creationId="{8874A6A9-41FF-4E33-AFA8-F9F81436A59E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1" creationId="{4BC99CB9-DDAD-44A2-8A1C-E3AF4E72DF5C}"/>
          </ac:spMkLst>
        </pc:spChg>
        <pc:spChg chg="add mod">
          <ac:chgData name="Leonardo Sabra Barcia Lang" userId="S::leonardo.sabra@ges.inatel.br::87969885-5f60-4619-861f-7a34e1e28cd8" providerId="AD" clId="Web-{8213D52B-5596-481F-BEF6-C89B19B2C858}" dt="2022-06-06T09:49:16.819" v="20" actId="20577"/>
          <ac:spMkLst>
            <pc:docMk/>
            <pc:sldMk cId="1495251771" sldId="257"/>
            <ac:spMk id="24" creationId="{817DD05D-0C03-2B46-77EF-45BBA5522452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9" creationId="{4BC99CB9-DDAD-44A2-8A1C-E3AF4E72DF5C}"/>
          </ac:spMkLst>
        </pc:spChg>
        <pc:grpChg chg="add del">
          <ac:chgData name="Leonardo Sabra Barcia Lang" userId="S::leonardo.sabra@ges.inatel.br::87969885-5f60-4619-861f-7a34e1e28cd8" providerId="AD" clId="Web-{8213D52B-5596-481F-BEF6-C89B19B2C858}" dt="2022-06-06T09:40:33.446" v="15"/>
          <ac:grpSpMkLst>
            <pc:docMk/>
            <pc:sldMk cId="1495251771" sldId="257"/>
            <ac:grpSpMk id="12" creationId="{721D730E-1F97-4071-B143-B05E6D2599BC}"/>
          </ac:grpSpMkLst>
        </pc:grpChg>
        <pc:grpChg chg="add del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16" creationId="{06B7259D-F2AD-42FE-B984-6D1D74321C5D}"/>
          </ac:grpSpMkLst>
        </pc:grpChg>
        <pc:grpChg chg="add del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22" creationId="{05545017-2445-4AB3-95A6-48F17C802612}"/>
          </ac:grpSpMkLst>
        </pc:grpChg>
        <pc:grpChg chg="add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31" creationId="{5C3921CD-DDE5-4B57-8FDF-B37ADE4EDAC7}"/>
          </ac:grpSpMkLst>
        </pc:grpChg>
      </pc:sldChg>
      <pc:sldChg chg="addSp modSp new mod setBg">
        <pc:chgData name="Leonardo Sabra Barcia Lang" userId="S::leonardo.sabra@ges.inatel.br::87969885-5f60-4619-861f-7a34e1e28cd8" providerId="AD" clId="Web-{8213D52B-5596-481F-BEF6-C89B19B2C858}" dt="2022-06-06T09:49:19.350" v="21"/>
        <pc:sldMkLst>
          <pc:docMk/>
          <pc:sldMk cId="501126118" sldId="258"/>
        </pc:sldMkLst>
        <pc:spChg chg="mo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2" creationId="{A5D72A4F-BAD1-501A-48B8-8D1E14AED00A}"/>
          </ac:spMkLst>
        </pc:spChg>
        <pc:spChg chg="mo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3" creationId="{292C2D90-E18B-99CA-294A-7B57D16E21FD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8" creationId="{D038248A-211C-4EEC-8401-C761B929FB52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10" creationId="{C30A849F-66D9-40C8-BEC8-35AFF8F4568F}"/>
          </ac:spMkLst>
        </pc:spChg>
        <pc:grpChg chg="add">
          <ac:chgData name="Leonardo Sabra Barcia Lang" userId="S::leonardo.sabra@ges.inatel.br::87969885-5f60-4619-861f-7a34e1e28cd8" providerId="AD" clId="Web-{8213D52B-5596-481F-BEF6-C89B19B2C858}" dt="2022-06-06T09:49:19.350" v="21"/>
          <ac:grpSpMkLst>
            <pc:docMk/>
            <pc:sldMk cId="501126118" sldId="258"/>
            <ac:grpSpMk id="12" creationId="{04542298-A2B1-480F-A11C-A40EDD19B857}"/>
          </ac:grpSpMkLst>
        </pc:grpChg>
        <pc:grpChg chg="add">
          <ac:chgData name="Leonardo Sabra Barcia Lang" userId="S::leonardo.sabra@ges.inatel.br::87969885-5f60-4619-861f-7a34e1e28cd8" providerId="AD" clId="Web-{8213D52B-5596-481F-BEF6-C89B19B2C858}" dt="2022-06-06T09:49:19.350" v="21"/>
          <ac:grpSpMkLst>
            <pc:docMk/>
            <pc:sldMk cId="501126118" sldId="258"/>
            <ac:grpSpMk id="18" creationId="{2A5C9C35-2375-49EB-B99C-17C87D42FE7C}"/>
          </ac:grpSpMkLst>
        </pc:grpChg>
      </pc:sldChg>
    </pc:docChg>
  </pc:docChgLst>
  <pc:docChgLst>
    <pc:chgData name="Leonardo Sabra Barcia Lang" userId="S::leonardo.sabra@ges.inatel.br::87969885-5f60-4619-861f-7a34e1e28cd8" providerId="AD" clId="Web-{B1C2829D-113E-EA32-4645-2AF42C922700}"/>
    <pc:docChg chg="addSld modSld">
      <pc:chgData name="Leonardo Sabra Barcia Lang" userId="S::leonardo.sabra@ges.inatel.br::87969885-5f60-4619-861f-7a34e1e28cd8" providerId="AD" clId="Web-{B1C2829D-113E-EA32-4645-2AF42C922700}" dt="2022-06-06T17:30:28.975" v="360" actId="20577"/>
      <pc:docMkLst>
        <pc:docMk/>
      </pc:docMkLst>
      <pc:sldChg chg="modSp">
        <pc:chgData name="Leonardo Sabra Barcia Lang" userId="S::leonardo.sabra@ges.inatel.br::87969885-5f60-4619-861f-7a34e1e28cd8" providerId="AD" clId="Web-{B1C2829D-113E-EA32-4645-2AF42C922700}" dt="2022-06-06T17:16:40.345" v="314" actId="1076"/>
        <pc:sldMkLst>
          <pc:docMk/>
          <pc:sldMk cId="501126118" sldId="258"/>
        </pc:sldMkLst>
        <pc:spChg chg="mod">
          <ac:chgData name="Leonardo Sabra Barcia Lang" userId="S::leonardo.sabra@ges.inatel.br::87969885-5f60-4619-861f-7a34e1e28cd8" providerId="AD" clId="Web-{B1C2829D-113E-EA32-4645-2AF42C922700}" dt="2022-06-06T17:16:40.345" v="314" actId="1076"/>
          <ac:spMkLst>
            <pc:docMk/>
            <pc:sldMk cId="501126118" sldId="258"/>
            <ac:spMk id="2" creationId="{A5D72A4F-BAD1-501A-48B8-8D1E14AED00A}"/>
          </ac:spMkLst>
        </pc:spChg>
        <pc:spChg chg="mod">
          <ac:chgData name="Leonardo Sabra Barcia Lang" userId="S::leonardo.sabra@ges.inatel.br::87969885-5f60-4619-861f-7a34e1e28cd8" providerId="AD" clId="Web-{B1C2829D-113E-EA32-4645-2AF42C922700}" dt="2022-06-06T17:15:46.140" v="306" actId="20577"/>
          <ac:spMkLst>
            <pc:docMk/>
            <pc:sldMk cId="501126118" sldId="258"/>
            <ac:spMk id="3" creationId="{292C2D90-E18B-99CA-294A-7B57D16E21FD}"/>
          </ac:spMkLst>
        </pc:spChg>
      </pc:sldChg>
      <pc:sldChg chg="modSp new">
        <pc:chgData name="Leonardo Sabra Barcia Lang" userId="S::leonardo.sabra@ges.inatel.br::87969885-5f60-4619-861f-7a34e1e28cd8" providerId="AD" clId="Web-{B1C2829D-113E-EA32-4645-2AF42C922700}" dt="2022-06-06T17:30:28.975" v="360" actId="20577"/>
        <pc:sldMkLst>
          <pc:docMk/>
          <pc:sldMk cId="3117720180" sldId="259"/>
        </pc:sldMkLst>
        <pc:spChg chg="mod">
          <ac:chgData name="Leonardo Sabra Barcia Lang" userId="S::leonardo.sabra@ges.inatel.br::87969885-5f60-4619-861f-7a34e1e28cd8" providerId="AD" clId="Web-{B1C2829D-113E-EA32-4645-2AF42C922700}" dt="2022-06-06T17:29:40.317" v="328" actId="20577"/>
          <ac:spMkLst>
            <pc:docMk/>
            <pc:sldMk cId="3117720180" sldId="259"/>
            <ac:spMk id="2" creationId="{BE77B11F-6D5B-DF85-9403-CCA415BC0240}"/>
          </ac:spMkLst>
        </pc:spChg>
        <pc:spChg chg="mod">
          <ac:chgData name="Leonardo Sabra Barcia Lang" userId="S::leonardo.sabra@ges.inatel.br::87969885-5f60-4619-861f-7a34e1e28cd8" providerId="AD" clId="Web-{B1C2829D-113E-EA32-4645-2AF42C922700}" dt="2022-06-06T17:30:28.975" v="360" actId="20577"/>
          <ac:spMkLst>
            <pc:docMk/>
            <pc:sldMk cId="3117720180" sldId="259"/>
            <ac:spMk id="3" creationId="{C6E5407E-B09D-A998-C72D-CA64D040D2F1}"/>
          </ac:spMkLst>
        </pc:spChg>
      </pc:sldChg>
    </pc:docChg>
  </pc:docChgLst>
  <pc:docChgLst>
    <pc:chgData name="Leonardo Sabra Barcia Lang" userId="S::leonardo.sabra@ges.inatel.br::87969885-5f60-4619-861f-7a34e1e28cd8" providerId="AD" clId="Web-{56508217-B477-03CD-DBC5-7D41F6D6D15D}"/>
    <pc:docChg chg="modSld">
      <pc:chgData name="Leonardo Sabra Barcia Lang" userId="S::leonardo.sabra@ges.inatel.br::87969885-5f60-4619-861f-7a34e1e28cd8" providerId="AD" clId="Web-{56508217-B477-03CD-DBC5-7D41F6D6D15D}" dt="2022-06-06T20:09:04.383" v="11" actId="20577"/>
      <pc:docMkLst>
        <pc:docMk/>
      </pc:docMkLst>
      <pc:sldChg chg="modSp">
        <pc:chgData name="Leonardo Sabra Barcia Lang" userId="S::leonardo.sabra@ges.inatel.br::87969885-5f60-4619-861f-7a34e1e28cd8" providerId="AD" clId="Web-{56508217-B477-03CD-DBC5-7D41F6D6D15D}" dt="2022-06-06T20:09:04.383" v="11" actId="20577"/>
        <pc:sldMkLst>
          <pc:docMk/>
          <pc:sldMk cId="3117720180" sldId="259"/>
        </pc:sldMkLst>
        <pc:spChg chg="mod">
          <ac:chgData name="Leonardo Sabra Barcia Lang" userId="S::leonardo.sabra@ges.inatel.br::87969885-5f60-4619-861f-7a34e1e28cd8" providerId="AD" clId="Web-{56508217-B477-03CD-DBC5-7D41F6D6D15D}" dt="2022-06-06T20:08:54.899" v="9" actId="20577"/>
          <ac:spMkLst>
            <pc:docMk/>
            <pc:sldMk cId="3117720180" sldId="259"/>
            <ac:spMk id="2" creationId="{BE77B11F-6D5B-DF85-9403-CCA415BC0240}"/>
          </ac:spMkLst>
        </pc:spChg>
        <pc:spChg chg="mod">
          <ac:chgData name="Leonardo Sabra Barcia Lang" userId="S::leonardo.sabra@ges.inatel.br::87969885-5f60-4619-861f-7a34e1e28cd8" providerId="AD" clId="Web-{56508217-B477-03CD-DBC5-7D41F6D6D15D}" dt="2022-06-06T20:09:04.383" v="11" actId="20577"/>
          <ac:spMkLst>
            <pc:docMk/>
            <pc:sldMk cId="3117720180" sldId="259"/>
            <ac:spMk id="3" creationId="{C6E5407E-B09D-A998-C72D-CA64D040D2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Prolog – Exercícios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4E29F-5746-BF80-F09C-39E05FC9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17DD05D-0C03-2B46-77EF-45BBA552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https://swish.swi-prolog.org/example/movies.pl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25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2A4F-BAD1-501A-48B8-8D1E14AE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04" y="537264"/>
            <a:ext cx="9833548" cy="1251222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cs typeface="Calibri Light"/>
              </a:rPr>
              <a:t>Banco de Dados "Movies"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2D90-E18B-99CA-294A-7B57D16E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1 -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todos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2006.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2-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no banco de dados que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retorne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todos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 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 2001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ou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antes.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3-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que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mostre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2000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ou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2006.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4 - 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Confira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se o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ano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que o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"</a:t>
            </a:r>
            <a:r>
              <a:rPr lang="en-US" sz="2400" dirty="0" err="1">
                <a:ea typeface="+mn-lt"/>
                <a:cs typeface="+mn-lt"/>
              </a:rPr>
              <a:t>the_godfather_part_iii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"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foi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lançado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diferente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de 1990.</a:t>
            </a:r>
            <a:endParaRPr lang="en-US" sz="2400" dirty="0">
              <a:solidFill>
                <a:schemeClr val="tx2"/>
              </a:solidFill>
              <a:cs typeface="Calibri" panose="020F0502020204030204"/>
            </a:endParaRPr>
          </a:p>
          <a:p>
            <a:endParaRPr lang="en-US" sz="1800" dirty="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12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B11F-6D5B-DF85-9403-CCA415BC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</a:t>
            </a:r>
            <a:r>
              <a:rPr lang="en-US" dirty="0" err="1">
                <a:cs typeface="Calibri Light"/>
              </a:rPr>
              <a:t>DesafioLógica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407E-B09D-A998-C72D-CA64D040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>
                <a:cs typeface="Calibri"/>
              </a:rPr>
              <a:t>Crie</a:t>
            </a:r>
            <a:r>
              <a:rPr lang="en-US" sz="6000" dirty="0">
                <a:cs typeface="Calibri"/>
              </a:rPr>
              <a:t> um </a:t>
            </a:r>
            <a:r>
              <a:rPr lang="en-US" sz="6000" dirty="0" err="1">
                <a:cs typeface="Calibri"/>
              </a:rPr>
              <a:t>predicado</a:t>
            </a:r>
            <a:r>
              <a:rPr lang="en-US" sz="6000" dirty="0">
                <a:cs typeface="Calibri"/>
              </a:rPr>
              <a:t> que </a:t>
            </a:r>
            <a:r>
              <a:rPr lang="en-US" sz="6000" dirty="0" err="1">
                <a:cs typeface="Calibri"/>
              </a:rPr>
              <a:t>verifique</a:t>
            </a:r>
            <a:r>
              <a:rPr lang="en-US" sz="6000" dirty="0">
                <a:cs typeface="Calibri"/>
              </a:rPr>
              <a:t> se </a:t>
            </a:r>
            <a:r>
              <a:rPr lang="en-US" sz="6000" dirty="0" err="1">
                <a:cs typeface="Calibri"/>
              </a:rPr>
              <a:t>dois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valores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são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diferentes</a:t>
            </a:r>
            <a:r>
              <a:rPr lang="en-US" sz="6000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72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766416B661B64D95ACEB6088F4B3A2" ma:contentTypeVersion="2" ma:contentTypeDescription="Crie um novo documento." ma:contentTypeScope="" ma:versionID="3dd4d57b8f703d80a370c076b71bd65f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7c0ba9a10ee06ce4284b3fa4a4acf61b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E2AE95-004C-45BF-9D15-49959F608840}"/>
</file>

<file path=customXml/itemProps2.xml><?xml version="1.0" encoding="utf-8"?>
<ds:datastoreItem xmlns:ds="http://schemas.openxmlformats.org/officeDocument/2006/customXml" ds:itemID="{CBEB5A21-876A-4CDF-83A2-F534EFB79F3C}"/>
</file>

<file path=customXml/itemProps3.xml><?xml version="1.0" encoding="utf-8"?>
<ds:datastoreItem xmlns:ds="http://schemas.openxmlformats.org/officeDocument/2006/customXml" ds:itemID="{341E986F-0E5A-4A95-B6A2-C36F96F31FE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Prolog – Exercícios</vt:lpstr>
      <vt:lpstr>PowerPoint Presentation</vt:lpstr>
      <vt:lpstr>Banco de Dados "Movies"</vt:lpstr>
      <vt:lpstr>                   DesafioLógica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</cp:revision>
  <dcterms:created xsi:type="dcterms:W3CDTF">2022-06-06T09:35:30Z</dcterms:created>
  <dcterms:modified xsi:type="dcterms:W3CDTF">2022-06-06T20:09:09Z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