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  <p:embeddedFontLst>
    <p:embeddedFont>
      <p:font typeface="Fraunces Extra Bold"/>
      <p:regular r:id="rId16"/>
    </p:embeddedFont>
    <p:embeddedFont>
      <p:font typeface="Fraunces Extra Bold"/>
      <p:regular r:id="rId17"/>
    </p:embeddedFont>
    <p:embeddedFont>
      <p:font typeface="Nobile"/>
      <p:regular r:id="rId18"/>
    </p:embeddedFont>
    <p:embeddedFont>
      <p:font typeface="Nobile"/>
      <p:regular r:id="rId19"/>
    </p:embeddedFont>
    <p:embeddedFont>
      <p:font typeface="Nobile"/>
      <p:regular r:id="rId20"/>
    </p:embeddedFont>
    <p:embeddedFont>
      <p:font typeface="Nobile"/>
      <p:regular r:id="rId21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6" Type="http://schemas.openxmlformats.org/officeDocument/2006/relationships/font" Target="fonts/font1.fntdata"/><Relationship Id="rId17" Type="http://schemas.openxmlformats.org/officeDocument/2006/relationships/font" Target="fonts/font2.fntdata"/><Relationship Id="rId18" Type="http://schemas.openxmlformats.org/officeDocument/2006/relationships/font" Target="fonts/font3.fntdata"/><Relationship Id="rId19" Type="http://schemas.openxmlformats.org/officeDocument/2006/relationships/font" Target="fonts/font4.fntdata"/><Relationship Id="rId20" Type="http://schemas.openxmlformats.org/officeDocument/2006/relationships/font" Target="fonts/font5.fntdata"/><Relationship Id="rId2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03383"/>
            <a:ext cx="57928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Trabalho Prático III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35232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Lucas Santos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379452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Matheus Telles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2367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Rafael Munhoz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467891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Rafael Urbanek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512111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Thiago Mello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556331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Vitor Cumim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111578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Primeira Etapa: Análise dos Requisitos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Viabilidade Técnica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Analisamos a viabilidade técnica de cada requisito, avaliando sua complexidade e recursos necessários.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Consistência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Verificamos se os requisitos eram consistentes com os objetivos do projeto e as necessidades dos usuários.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Alinhamento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215408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Asseguramos que os requisitos estavam alinhados com as necessidades dos usuários e o escopo do projeto.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068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Segunda Etapa: Criação e Validação do Protótipo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967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964049" y="3204686"/>
            <a:ext cx="1697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119676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Apresentação do Protótipo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964424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protótipo foi apresentado a Lucas Santos, que desempenhou o papel de Product Owner.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119676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9" name="Text 6"/>
          <p:cNvSpPr/>
          <p:nvPr/>
        </p:nvSpPr>
        <p:spPr>
          <a:xfrm>
            <a:off x="4829413" y="3204686"/>
            <a:ext cx="22240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1196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Análise Detalhada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22583" y="3610094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Lucas analisou o protótipo e apontou possíveis inconsistências e oportunidades de melhoria.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90657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sp>
        <p:nvSpPr>
          <p:cNvPr id="13" name="Text 10"/>
          <p:cNvSpPr/>
          <p:nvPr/>
        </p:nvSpPr>
        <p:spPr>
          <a:xfrm>
            <a:off x="946190" y="5991582"/>
            <a:ext cx="20550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906572"/>
            <a:ext cx="50539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Ajustes no Design e Funcionalidade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639699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feedback de Lucas guiou ajustes importantes no design e na funcionalidade do aplicativo.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530" y="803910"/>
            <a:ext cx="6454140" cy="66217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2483287"/>
            <a:ext cx="57276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do Aplicativo: Funcionalidades Essenciais 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8108990" y="4439364"/>
            <a:ext cx="57276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335804" y="46661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Entrada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35804" y="5156597"/>
            <a:ext cx="52739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a criação e manutenção do usuário.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41920" y="803910"/>
            <a:ext cx="6461760" cy="662178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07112"/>
            <a:ext cx="5727621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do Aplicativo: Funcionalidades Essenciais (Continuação)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793790" y="3230166"/>
            <a:ext cx="5727621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4569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Inicial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947398"/>
            <a:ext cx="52739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encontrar partidas, se inscrever em partidas, filtrar partidas por nível de habilidade e surege partidas para o usuário.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489734"/>
            <a:ext cx="5727621" cy="2032754"/>
          </a:xfrm>
          <a:prstGeom prst="roundRect">
            <a:avLst>
              <a:gd name="adj" fmla="val 10043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Partida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6206966"/>
            <a:ext cx="527399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visualizar detalhes da partida, convidar jogadores, visualizar o número de jogadores, convidar amigos.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010" y="845820"/>
            <a:ext cx="6393180" cy="65379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1070015"/>
            <a:ext cx="5727621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do Aplicativo: Funcionalidades Essenciais (Continuação)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8108990" y="3593068"/>
            <a:ext cx="57276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335804" y="3819882"/>
            <a:ext cx="31355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Chat Pré-Partida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35804" y="4310301"/>
            <a:ext cx="52739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comunicação entre jogadores antes da partida.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8108990" y="5489734"/>
            <a:ext cx="57276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8335804" y="5716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Avaliação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335804" y="6206966"/>
            <a:ext cx="52739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Fornecer feedback sobre partidas, contribui para o sistema de ranking de jogadores.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8120" y="891540"/>
            <a:ext cx="6309360" cy="64465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0015"/>
            <a:ext cx="5727621" cy="2267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do Aplicativo: Funcionalidades Essenciais (Continuação)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793790" y="3593068"/>
            <a:ext cx="57276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3819882"/>
            <a:ext cx="41656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Gerenciador de Partidas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4310301"/>
            <a:ext cx="52739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a criação e gerenciamento de partidas de futebol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489734"/>
            <a:ext cx="57276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8" name="Text 5"/>
          <p:cNvSpPr/>
          <p:nvPr/>
        </p:nvSpPr>
        <p:spPr>
          <a:xfrm>
            <a:off x="1020604" y="5716548"/>
            <a:ext cx="48912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Gerenciador de Campeonatos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6206966"/>
            <a:ext cx="52739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Permite a criação e gerenciamento de campeonatos de futebol.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7400" y="891540"/>
            <a:ext cx="3200400" cy="64465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08990" y="2301835"/>
            <a:ext cx="57276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Telas do Aplicativo: Funcionalidade (Continuação) 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8108990" y="4257913"/>
            <a:ext cx="5727621" cy="1669852"/>
          </a:xfrm>
          <a:prstGeom prst="roundRect">
            <a:avLst>
              <a:gd name="adj" fmla="val 12225"/>
            </a:avLst>
          </a:prstGeom>
          <a:solidFill>
            <a:srgbClr val="E8F3E8"/>
          </a:solidFill>
          <a:ln/>
        </p:spPr>
      </p:sp>
      <p:sp>
        <p:nvSpPr>
          <p:cNvPr id="5" name="Text 2"/>
          <p:cNvSpPr/>
          <p:nvPr/>
        </p:nvSpPr>
        <p:spPr>
          <a:xfrm>
            <a:off x="8335804" y="44847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Tela Perfil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335804" y="4975146"/>
            <a:ext cx="52739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usuário pode alterar dados da conta, configurações, pagamentos e encontrar ajuda.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08878"/>
            <a:ext cx="67156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Obrigado pela atenção!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2024-12-09T20:25:08Z</dcterms:created>
  <dcterms:modified xsi:type="dcterms:W3CDTF">2024-12-09T20:25:08Z</dcterms:modified>
</cp:coreProperties>
</file>