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138-F13D-4435-B236-907AA6087DE5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fit </a:t>
            </a:r>
            <a:r>
              <a:rPr lang="en-US" dirty="0" err="1" smtClean="0"/>
              <a:t>t_delay</a:t>
            </a:r>
            <a:r>
              <a:rPr lang="en-US" dirty="0" smtClean="0"/>
              <a:t> or do I merely use it to assess how the method works for delayed curves?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100,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4" y="2155125"/>
            <a:ext cx="4953793" cy="363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125"/>
            <a:ext cx="4571433" cy="3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7" y="2426218"/>
            <a:ext cx="5005134" cy="3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82" y="2298534"/>
            <a:ext cx="5022423" cy="36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curves due to smoothing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4" y="2159889"/>
            <a:ext cx="5154918" cy="388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992"/>
            <a:ext cx="5393441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=(2.5, 2.5, 2.5/2 (time)), 5000 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3" y="2000201"/>
            <a:ext cx="5602377" cy="4087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76" y="2000200"/>
            <a:ext cx="5678013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no filter,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smoothing,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2" y="2228896"/>
            <a:ext cx="5246062" cy="394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10" y="2311544"/>
            <a:ext cx="5222839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Sygnovia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1690688"/>
            <a:ext cx="5635968" cy="43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fixed delay times and 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389008"/>
            <a:ext cx="7054051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98" y="515438"/>
            <a:ext cx="5885413" cy="43343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475" y="515438"/>
            <a:ext cx="5491525" cy="4184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7411" cy="1739248"/>
          </a:xfrm>
        </p:spPr>
        <p:txBody>
          <a:bodyPr/>
          <a:lstStyle/>
          <a:p>
            <a:r>
              <a:rPr lang="en-US" dirty="0" smtClean="0"/>
              <a:t>Free MTT spatiotemporal filter (2.5, 2.5, 1.25)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02" y="4121947"/>
            <a:ext cx="5701422" cy="2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W_res = 100, spatial filter, sd=2.5, 5000 ep</vt:lpstr>
      <vt:lpstr>W_res = 1, spatial filter, sd=2.5, 5000 ep</vt:lpstr>
      <vt:lpstr>W_res = 1, spatio-temporal filter, sd=2.5, 5000 ep</vt:lpstr>
      <vt:lpstr>W_res = 1, spatio-temporal filter, sd=(2.5, 2.5, 2.5/2 (time)), 5000 ep</vt:lpstr>
      <vt:lpstr>W_res = 1, no filter, 5000 ep</vt:lpstr>
      <vt:lpstr>Sygnovia</vt:lpstr>
      <vt:lpstr>With fixed delay times and MTT</vt:lpstr>
      <vt:lpstr>Free MTT spatiotemporal filter (2.5, 2.5, 1.25)</vt:lpstr>
      <vt:lpstr>Questions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L. de (Lucas)</dc:creator>
  <cp:lastModifiedBy>Vries, L. de (Lucas)</cp:lastModifiedBy>
  <cp:revision>15</cp:revision>
  <dcterms:created xsi:type="dcterms:W3CDTF">2022-03-18T09:01:27Z</dcterms:created>
  <dcterms:modified xsi:type="dcterms:W3CDTF">2022-03-18T16:30:03Z</dcterms:modified>
</cp:coreProperties>
</file>