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2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5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3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3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4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4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2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1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1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0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84138-F13D-4435-B236-907AA6087DE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2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3043237"/>
            <a:ext cx="5587884" cy="3062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990" y="2114647"/>
            <a:ext cx="4219577" cy="12207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Free MTT spatial filter (2.5, 2.5)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808"/>
            <a:ext cx="9644063" cy="942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dirty="0" err="1" smtClean="0"/>
              <a:t>Note</a:t>
            </a:r>
            <a:r>
              <a:rPr lang="nl-NL" sz="1600" dirty="0" smtClean="0"/>
              <a:t>: different </a:t>
            </a:r>
            <a:r>
              <a:rPr lang="nl-NL" sz="1600" dirty="0" err="1" smtClean="0"/>
              <a:t>scale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21" y="3335435"/>
            <a:ext cx="5749033" cy="277008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89690" y="2114647"/>
            <a:ext cx="4219577" cy="122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Free MTT </a:t>
            </a:r>
            <a:r>
              <a:rPr lang="en-US" sz="2400" dirty="0" err="1" smtClean="0"/>
              <a:t>spatio</a:t>
            </a:r>
            <a:r>
              <a:rPr lang="en-US" sz="2400" dirty="0" smtClean="0"/>
              <a:t>-temporal filter (2.5, 2.5, 1.25)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522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 fit </a:t>
            </a:r>
            <a:r>
              <a:rPr lang="en-US" dirty="0" err="1" smtClean="0"/>
              <a:t>t_delay</a:t>
            </a:r>
            <a:r>
              <a:rPr lang="en-US" dirty="0" smtClean="0"/>
              <a:t> or do I merely use it to assess how the method works for delayed curves?</a:t>
            </a:r>
          </a:p>
          <a:p>
            <a:r>
              <a:rPr lang="nl-NL" dirty="0" smtClean="0"/>
              <a:t>I </a:t>
            </a:r>
            <a:r>
              <a:rPr lang="nl-NL" dirty="0" err="1" smtClean="0"/>
              <a:t>dont</a:t>
            </a:r>
            <a:r>
              <a:rPr lang="nl-NL" dirty="0" smtClean="0"/>
              <a:t> </a:t>
            </a:r>
            <a:r>
              <a:rPr lang="nl-NL" dirty="0" err="1" smtClean="0"/>
              <a:t>know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my</a:t>
            </a:r>
            <a:r>
              <a:rPr lang="nl-NL" dirty="0" smtClean="0"/>
              <a:t>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gaussian</a:t>
            </a:r>
            <a:r>
              <a:rPr lang="nl-NL" dirty="0" smtClean="0"/>
              <a:t> filter is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/>
              <a:t> </a:t>
            </a:r>
            <a:r>
              <a:rPr lang="nl-NL" dirty="0" smtClean="0"/>
              <a:t>as Edwins. No filter </a:t>
            </a:r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nl-NL" dirty="0" err="1" smtClean="0"/>
              <a:t>defined</a:t>
            </a:r>
            <a:r>
              <a:rPr lang="nl-NL" dirty="0" smtClean="0"/>
              <a:t>, </a:t>
            </a:r>
            <a:r>
              <a:rPr lang="nl-NL" dirty="0" err="1" smtClean="0"/>
              <a:t>only</a:t>
            </a:r>
            <a:r>
              <a:rPr lang="nl-NL" dirty="0" smtClean="0"/>
              <a:t> standard </a:t>
            </a:r>
            <a:r>
              <a:rPr lang="nl-NL" dirty="0" err="1" smtClean="0"/>
              <a:t>deviation</a:t>
            </a:r>
            <a:r>
              <a:rPr lang="nl-NL" dirty="0" smtClean="0"/>
              <a:t>. Will </a:t>
            </a:r>
            <a:r>
              <a:rPr lang="nl-NL" dirty="0" err="1" smtClean="0"/>
              <a:t>it</a:t>
            </a:r>
            <a:r>
              <a:rPr lang="nl-NL" dirty="0" smtClean="0"/>
              <a:t> make a </a:t>
            </a:r>
            <a:r>
              <a:rPr lang="nl-NL" dirty="0" err="1" smtClean="0"/>
              <a:t>difference</a:t>
            </a:r>
            <a:r>
              <a:rPr lang="nl-NL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8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887" y="570706"/>
            <a:ext cx="7801314" cy="58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100, spatial filter, </a:t>
            </a:r>
            <a:r>
              <a:rPr lang="en-US" dirty="0" err="1" smtClean="0"/>
              <a:t>sd</a:t>
            </a:r>
            <a:r>
              <a:rPr lang="en-US" dirty="0" smtClean="0"/>
              <a:t>=2.5, 5000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584" y="2155125"/>
            <a:ext cx="4953793" cy="3630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5125"/>
            <a:ext cx="4571433" cy="34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4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1, spatial filter, </a:t>
            </a:r>
            <a:r>
              <a:rPr lang="en-US" dirty="0" err="1" smtClean="0"/>
              <a:t>sd</a:t>
            </a:r>
            <a:r>
              <a:rPr lang="en-US" dirty="0" smtClean="0"/>
              <a:t>=2.5, 5000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Converges faster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37" y="2426218"/>
            <a:ext cx="5005134" cy="3750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382" y="2298534"/>
            <a:ext cx="5022423" cy="369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4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1, </a:t>
            </a:r>
            <a:r>
              <a:rPr lang="en-US" dirty="0" err="1" smtClean="0"/>
              <a:t>spatio</a:t>
            </a:r>
            <a:r>
              <a:rPr lang="en-US" dirty="0" smtClean="0"/>
              <a:t>-temporal filter, </a:t>
            </a:r>
            <a:r>
              <a:rPr lang="en-US" dirty="0" err="1" smtClean="0"/>
              <a:t>sd</a:t>
            </a:r>
            <a:r>
              <a:rPr lang="en-US" dirty="0" smtClean="0"/>
              <a:t>=2.5, 5000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curves due to smoothing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4" y="2159889"/>
            <a:ext cx="5154918" cy="3889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6992"/>
            <a:ext cx="5393441" cy="39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1, </a:t>
            </a:r>
            <a:r>
              <a:rPr lang="en-US" dirty="0" err="1" smtClean="0"/>
              <a:t>spatio</a:t>
            </a:r>
            <a:r>
              <a:rPr lang="en-US" dirty="0" smtClean="0"/>
              <a:t>-temporal filter, </a:t>
            </a:r>
            <a:r>
              <a:rPr lang="en-US" dirty="0" err="1" smtClean="0"/>
              <a:t>sd</a:t>
            </a:r>
            <a:r>
              <a:rPr lang="en-US" dirty="0" smtClean="0"/>
              <a:t>=(2.5, 2.5, 2.5/2 (time)), 5000 ep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623" y="2000201"/>
            <a:ext cx="5602377" cy="4087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76" y="2000200"/>
            <a:ext cx="5678013" cy="42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1, no filter, 5000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smoothing,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2" y="2228896"/>
            <a:ext cx="5246062" cy="3948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210" y="2311544"/>
            <a:ext cx="5222839" cy="386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0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Sygnovia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49" y="1690688"/>
            <a:ext cx="5635968" cy="439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2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fixed delay times and MTT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18" y="1389008"/>
            <a:ext cx="7054051" cy="522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4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98" y="515438"/>
            <a:ext cx="5885413" cy="433433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4475" y="515438"/>
            <a:ext cx="5491525" cy="41840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487411" cy="1739248"/>
          </a:xfrm>
        </p:spPr>
        <p:txBody>
          <a:bodyPr/>
          <a:lstStyle/>
          <a:p>
            <a:r>
              <a:rPr lang="en-US" dirty="0" smtClean="0"/>
              <a:t>Free MTT spatiotemporal filter (2.5, 2.5, 1.25)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402" y="4121947"/>
            <a:ext cx="5701422" cy="2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9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10239</TotalTime>
  <Words>163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W_res = 100, spatial filter, sd=2.5, 5000 ep</vt:lpstr>
      <vt:lpstr>W_res = 1, spatial filter, sd=2.5, 5000 ep</vt:lpstr>
      <vt:lpstr>W_res = 1, spatio-temporal filter, sd=2.5, 5000 ep</vt:lpstr>
      <vt:lpstr>W_res = 1, spatio-temporal filter, sd=(2.5, 2.5, 2.5/2 (time)), 5000 ep</vt:lpstr>
      <vt:lpstr>W_res = 1, no filter, 5000 ep</vt:lpstr>
      <vt:lpstr>Sygnovia</vt:lpstr>
      <vt:lpstr>With fixed delay times and MTT</vt:lpstr>
      <vt:lpstr>Free MTT spatiotemporal filter (2.5, 2.5, 1.25)</vt:lpstr>
      <vt:lpstr>Free MTT spatial filter (2.5, 2.5)</vt:lpstr>
      <vt:lpstr>Questions</vt:lpstr>
      <vt:lpstr>PowerPoint Presentation</vt:lpstr>
    </vt:vector>
  </TitlesOfParts>
  <Company>AMC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Vries, L. de (Lucas)</dc:creator>
  <cp:lastModifiedBy>Vries, L. de (Lucas)</cp:lastModifiedBy>
  <cp:revision>23</cp:revision>
  <dcterms:created xsi:type="dcterms:W3CDTF">2022-03-18T09:01:27Z</dcterms:created>
  <dcterms:modified xsi:type="dcterms:W3CDTF">2022-03-29T16:10:02Z</dcterms:modified>
</cp:coreProperties>
</file>