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2" autoAdjust="0"/>
    <p:restoredTop sz="94660"/>
  </p:normalViewPr>
  <p:slideViewPr>
    <p:cSldViewPr snapToGrid="0">
      <p:cViewPr varScale="1">
        <p:scale>
          <a:sx n="77" d="100"/>
          <a:sy n="77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5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6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3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3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4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1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4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2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1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1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0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84138-F13D-4435-B236-907AA6087DE5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2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W_res</a:t>
            </a:r>
            <a:r>
              <a:rPr lang="en-US" dirty="0" smtClean="0"/>
              <a:t> = 100, spatial filter, </a:t>
            </a:r>
            <a:r>
              <a:rPr lang="en-US" dirty="0" err="1" smtClean="0"/>
              <a:t>sd</a:t>
            </a:r>
            <a:r>
              <a:rPr lang="en-US" dirty="0" smtClean="0"/>
              <a:t>=2.5, 5000 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584" y="2155125"/>
            <a:ext cx="4953793" cy="36303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5125"/>
            <a:ext cx="4571433" cy="343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4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W_res</a:t>
            </a:r>
            <a:r>
              <a:rPr lang="en-US" dirty="0" smtClean="0"/>
              <a:t> = 1, spatial filter, </a:t>
            </a:r>
            <a:r>
              <a:rPr lang="en-US" dirty="0" err="1" smtClean="0"/>
              <a:t>sd</a:t>
            </a:r>
            <a:r>
              <a:rPr lang="en-US" dirty="0" smtClean="0"/>
              <a:t>=2.5, 5000 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Converges faster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37" y="2426218"/>
            <a:ext cx="5005134" cy="37507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382" y="2298534"/>
            <a:ext cx="5022423" cy="369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4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W_res</a:t>
            </a:r>
            <a:r>
              <a:rPr lang="en-US" dirty="0" smtClean="0"/>
              <a:t> = 1, </a:t>
            </a:r>
            <a:r>
              <a:rPr lang="en-US" dirty="0" err="1" smtClean="0"/>
              <a:t>spatio</a:t>
            </a:r>
            <a:r>
              <a:rPr lang="en-US" dirty="0" smtClean="0"/>
              <a:t>-temporal filter, </a:t>
            </a:r>
            <a:r>
              <a:rPr lang="en-US" dirty="0" err="1" smtClean="0"/>
              <a:t>sd</a:t>
            </a:r>
            <a:r>
              <a:rPr lang="en-US" dirty="0" smtClean="0"/>
              <a:t>=2.5, 5000 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curves due to smoothing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64" y="2159889"/>
            <a:ext cx="5154918" cy="38890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16992"/>
            <a:ext cx="5393441" cy="397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1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W_res</a:t>
            </a:r>
            <a:r>
              <a:rPr lang="en-US" dirty="0" smtClean="0"/>
              <a:t> = 1, </a:t>
            </a:r>
            <a:r>
              <a:rPr lang="en-US" dirty="0" err="1" smtClean="0"/>
              <a:t>spatio</a:t>
            </a:r>
            <a:r>
              <a:rPr lang="en-US" dirty="0" smtClean="0"/>
              <a:t>-temporal filter, </a:t>
            </a:r>
            <a:r>
              <a:rPr lang="en-US" dirty="0" err="1" smtClean="0"/>
              <a:t>sd</a:t>
            </a:r>
            <a:r>
              <a:rPr lang="en-US" dirty="0" smtClean="0"/>
              <a:t>=(2.5, 2.5, 2.5/2 (time)), 5000 ep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623" y="2000201"/>
            <a:ext cx="5602377" cy="40874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776" y="2000200"/>
            <a:ext cx="5678013" cy="42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W_res</a:t>
            </a:r>
            <a:r>
              <a:rPr lang="en-US" dirty="0" smtClean="0"/>
              <a:t> = 1, no filter, 5000 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smoothing,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32" y="2228896"/>
            <a:ext cx="5246062" cy="39480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210" y="2311544"/>
            <a:ext cx="5222839" cy="386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0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Sygnovia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49" y="1690688"/>
            <a:ext cx="5635968" cy="439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2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fixed delay times and MTT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318" y="1389008"/>
            <a:ext cx="7054051" cy="522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48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I fit </a:t>
            </a:r>
            <a:r>
              <a:rPr lang="en-US" dirty="0" err="1" smtClean="0"/>
              <a:t>t_delay</a:t>
            </a:r>
            <a:r>
              <a:rPr lang="en-US" dirty="0" smtClean="0"/>
              <a:t> or do I merely use it to assess how the method works for delayed curves?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8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99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W_res = 100, spatial filter, sd=2.5, 5000 ep</vt:lpstr>
      <vt:lpstr>W_res = 1, spatial filter, sd=2.5, 5000 ep</vt:lpstr>
      <vt:lpstr>W_res = 1, spatio-temporal filter, sd=2.5, 5000 ep</vt:lpstr>
      <vt:lpstr>W_res = 1, spatio-temporal filter, sd=(2.5, 2.5, 2.5/2 (time)), 5000 ep</vt:lpstr>
      <vt:lpstr>W_res = 1, no filter, 5000 ep</vt:lpstr>
      <vt:lpstr>Sygnovia</vt:lpstr>
      <vt:lpstr>With fixed delay times and MTT</vt:lpstr>
      <vt:lpstr>Questions</vt:lpstr>
    </vt:vector>
  </TitlesOfParts>
  <Company>AMC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Vries, L. de (Lucas)</dc:creator>
  <cp:lastModifiedBy>Vries, L. de (Lucas)</cp:lastModifiedBy>
  <cp:revision>11</cp:revision>
  <dcterms:created xsi:type="dcterms:W3CDTF">2022-03-18T09:01:27Z</dcterms:created>
  <dcterms:modified xsi:type="dcterms:W3CDTF">2022-03-18T14:05:00Z</dcterms:modified>
</cp:coreProperties>
</file>