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A8CB-05E0-4182-92BE-05A05770DC0F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DF18-1F16-4430-994D-A1BDCAA3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6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A8CB-05E0-4182-92BE-05A05770DC0F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DF18-1F16-4430-994D-A1BDCAA3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9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A8CB-05E0-4182-92BE-05A05770DC0F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DF18-1F16-4430-994D-A1BDCAA3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A8CB-05E0-4182-92BE-05A05770DC0F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DF18-1F16-4430-994D-A1BDCAA3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A8CB-05E0-4182-92BE-05A05770DC0F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DF18-1F16-4430-994D-A1BDCAA3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4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A8CB-05E0-4182-92BE-05A05770DC0F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DF18-1F16-4430-994D-A1BDCAA3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2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A8CB-05E0-4182-92BE-05A05770DC0F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DF18-1F16-4430-994D-A1BDCAA3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3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A8CB-05E0-4182-92BE-05A05770DC0F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DF18-1F16-4430-994D-A1BDCAA3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9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A8CB-05E0-4182-92BE-05A05770DC0F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DF18-1F16-4430-994D-A1BDCAA3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5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A8CB-05E0-4182-92BE-05A05770DC0F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DF18-1F16-4430-994D-A1BDCAA3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2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A8CB-05E0-4182-92BE-05A05770DC0F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DF18-1F16-4430-994D-A1BDCAA3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3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8A8CB-05E0-4182-92BE-05A05770DC0F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7DF18-1F16-4430-994D-A1BDCAA3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5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CH.5.1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9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10678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39" y="0"/>
            <a:ext cx="6330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9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23867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555" y="0"/>
            <a:ext cx="6329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36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3655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799" y="1828905"/>
            <a:ext cx="3248478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86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69" y="0"/>
            <a:ext cx="6330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7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3096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845" y="0"/>
            <a:ext cx="6343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4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56"/>
            <a:ext cx="12192000" cy="660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3655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563" y="0"/>
            <a:ext cx="6330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5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64195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195" y="0"/>
            <a:ext cx="6227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9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25" y="0"/>
            <a:ext cx="6348775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23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437" y="0"/>
            <a:ext cx="6317273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39" y="0"/>
            <a:ext cx="6330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7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520" y="0"/>
            <a:ext cx="632438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39" y="0"/>
            <a:ext cx="6330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6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CH.5.2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5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CH.5.1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CH.5.2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CH.5.1</dc:title>
  <dc:creator>User18pm</dc:creator>
  <cp:lastModifiedBy>User18pm</cp:lastModifiedBy>
  <cp:revision>1</cp:revision>
  <dcterms:created xsi:type="dcterms:W3CDTF">2017-10-06T19:43:45Z</dcterms:created>
  <dcterms:modified xsi:type="dcterms:W3CDTF">2017-10-06T19:46:35Z</dcterms:modified>
</cp:coreProperties>
</file>