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6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8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8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5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2A5B-A4F0-407C-8E49-6D2A7B6B541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1918-493A-48B8-818E-54C6F11B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1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CH3.1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065" y="897923"/>
            <a:ext cx="6531557" cy="5284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61" y="1153297"/>
            <a:ext cx="5727203" cy="46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0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62" y="922637"/>
            <a:ext cx="6042836" cy="4889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06" y="922637"/>
            <a:ext cx="6623192" cy="53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2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924" y="823783"/>
            <a:ext cx="6175198" cy="49962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08" y="1066799"/>
            <a:ext cx="6332917" cy="4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6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173"/>
            <a:ext cx="6604591" cy="5218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56" y="560173"/>
            <a:ext cx="5641644" cy="44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3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0173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54" y="-222422"/>
            <a:ext cx="7310844" cy="73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9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90" y="1112108"/>
            <a:ext cx="5834110" cy="4720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88" y="1112108"/>
            <a:ext cx="6206973" cy="50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2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206" y="626075"/>
            <a:ext cx="6979550" cy="5647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11" y="626075"/>
            <a:ext cx="6210834" cy="502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0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779" y="453081"/>
            <a:ext cx="7005005" cy="5667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74" y="790832"/>
            <a:ext cx="5645749" cy="45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9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778" y="799071"/>
            <a:ext cx="6317740" cy="5111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51" y="837216"/>
            <a:ext cx="6223449" cy="50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6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2324"/>
            <a:ext cx="5917270" cy="37440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92" y="1576791"/>
            <a:ext cx="5918622" cy="42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3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CH3.1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CH3.2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CH3.1</dc:title>
  <dc:creator>User18pm</dc:creator>
  <cp:lastModifiedBy>User18pm</cp:lastModifiedBy>
  <cp:revision>1</cp:revision>
  <dcterms:created xsi:type="dcterms:W3CDTF">2017-10-06T19:32:38Z</dcterms:created>
  <dcterms:modified xsi:type="dcterms:W3CDTF">2017-10-06T19:37:24Z</dcterms:modified>
</cp:coreProperties>
</file>