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FE2F-2762-4EE7-92F0-5117810DD46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759E-C8EB-4910-943F-DA811463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CH.4.1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" y="939113"/>
            <a:ext cx="6012290" cy="4864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66" y="939113"/>
            <a:ext cx="5961382" cy="48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7" y="1037967"/>
            <a:ext cx="5717021" cy="4625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08" y="1037967"/>
            <a:ext cx="5959838" cy="48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2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" y="1449859"/>
            <a:ext cx="4882122" cy="3950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94" y="897925"/>
            <a:ext cx="6063198" cy="4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0" y="1276864"/>
            <a:ext cx="5330117" cy="4312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69" y="1219199"/>
            <a:ext cx="5034848" cy="40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97" y="939162"/>
            <a:ext cx="5910411" cy="4782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32" y="1050347"/>
            <a:ext cx="5635567" cy="45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2" y="1235676"/>
            <a:ext cx="6103926" cy="4938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61" y="1235676"/>
            <a:ext cx="6073380" cy="4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47" y="0"/>
            <a:ext cx="9629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CH.4.2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38" y="856734"/>
            <a:ext cx="6653737" cy="5383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99" y="1037966"/>
            <a:ext cx="5879928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73" y="955589"/>
            <a:ext cx="5706839" cy="4617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47" y="1112107"/>
            <a:ext cx="5737385" cy="46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CH.4.1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CH.4.2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CH.4.1 </dc:title>
  <dc:creator>User18pm</dc:creator>
  <cp:lastModifiedBy>User18pm</cp:lastModifiedBy>
  <cp:revision>1</cp:revision>
  <dcterms:created xsi:type="dcterms:W3CDTF">2017-10-06T19:39:01Z</dcterms:created>
  <dcterms:modified xsi:type="dcterms:W3CDTF">2017-10-06T19:42:23Z</dcterms:modified>
</cp:coreProperties>
</file>