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9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28C7-17C4-4E0A-BAE7-666414F49F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FA38-4448-4BFA-A6A5-9D743B1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CH2 Ex.2.1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6" y="782594"/>
            <a:ext cx="4571054" cy="4946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95" y="782594"/>
            <a:ext cx="4612292" cy="49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7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1" y="961080"/>
            <a:ext cx="4409144" cy="4776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54" y="961080"/>
            <a:ext cx="4690676" cy="50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1" y="733381"/>
            <a:ext cx="4613189" cy="4997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9" y="517352"/>
            <a:ext cx="5022455" cy="54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9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CH.2 Ex.2.2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15" y="1015778"/>
            <a:ext cx="4151122" cy="4497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06" y="1015778"/>
            <a:ext cx="4037400" cy="4378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06" y="993260"/>
            <a:ext cx="4058494" cy="44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438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55" y="0"/>
            <a:ext cx="501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CH2 Ex.2.1</vt:lpstr>
      <vt:lpstr>PowerPoint Presentation</vt:lpstr>
      <vt:lpstr>PowerPoint Presentation</vt:lpstr>
      <vt:lpstr>PowerPoint Presentation</vt:lpstr>
      <vt:lpstr>CH.2 Ex.2.2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CH2 Ex.2.1</dc:title>
  <dc:creator>User18pm</dc:creator>
  <cp:lastModifiedBy>User18pm</cp:lastModifiedBy>
  <cp:revision>1</cp:revision>
  <dcterms:created xsi:type="dcterms:W3CDTF">2017-09-28T20:20:08Z</dcterms:created>
  <dcterms:modified xsi:type="dcterms:W3CDTF">2017-09-28T20:26:15Z</dcterms:modified>
</cp:coreProperties>
</file>