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4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8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3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3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2053-3BB9-4FE6-A12B-61C11BA3AB7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E2305-1F6B-4104-AA2B-DF291421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Ex.1.1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1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232"/>
            <a:ext cx="5870293" cy="6347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23" y="181232"/>
            <a:ext cx="6156251" cy="66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8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2438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46" y="0"/>
            <a:ext cx="6323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19"/>
            <a:ext cx="6025812" cy="6528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54" y="382208"/>
            <a:ext cx="5295790" cy="57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5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558"/>
            <a:ext cx="5469279" cy="5918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57" y="471952"/>
            <a:ext cx="5466633" cy="59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0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" y="486032"/>
            <a:ext cx="5792600" cy="6281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69" y="926755"/>
            <a:ext cx="5146450" cy="55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5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66" y="0"/>
            <a:ext cx="6323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Ex.1.2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1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1727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70" y="0"/>
            <a:ext cx="5850930" cy="63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3655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54" y="255372"/>
            <a:ext cx="5706920" cy="61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3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Ex.1.1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Ex.1.2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Ex.1.1</dc:title>
  <dc:creator>User18pm</dc:creator>
  <cp:lastModifiedBy>User18pm</cp:lastModifiedBy>
  <cp:revision>1</cp:revision>
  <dcterms:created xsi:type="dcterms:W3CDTF">2017-09-28T20:54:57Z</dcterms:created>
  <dcterms:modified xsi:type="dcterms:W3CDTF">2017-09-28T20:58:42Z</dcterms:modified>
</cp:coreProperties>
</file>