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680C-DA27-4264-BF4D-21C0F3C3BA4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B6B-68A3-4477-A64D-2B76DC6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1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680C-DA27-4264-BF4D-21C0F3C3BA4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B6B-68A3-4477-A64D-2B76DC6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2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680C-DA27-4264-BF4D-21C0F3C3BA4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B6B-68A3-4477-A64D-2B76DC6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680C-DA27-4264-BF4D-21C0F3C3BA4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B6B-68A3-4477-A64D-2B76DC6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1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680C-DA27-4264-BF4D-21C0F3C3BA4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B6B-68A3-4477-A64D-2B76DC6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5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680C-DA27-4264-BF4D-21C0F3C3BA4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B6B-68A3-4477-A64D-2B76DC6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4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680C-DA27-4264-BF4D-21C0F3C3BA4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B6B-68A3-4477-A64D-2B76DC6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2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680C-DA27-4264-BF4D-21C0F3C3BA4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B6B-68A3-4477-A64D-2B76DC6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2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680C-DA27-4264-BF4D-21C0F3C3BA4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B6B-68A3-4477-A64D-2B76DC6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5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680C-DA27-4264-BF4D-21C0F3C3BA4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B6B-68A3-4477-A64D-2B76DC6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7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680C-DA27-4264-BF4D-21C0F3C3BA4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4B6B-68A3-4477-A64D-2B76DC6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6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B680C-DA27-4264-BF4D-21C0F3C3BA4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44B6B-68A3-4477-A64D-2B76DC6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3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Ex.1.3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7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4414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328" y="960566"/>
            <a:ext cx="5268982" cy="18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2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37056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28" y="2067698"/>
            <a:ext cx="5116061" cy="86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5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63" y="0"/>
            <a:ext cx="6331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3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Ex.1.3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Ex.1.3</dc:title>
  <dc:creator>User18pm</dc:creator>
  <cp:lastModifiedBy>User18pm</cp:lastModifiedBy>
  <cp:revision>1</cp:revision>
  <dcterms:created xsi:type="dcterms:W3CDTF">2017-09-28T20:58:45Z</dcterms:created>
  <dcterms:modified xsi:type="dcterms:W3CDTF">2017-09-28T20:59:51Z</dcterms:modified>
</cp:coreProperties>
</file>