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all Guay" userId="18ef6bc5-b539-434d-ba22-cd222456b2f6" providerId="ADAL" clId="{14FBC849-2C84-4646-8595-58300DA71829}"/>
    <pc:docChg chg="undo addSld modSld">
      <pc:chgData name="Randall Guay" userId="18ef6bc5-b539-434d-ba22-cd222456b2f6" providerId="ADAL" clId="{14FBC849-2C84-4646-8595-58300DA71829}" dt="2018-02-13T19:47:42.804" v="117" actId="13926"/>
      <pc:docMkLst>
        <pc:docMk/>
      </pc:docMkLst>
      <pc:sldChg chg="modSp">
        <pc:chgData name="Randall Guay" userId="18ef6bc5-b539-434d-ba22-cd222456b2f6" providerId="ADAL" clId="{14FBC849-2C84-4646-8595-58300DA71829}" dt="2018-02-13T19:47:32.414" v="115" actId="13926"/>
        <pc:sldMkLst>
          <pc:docMk/>
          <pc:sldMk cId="1407576863" sldId="256"/>
        </pc:sldMkLst>
        <pc:spChg chg="mod">
          <ac:chgData name="Randall Guay" userId="18ef6bc5-b539-434d-ba22-cd222456b2f6" providerId="ADAL" clId="{14FBC849-2C84-4646-8595-58300DA71829}" dt="2018-02-13T19:46:03.983" v="108" actId="14100"/>
          <ac:spMkLst>
            <pc:docMk/>
            <pc:sldMk cId="1407576863" sldId="256"/>
            <ac:spMk id="2" creationId="{F3BE2AD9-0F33-4F81-AFA4-177A28BB5E30}"/>
          </ac:spMkLst>
        </pc:spChg>
        <pc:spChg chg="mod">
          <ac:chgData name="Randall Guay" userId="18ef6bc5-b539-434d-ba22-cd222456b2f6" providerId="ADAL" clId="{14FBC849-2C84-4646-8595-58300DA71829}" dt="2018-02-13T19:47:32.414" v="115" actId="13926"/>
          <ac:spMkLst>
            <pc:docMk/>
            <pc:sldMk cId="1407576863" sldId="256"/>
            <ac:spMk id="3" creationId="{E11D836A-4D0F-493D-944A-7FFED6806B60}"/>
          </ac:spMkLst>
        </pc:spChg>
      </pc:sldChg>
      <pc:sldChg chg="modSp add">
        <pc:chgData name="Randall Guay" userId="18ef6bc5-b539-434d-ba22-cd222456b2f6" providerId="ADAL" clId="{14FBC849-2C84-4646-8595-58300DA71829}" dt="2018-02-13T19:47:37.924" v="116" actId="13926"/>
        <pc:sldMkLst>
          <pc:docMk/>
          <pc:sldMk cId="2472708981" sldId="257"/>
        </pc:sldMkLst>
        <pc:spChg chg="mod">
          <ac:chgData name="Randall Guay" userId="18ef6bc5-b539-434d-ba22-cd222456b2f6" providerId="ADAL" clId="{14FBC849-2C84-4646-8595-58300DA71829}" dt="2018-02-13T19:40:24.768" v="77" actId="20577"/>
          <ac:spMkLst>
            <pc:docMk/>
            <pc:sldMk cId="2472708981" sldId="257"/>
            <ac:spMk id="2" creationId="{F3DD82FC-8F74-45D2-AE8D-E5536C3BF36E}"/>
          </ac:spMkLst>
        </pc:spChg>
        <pc:spChg chg="mod">
          <ac:chgData name="Randall Guay" userId="18ef6bc5-b539-434d-ba22-cd222456b2f6" providerId="ADAL" clId="{14FBC849-2C84-4646-8595-58300DA71829}" dt="2018-02-13T19:47:37.924" v="116" actId="13926"/>
          <ac:spMkLst>
            <pc:docMk/>
            <pc:sldMk cId="2472708981" sldId="257"/>
            <ac:spMk id="3" creationId="{110885C9-026C-4215-AB0D-52F5D8A53DFB}"/>
          </ac:spMkLst>
        </pc:spChg>
      </pc:sldChg>
      <pc:sldChg chg="modSp add">
        <pc:chgData name="Randall Guay" userId="18ef6bc5-b539-434d-ba22-cd222456b2f6" providerId="ADAL" clId="{14FBC849-2C84-4646-8595-58300DA71829}" dt="2018-02-13T19:47:42.804" v="117" actId="13926"/>
        <pc:sldMkLst>
          <pc:docMk/>
          <pc:sldMk cId="3126633024" sldId="258"/>
        </pc:sldMkLst>
        <pc:spChg chg="mod">
          <ac:chgData name="Randall Guay" userId="18ef6bc5-b539-434d-ba22-cd222456b2f6" providerId="ADAL" clId="{14FBC849-2C84-4646-8595-58300DA71829}" dt="2018-02-13T19:45:16.189" v="104" actId="20577"/>
          <ac:spMkLst>
            <pc:docMk/>
            <pc:sldMk cId="3126633024" sldId="258"/>
            <ac:spMk id="2" creationId="{595DF764-0445-4E82-8267-CC12F01C6454}"/>
          </ac:spMkLst>
        </pc:spChg>
        <pc:spChg chg="mod">
          <ac:chgData name="Randall Guay" userId="18ef6bc5-b539-434d-ba22-cd222456b2f6" providerId="ADAL" clId="{14FBC849-2C84-4646-8595-58300DA71829}" dt="2018-02-13T19:47:42.804" v="117" actId="13926"/>
          <ac:spMkLst>
            <pc:docMk/>
            <pc:sldMk cId="3126633024" sldId="258"/>
            <ac:spMk id="3" creationId="{4796F6AA-3DF0-41EC-91FF-0389F4D777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F4E0-4720-459E-B580-1902613F7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478F9-7869-4772-BC1B-E3B95DBD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00252-3688-4284-910B-35E88703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A59-5803-4456-8A2B-C659513A392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9094-DCCE-4036-B9DE-9E628D4E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8600-F7E1-403B-8C9C-B9D61D86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D914-EDD3-463A-9D10-BAC2565B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F8E5-C22E-4B57-93A5-B4F78E3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5338B-7E17-4FBB-ACCD-2D423CCFC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BBE6C-E409-4853-B40C-F2C41AF9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A59-5803-4456-8A2B-C659513A392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EAABB-8CFD-4D00-9EE3-EBBDA45A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EB53-4B24-49A3-B1B0-33EB1A01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D914-EDD3-463A-9D10-BAC2565B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1BDA2-1E23-4426-8D3D-D5627683F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4CA87-9448-4FA3-8F1A-AA1F7AEAC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B7BC-70A7-4E17-9280-5A7ED279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A59-5803-4456-8A2B-C659513A392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9642-749F-44FB-B53C-93C65C76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D2746-D088-49CC-BE93-75045AFD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D914-EDD3-463A-9D10-BAC2565B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1C95-C107-4B9B-B707-5DB184EC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E75C-6C38-4072-A676-7FEF4BDC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5E085-252F-446F-A293-E9189629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A59-5803-4456-8A2B-C659513A392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C239-C5D5-40D6-B4D0-2C0743A0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AC77-389E-43D8-8231-84D126DB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D914-EDD3-463A-9D10-BAC2565B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282A-26BB-4A8A-9A2F-B4F8763C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2309F-C830-41D4-A2E5-C2DA7A9C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363D-935E-4928-86FE-7E462579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A59-5803-4456-8A2B-C659513A392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E9DF-71B5-413A-A605-DF976F51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B97D-34DD-454F-8937-8ABA4E02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D914-EDD3-463A-9D10-BAC2565B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2DA5-7250-44E1-9A74-E03F7FED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8E6A-8A09-4071-B322-729DF8761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D02BD-2D22-4055-9B79-53D31D01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98C87-691B-4C86-86E1-FA7A090F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A59-5803-4456-8A2B-C659513A392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E0BA1-C8A2-460D-81FA-A6565604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5123-1E3C-49E3-8A8B-B8BBB280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D914-EDD3-463A-9D10-BAC2565B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F273-30F7-4BF3-8020-2868BA93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66E72-0C3D-4E6F-8778-8A0E5E87E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13424-154E-4482-95FE-20AEDE2C4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7F2FA-8DD3-4AC9-B8EF-E482D3912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FD578-F2A1-486A-979B-5E5A97E9C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2FF98-3984-4207-B03E-E7E3AABF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A59-5803-4456-8A2B-C659513A392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93A0B-5763-482C-876C-8EEF986D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C7A4E-F16B-4D7D-A7F4-24886C5F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D914-EDD3-463A-9D10-BAC2565B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0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4504-2DD4-45B7-81FF-0DB55781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E7F71-A822-4AB2-B26D-A7A5F57E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A59-5803-4456-8A2B-C659513A392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F8D43-35CD-4550-A0AB-A0B33751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7F95C-621E-475E-8D0F-90966481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D914-EDD3-463A-9D10-BAC2565B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3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38A68-C08D-45BC-A382-F7F92ABD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A59-5803-4456-8A2B-C659513A392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F5C3D-4093-4508-8992-77ED5DBD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090FF-4574-4E16-9543-CB5DAD5A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D914-EDD3-463A-9D10-BAC2565B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9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8E89-2732-43EB-BA7D-A8EE8F9C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EE5E-73CA-44E0-8110-98024FC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2733D-F9C6-4032-B558-B4E3C3289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D7C04-BEDA-4A7D-B48B-668F2DCB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A59-5803-4456-8A2B-C659513A392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88E1D-4C05-4322-B561-BAA30983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4CC41-52BE-42BE-A975-10528289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D914-EDD3-463A-9D10-BAC2565B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9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3ACB-9B74-4815-B581-1C878F2C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CC123-37E0-4880-BDF0-69C44C301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57ABC-E827-4537-9FA1-4980EA87E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68708-7799-4C1F-BE5A-2FBF1908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A59-5803-4456-8A2B-C659513A392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E8CA4-4172-45BC-B925-D9479BBD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61625-7139-490C-9E3E-3D8C7CA2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D914-EDD3-463A-9D10-BAC2565B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9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B06EE-8F5D-4E63-A81C-9FD02837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1ECA-F6DE-4A43-AC10-DA5EEF24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23475-9D26-4561-8B16-787E8EB37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C1A59-5803-4456-8A2B-C659513A392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3CA93-0441-4950-9256-637605BA9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22B5A-2A7E-47C4-BABF-9DE8D5C09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DD914-EDD3-463A-9D10-BAC2565B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2AD9-0F33-4F81-AFA4-177A28BB5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Trailing space in namespace declaration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D836A-4D0F-493D-944A-7FFED6806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xmlns:x</a:t>
            </a:r>
            <a:r>
              <a:rPr lang="en-US" dirty="0"/>
              <a:t>="http://schemas.microsoft.com/</a:t>
            </a:r>
            <a:r>
              <a:rPr lang="en-US" dirty="0" err="1"/>
              <a:t>winfx</a:t>
            </a:r>
            <a:r>
              <a:rPr lang="en-US" dirty="0"/>
              <a:t>/2009/</a:t>
            </a:r>
            <a:r>
              <a:rPr lang="en-US" dirty="0" err="1"/>
              <a:t>xaml</a:t>
            </a:r>
            <a:r>
              <a:rPr lang="en-US" dirty="0">
                <a:solidFill>
                  <a:srgbClr val="FF0000"/>
                </a:solidFill>
                <a:highlight>
                  <a:srgbClr val="FF0000"/>
                </a:highlight>
              </a:rPr>
              <a:t> 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0757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82FC-8F74-45D2-AE8D-E5536C3B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Stray close </a:t>
            </a:r>
            <a:r>
              <a:rPr lang="en-US" dirty="0" err="1"/>
              <a:t>anglebracket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85C9-026C-4215-AB0D-52F5D8A5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&lt;/Label&gt;        </a:t>
            </a:r>
            <a:r>
              <a:rPr lang="en-US" dirty="0">
                <a:highlight>
                  <a:srgbClr val="FF0000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270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F764-0445-4E82-8267-CC12F01C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Stray curly braces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F6AA-3DF0-41EC-91FF-0389F4D77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825625"/>
            <a:ext cx="12090400" cy="4351338"/>
          </a:xfrm>
        </p:spPr>
        <p:txBody>
          <a:bodyPr/>
          <a:lstStyle/>
          <a:p>
            <a:r>
              <a:rPr lang="en-US" dirty="0"/>
              <a:t>&lt;Image Source="</a:t>
            </a:r>
            <a:r>
              <a:rPr lang="en-US" dirty="0">
                <a:highlight>
                  <a:srgbClr val="FF0000"/>
                </a:highlight>
              </a:rPr>
              <a:t>{}</a:t>
            </a:r>
            <a:r>
              <a:rPr lang="en-US" dirty="0"/>
              <a:t>{</a:t>
            </a:r>
            <a:r>
              <a:rPr lang="en-US" dirty="0" err="1"/>
              <a:t>local:ImageResource</a:t>
            </a:r>
            <a:r>
              <a:rPr lang="en-US" dirty="0"/>
              <a:t> StackedBitmap.Images.Sculpture_320x240.jpg}"</a:t>
            </a:r>
          </a:p>
        </p:txBody>
      </p:sp>
    </p:spTree>
    <p:extLst>
      <p:ext uri="{BB962C8B-B14F-4D97-AF65-F5344CB8AC3E}">
        <p14:creationId xmlns:p14="http://schemas.microsoft.com/office/powerpoint/2010/main" val="312663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Trailing space in namespace declaration</vt:lpstr>
      <vt:lpstr>Stray close anglebracket</vt:lpstr>
      <vt:lpstr>Stray curly braces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 Guay</dc:creator>
  <cp:lastModifiedBy>Randall Guay</cp:lastModifiedBy>
  <cp:revision>1</cp:revision>
  <dcterms:created xsi:type="dcterms:W3CDTF">2018-02-13T19:38:08Z</dcterms:created>
  <dcterms:modified xsi:type="dcterms:W3CDTF">2018-02-13T19:47:53Z</dcterms:modified>
</cp:coreProperties>
</file>