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notesMasterIdLst>
    <p:notesMasterId r:id="rId6"/>
  </p:notesMasterIdLst>
  <p:handoutMasterIdLst>
    <p:handoutMasterId r:id="rId7"/>
  </p:handoutMasterIdLst>
  <p:sldIdLst>
    <p:sldId id="257" r:id="rId2"/>
    <p:sldId id="464" r:id="rId3"/>
    <p:sldId id="465" r:id="rId4"/>
    <p:sldId id="4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5E3B7-8B21-49FA-A77B-61D17883B892}" v="42" dt="2018-09-28T21:21:34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238" autoAdjust="0"/>
  </p:normalViewPr>
  <p:slideViewPr>
    <p:cSldViewPr>
      <p:cViewPr varScale="1">
        <p:scale>
          <a:sx n="102" d="100"/>
          <a:sy n="102" d="100"/>
        </p:scale>
        <p:origin x="4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Guay" userId="18ef6bc5-b539-434d-ba22-cd222456b2f6" providerId="ADAL" clId="{19C591F3-DC15-425D-825A-12F143397BD0}"/>
  </pc:docChgLst>
  <pc:docChgLst>
    <pc:chgData name="Randy Guay" userId="18ef6bc5-b539-434d-ba22-cd222456b2f6" providerId="ADAL" clId="{DD95E3B7-8B21-49FA-A77B-61D17883B892}"/>
    <pc:docChg chg="custSel modSld">
      <pc:chgData name="Randy Guay" userId="18ef6bc5-b539-434d-ba22-cd222456b2f6" providerId="ADAL" clId="{DD95E3B7-8B21-49FA-A77B-61D17883B892}" dt="2018-09-28T21:21:34.094" v="41" actId="27636"/>
      <pc:docMkLst>
        <pc:docMk/>
      </pc:docMkLst>
      <pc:sldChg chg="modSp">
        <pc:chgData name="Randy Guay" userId="18ef6bc5-b539-434d-ba22-cd222456b2f6" providerId="ADAL" clId="{DD95E3B7-8B21-49FA-A77B-61D17883B892}" dt="2018-09-28T21:21:34.094" v="41" actId="27636"/>
        <pc:sldMkLst>
          <pc:docMk/>
          <pc:sldMk cId="0" sldId="464"/>
        </pc:sldMkLst>
        <pc:spChg chg="mod">
          <ac:chgData name="Randy Guay" userId="18ef6bc5-b539-434d-ba22-cd222456b2f6" providerId="ADAL" clId="{DD95E3B7-8B21-49FA-A77B-61D17883B892}" dt="2018-09-28T21:21:34.094" v="41" actId="27636"/>
          <ac:spMkLst>
            <pc:docMk/>
            <pc:sldMk cId="0" sldId="464"/>
            <ac:spMk id="6147" creationId="{00000000-0000-0000-0000-000000000000}"/>
          </ac:spMkLst>
        </pc:spChg>
      </pc:sldChg>
    </pc:docChg>
  </pc:docChgLst>
  <pc:docChgLst>
    <pc:chgData name="Randall Guay" userId="18ef6bc5-b539-434d-ba22-cd222456b2f6" providerId="ADAL" clId="{700B5348-D619-4804-AAC7-4F570FFC5F5C}"/>
  </pc:docChgLst>
  <pc:docChgLst>
    <pc:chgData name="Randall Guay" userId="18ef6bc5-b539-434d-ba22-cd222456b2f6" providerId="ADAL" clId="{DA532348-0B76-43E9-9495-77F9FFF87C2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86D94C8-060F-4715-9738-5052BC0CF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E6B175-A142-49FF-9ACF-3B661454372B}" type="datetimeFigureOut">
              <a:rPr lang="en-US"/>
              <a:pPr>
                <a:defRPr/>
              </a:pPr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C525B5-8AEA-453E-96A8-ECF779358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Test2008Joomla: joomla_25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88B46A-3B1F-4E3A-91A6-A2067E27DF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4C859D-D459-418D-A504-879ACF4379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DAD59-EC15-42A3-A2AF-1CC10F969A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1AC3B-5D60-40B4-85B3-A2D2EB2CCA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8C693-8FF9-4A95-BE9B-68D726957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D1589-6909-48BD-AF06-B2C293A9B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21C83-57AF-4C60-AE6B-7B2841C5E7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6592-69F3-48B3-82D4-45D84537BC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24A78-5A47-453E-BD0C-A9AEF3AC78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A091E-3483-4FAE-B1AF-ED6879E8F9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F59E7-605B-45F4-BBCB-F93A2EE30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DBEDD-1DAB-4F38-844A-9E5C1ACA60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8E432-0CC3-4D76-8167-C6E3976D95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B560824-50E6-442B-8A4E-E36DBC083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College of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Western Idaho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SWDV 265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Content 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Management Systems</a:t>
            </a:r>
            <a:endParaRPr 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Week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Day 1 Lab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69988" y="1066800"/>
            <a:ext cx="7772400" cy="5638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3000" dirty="0">
                <a:sym typeface="Wingdings" pitchFamily="2" charset="2"/>
              </a:rPr>
              <a:t>Unzip \\swdvdc1\StudentFiles\SWDV265FA18\Week2Day1Lab.zip.  There are two projects in it, </a:t>
            </a:r>
            <a:r>
              <a:rPr lang="en-US" sz="3000" dirty="0" err="1">
                <a:sym typeface="Wingdings" pitchFamily="2" charset="2"/>
              </a:rPr>
              <a:t>ColorList</a:t>
            </a:r>
            <a:r>
              <a:rPr lang="en-US" sz="3000" dirty="0">
                <a:sym typeface="Wingdings" pitchFamily="2" charset="2"/>
              </a:rPr>
              <a:t> and </a:t>
            </a:r>
            <a:r>
              <a:rPr lang="en-US" sz="3000" dirty="0" err="1">
                <a:sym typeface="Wingdings" pitchFamily="2" charset="2"/>
              </a:rPr>
              <a:t>ColorLoop</a:t>
            </a:r>
            <a:r>
              <a:rPr lang="en-US" sz="3000" dirty="0">
                <a:sym typeface="Wingdings" pitchFamily="2" charset="2"/>
              </a:rPr>
              <a:t>.  Copy them to a local folder.</a:t>
            </a:r>
          </a:p>
          <a:p>
            <a:pPr eaLnBrk="1" hangingPunct="1">
              <a:defRPr/>
            </a:pPr>
            <a:r>
              <a:rPr lang="en-US" sz="3000" dirty="0">
                <a:sym typeface="Wingdings" pitchFamily="2" charset="2"/>
              </a:rPr>
              <a:t>Each project has 3 errors which prevent it from compiling.  Correct the errors, set UWP as default, run the project, and do a screen grab to document success.  </a:t>
            </a:r>
            <a:r>
              <a:rPr lang="en-US" sz="3000" dirty="0">
                <a:highlight>
                  <a:srgbClr val="FFFF00"/>
                </a:highlight>
                <a:sym typeface="Wingdings" pitchFamily="2" charset="2"/>
              </a:rPr>
              <a:t>The result should be similar to what is on the next two pages</a:t>
            </a:r>
            <a:r>
              <a:rPr lang="en-US" sz="3000" dirty="0">
                <a:sym typeface="Wingdings" pitchFamily="2" charset="2"/>
              </a:rPr>
              <a:t>.</a:t>
            </a:r>
            <a:endParaRPr lang="en-US" dirty="0"/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Paste images into </a:t>
            </a:r>
            <a:r>
              <a:rPr lang="en-US">
                <a:sym typeface="Wingdings" pitchFamily="2" charset="2"/>
              </a:rPr>
              <a:t>a Word </a:t>
            </a:r>
            <a:r>
              <a:rPr lang="en-US" dirty="0">
                <a:sym typeface="Wingdings" pitchFamily="2" charset="2"/>
              </a:rPr>
              <a:t>document named Week2Day1Lab, upload both to BB to Week2 Day1Lab, &amp; submit.  50 points per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71440-57D5-4C7C-889D-CFC7271E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0999"/>
            <a:ext cx="3733800" cy="57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F3D8E6-28DC-4327-A6C1-79B0E46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98" y="762000"/>
            <a:ext cx="392835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14942</TotalTime>
  <Words>116</Words>
  <Application>Microsoft Office PowerPoint</Application>
  <PresentationFormat>On-screen Show (4:3)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College of  Western Idaho  SWDV 265 Content  Management Systems</vt:lpstr>
      <vt:lpstr>Day 1 Lab </vt:lpstr>
      <vt:lpstr>PowerPoint Presentation</vt:lpstr>
      <vt:lpstr>PowerPoint Presentation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Randy Guay</cp:lastModifiedBy>
  <cp:revision>550</cp:revision>
  <dcterms:created xsi:type="dcterms:W3CDTF">2001-10-11T16:53:06Z</dcterms:created>
  <dcterms:modified xsi:type="dcterms:W3CDTF">2018-09-28T21:21:42Z</dcterms:modified>
</cp:coreProperties>
</file>