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7" r:id="rId1"/>
  </p:sldMasterIdLst>
  <p:notesMasterIdLst>
    <p:notesMasterId r:id="rId6"/>
  </p:notesMasterIdLst>
  <p:handoutMasterIdLst>
    <p:handoutMasterId r:id="rId7"/>
  </p:handoutMasterIdLst>
  <p:sldIdLst>
    <p:sldId id="257" r:id="rId2"/>
    <p:sldId id="464" r:id="rId3"/>
    <p:sldId id="465" r:id="rId4"/>
    <p:sldId id="46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238" autoAdjust="0"/>
  </p:normalViewPr>
  <p:slideViewPr>
    <p:cSldViewPr>
      <p:cViewPr varScale="1">
        <p:scale>
          <a:sx n="65" d="100"/>
          <a:sy n="65" d="100"/>
        </p:scale>
        <p:origin x="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Guay" userId="18ef6bc5-b539-434d-ba22-cd222456b2f6" providerId="ADAL" clId="{28013971-15F6-4E73-8927-89F6160CD650}"/>
    <pc:docChg chg="modSld">
      <pc:chgData name="Randy Guay" userId="18ef6bc5-b539-434d-ba22-cd222456b2f6" providerId="ADAL" clId="{28013971-15F6-4E73-8927-89F6160CD650}" dt="2018-02-27T00:44:47.653" v="5" actId="20577"/>
      <pc:docMkLst>
        <pc:docMk/>
      </pc:docMkLst>
      <pc:sldChg chg="modSp">
        <pc:chgData name="Randy Guay" userId="18ef6bc5-b539-434d-ba22-cd222456b2f6" providerId="ADAL" clId="{28013971-15F6-4E73-8927-89F6160CD650}" dt="2018-02-27T00:44:47.653" v="5" actId="20577"/>
        <pc:sldMkLst>
          <pc:docMk/>
          <pc:sldMk cId="0" sldId="464"/>
        </pc:sldMkLst>
        <pc:spChg chg="mod">
          <ac:chgData name="Randy Guay" userId="18ef6bc5-b539-434d-ba22-cd222456b2f6" providerId="ADAL" clId="{28013971-15F6-4E73-8927-89F6160CD650}" dt="2018-02-27T00:44:47.653" v="5" actId="20577"/>
          <ac:spMkLst>
            <pc:docMk/>
            <pc:sldMk cId="0" sldId="464"/>
            <ac:spMk id="6147" creationId="{00000000-0000-0000-0000-000000000000}"/>
          </ac:spMkLst>
        </pc:spChg>
      </pc:sldChg>
    </pc:docChg>
  </pc:docChgLst>
  <pc:docChgLst>
    <pc:chgData name="Randall Guay" userId="18ef6bc5-b539-434d-ba22-cd222456b2f6" providerId="ADAL" clId="{348C8478-5223-4D01-AB1F-3EA74DD63E9E}"/>
    <pc:docChg chg="undo custSel modSld">
      <pc:chgData name="Randall Guay" userId="18ef6bc5-b539-434d-ba22-cd222456b2f6" providerId="ADAL" clId="{348C8478-5223-4D01-AB1F-3EA74DD63E9E}" dt="2018-02-23T20:04:35.964" v="343" actId="20577"/>
      <pc:docMkLst>
        <pc:docMk/>
      </pc:docMkLst>
      <pc:sldChg chg="modSp">
        <pc:chgData name="Randall Guay" userId="18ef6bc5-b539-434d-ba22-cd222456b2f6" providerId="ADAL" clId="{348C8478-5223-4D01-AB1F-3EA74DD63E9E}" dt="2018-02-23T20:04:35.964" v="343" actId="20577"/>
        <pc:sldMkLst>
          <pc:docMk/>
          <pc:sldMk cId="0" sldId="464"/>
        </pc:sldMkLst>
        <pc:spChg chg="mod">
          <ac:chgData name="Randall Guay" userId="18ef6bc5-b539-434d-ba22-cd222456b2f6" providerId="ADAL" clId="{348C8478-5223-4D01-AB1F-3EA74DD63E9E}" dt="2018-02-23T20:04:35.964" v="343" actId="20577"/>
          <ac:spMkLst>
            <pc:docMk/>
            <pc:sldMk cId="0" sldId="464"/>
            <ac:spMk id="6147" creationId="{00000000-0000-0000-0000-000000000000}"/>
          </ac:spMkLst>
        </pc:spChg>
      </pc:sldChg>
    </pc:docChg>
  </pc:docChgLst>
  <pc:docChgLst>
    <pc:chgData name="Randall Guay" userId="18ef6bc5-b539-434d-ba22-cd222456b2f6" providerId="ADAL" clId="{700B5348-D619-4804-AAC7-4F570FFC5F5C}"/>
    <pc:docChg chg="custSel modSld">
      <pc:chgData name="Randall Guay" userId="18ef6bc5-b539-434d-ba22-cd222456b2f6" providerId="ADAL" clId="{700B5348-D619-4804-AAC7-4F570FFC5F5C}" dt="2018-02-13T18:57:00.968" v="358" actId="20577"/>
      <pc:docMkLst>
        <pc:docMk/>
      </pc:docMkLst>
      <pc:sldChg chg="modSp">
        <pc:chgData name="Randall Guay" userId="18ef6bc5-b539-434d-ba22-cd222456b2f6" providerId="ADAL" clId="{700B5348-D619-4804-AAC7-4F570FFC5F5C}" dt="2018-02-13T18:57:00.968" v="358" actId="20577"/>
        <pc:sldMkLst>
          <pc:docMk/>
          <pc:sldMk cId="0" sldId="464"/>
        </pc:sldMkLst>
        <pc:spChg chg="mod">
          <ac:chgData name="Randall Guay" userId="18ef6bc5-b539-434d-ba22-cd222456b2f6" providerId="ADAL" clId="{700B5348-D619-4804-AAC7-4F570FFC5F5C}" dt="2018-02-13T18:32:01.038" v="3" actId="20577"/>
          <ac:spMkLst>
            <pc:docMk/>
            <pc:sldMk cId="0" sldId="464"/>
            <ac:spMk id="4098" creationId="{00000000-0000-0000-0000-000000000000}"/>
          </ac:spMkLst>
        </pc:spChg>
        <pc:spChg chg="mod">
          <ac:chgData name="Randall Guay" userId="18ef6bc5-b539-434d-ba22-cd222456b2f6" providerId="ADAL" clId="{700B5348-D619-4804-AAC7-4F570FFC5F5C}" dt="2018-02-13T18:57:00.968" v="358" actId="20577"/>
          <ac:spMkLst>
            <pc:docMk/>
            <pc:sldMk cId="0" sldId="464"/>
            <ac:spMk id="6147" creationId="{00000000-0000-0000-0000-000000000000}"/>
          </ac:spMkLst>
        </pc:spChg>
      </pc:sldChg>
      <pc:sldChg chg="addSp delSp modSp">
        <pc:chgData name="Randall Guay" userId="18ef6bc5-b539-434d-ba22-cd222456b2f6" providerId="ADAL" clId="{700B5348-D619-4804-AAC7-4F570FFC5F5C}" dt="2018-02-13T18:38:42.226" v="28" actId="1076"/>
        <pc:sldMkLst>
          <pc:docMk/>
          <pc:sldMk cId="2421169416" sldId="465"/>
        </pc:sldMkLst>
        <pc:picChg chg="del">
          <ac:chgData name="Randall Guay" userId="18ef6bc5-b539-434d-ba22-cd222456b2f6" providerId="ADAL" clId="{700B5348-D619-4804-AAC7-4F570FFC5F5C}" dt="2018-02-13T18:31:49.886" v="0" actId="478"/>
          <ac:picMkLst>
            <pc:docMk/>
            <pc:sldMk cId="2421169416" sldId="465"/>
            <ac:picMk id="4" creationId="{2AB71440-57D5-4C7C-889D-CFC7271EF6C9}"/>
          </ac:picMkLst>
        </pc:picChg>
        <pc:picChg chg="add mod">
          <ac:chgData name="Randall Guay" userId="18ef6bc5-b539-434d-ba22-cd222456b2f6" providerId="ADAL" clId="{700B5348-D619-4804-AAC7-4F570FFC5F5C}" dt="2018-02-13T18:38:20.311" v="26" actId="1076"/>
          <ac:picMkLst>
            <pc:docMk/>
            <pc:sldMk cId="2421169416" sldId="465"/>
            <ac:picMk id="5" creationId="{D0C3C124-685D-4CAD-AFFD-4F2355F51CF7}"/>
          </ac:picMkLst>
        </pc:picChg>
        <pc:picChg chg="add mod">
          <ac:chgData name="Randall Guay" userId="18ef6bc5-b539-434d-ba22-cd222456b2f6" providerId="ADAL" clId="{700B5348-D619-4804-AAC7-4F570FFC5F5C}" dt="2018-02-13T18:38:42.226" v="28" actId="1076"/>
          <ac:picMkLst>
            <pc:docMk/>
            <pc:sldMk cId="2421169416" sldId="465"/>
            <ac:picMk id="6" creationId="{B0DF1186-A2ED-4D9B-A38D-CC905B377B18}"/>
          </ac:picMkLst>
        </pc:picChg>
      </pc:sldChg>
      <pc:sldChg chg="addSp delSp">
        <pc:chgData name="Randall Guay" userId="18ef6bc5-b539-434d-ba22-cd222456b2f6" providerId="ADAL" clId="{700B5348-D619-4804-AAC7-4F570FFC5F5C}" dt="2018-02-13T18:52:02.584" v="283" actId="20577"/>
        <pc:sldMkLst>
          <pc:docMk/>
          <pc:sldMk cId="3564810628" sldId="466"/>
        </pc:sldMkLst>
        <pc:picChg chg="del">
          <ac:chgData name="Randall Guay" userId="18ef6bc5-b539-434d-ba22-cd222456b2f6" providerId="ADAL" clId="{700B5348-D619-4804-AAC7-4F570FFC5F5C}" dt="2018-02-13T18:31:53.470" v="1" actId="478"/>
          <ac:picMkLst>
            <pc:docMk/>
            <pc:sldMk cId="3564810628" sldId="466"/>
            <ac:picMk id="4" creationId="{4DF3D8E6-28DC-4327-A6C1-79B0E4608398}"/>
          </ac:picMkLst>
        </pc:picChg>
        <pc:picChg chg="add">
          <ac:chgData name="Randall Guay" userId="18ef6bc5-b539-434d-ba22-cd222456b2f6" providerId="ADAL" clId="{700B5348-D619-4804-AAC7-4F570FFC5F5C}" dt="2018-02-13T18:52:02.584" v="283" actId="20577"/>
          <ac:picMkLst>
            <pc:docMk/>
            <pc:sldMk cId="3564810628" sldId="466"/>
            <ac:picMk id="5" creationId="{FA4D5510-8F81-45D4-A7B5-F1645011AE0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86D94C8-060F-4715-9738-5052BC0CF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E6B175-A142-49FF-9ACF-3B661454372B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6C525B5-8AEA-453E-96A8-ECF779358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Test2008Joomla: joomla_25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88B46A-3B1F-4E3A-91A6-A2067E27DF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leo</a:t>
            </a:r>
            <a:r>
              <a:rPr lang="en-US" dirty="0"/>
              <a:t> lacus.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at </a:t>
            </a:r>
            <a:r>
              <a:rPr lang="en-US" dirty="0" err="1"/>
              <a:t>adipiscing</a:t>
            </a:r>
            <a:r>
              <a:rPr lang="en-US" dirty="0"/>
              <a:t> dolor.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vitae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lacus.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Integer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. In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id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in dolor </a:t>
            </a:r>
            <a:r>
              <a:rPr lang="en-US" dirty="0" err="1"/>
              <a:t>pharetra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ac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id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ac. </a:t>
            </a:r>
            <a:r>
              <a:rPr lang="en-US" dirty="0" err="1"/>
              <a:t>Etiam</a:t>
            </a:r>
            <a:r>
              <a:rPr lang="en-US" dirty="0"/>
              <a:t> magna ante,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et, </a:t>
            </a:r>
            <a:r>
              <a:rPr lang="en-US" dirty="0" err="1"/>
              <a:t>imperdiet</a:t>
            </a:r>
            <a:r>
              <a:rPr lang="en-US" dirty="0"/>
              <a:t> vitae </a:t>
            </a:r>
            <a:r>
              <a:rPr lang="en-US" dirty="0" err="1"/>
              <a:t>ligula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nisi,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et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id.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in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id,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lacus </a:t>
            </a:r>
            <a:r>
              <a:rPr lang="en-US" dirty="0" err="1"/>
              <a:t>nibh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tempus </a:t>
            </a:r>
            <a:r>
              <a:rPr lang="en-US" dirty="0" err="1"/>
              <a:t>molestie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vitae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. Nam </a:t>
            </a:r>
            <a:r>
              <a:rPr lang="en-US" dirty="0" err="1"/>
              <a:t>suscipit</a:t>
            </a:r>
            <a:r>
              <a:rPr lang="en-US" dirty="0"/>
              <a:t>, quam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in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in mi.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id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tempus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4C859D-D459-418D-A504-879ACF4379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DAD59-EC15-42A3-A2AF-1CC10F969A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1AC3B-5D60-40B4-85B3-A2D2EB2CCA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8C693-8FF9-4A95-BE9B-68D7269573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D1589-6909-48BD-AF06-B2C293A9B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21C83-57AF-4C60-AE6B-7B2841C5E7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16592-69F3-48B3-82D4-45D84537BC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24A78-5A47-453E-BD0C-A9AEF3AC78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A091E-3483-4FAE-B1AF-ED6879E8F9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F59E7-605B-45F4-BBCB-F93A2EE300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DBEDD-1DAB-4F38-844A-9E5C1ACA60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8E432-0CC3-4D76-8167-C6E3976D95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B560824-50E6-442B-8A4E-E36DBC083A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</a:rPr>
              <a:t>College of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 Western Idaho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/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SWDV 265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Content 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Management Systems</a:t>
            </a:r>
            <a:endParaRPr 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Week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Day 2 Lab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75084" y="1295400"/>
            <a:ext cx="7772400" cy="5334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sz="3000" dirty="0" smtClean="0">
                <a:sym typeface="Wingdings" pitchFamily="2" charset="2"/>
              </a:rPr>
              <a:t>Unzip </a:t>
            </a:r>
            <a:r>
              <a:rPr lang="en-US" sz="3000" dirty="0">
                <a:sym typeface="Wingdings" pitchFamily="2" charset="2"/>
              </a:rPr>
              <a:t>Day 2 files.zip.  There are two </a:t>
            </a:r>
            <a:r>
              <a:rPr lang="en-US" sz="3000" dirty="0" smtClean="0">
                <a:sym typeface="Wingdings" pitchFamily="2" charset="2"/>
              </a:rPr>
              <a:t>files in </a:t>
            </a:r>
            <a:r>
              <a:rPr lang="en-US" sz="3000" dirty="0">
                <a:sym typeface="Wingdings" pitchFamily="2" charset="2"/>
              </a:rPr>
              <a:t>it, </a:t>
            </a:r>
            <a:r>
              <a:rPr lang="en-US" sz="3000" dirty="0" err="1">
                <a:sym typeface="Wingdings" pitchFamily="2" charset="2"/>
              </a:rPr>
              <a:t>FitToSizeClock</a:t>
            </a:r>
            <a:r>
              <a:rPr lang="en-US" sz="3000" dirty="0">
                <a:sym typeface="Wingdings" pitchFamily="2" charset="2"/>
              </a:rPr>
              <a:t> and </a:t>
            </a:r>
            <a:r>
              <a:rPr lang="en-US" sz="3000" dirty="0" err="1">
                <a:sym typeface="Wingdings" pitchFamily="2" charset="2"/>
              </a:rPr>
              <a:t>SimpleKeypad</a:t>
            </a:r>
            <a:r>
              <a:rPr lang="en-US" sz="3000" dirty="0">
                <a:sym typeface="Wingdings" pitchFamily="2" charset="2"/>
              </a:rPr>
              <a:t>.  </a:t>
            </a:r>
            <a:r>
              <a:rPr lang="en-US" sz="3000" dirty="0" smtClean="0">
                <a:sym typeface="Wingdings" pitchFamily="2" charset="2"/>
              </a:rPr>
              <a:t>Create new projects for each, following the pattern used in </a:t>
            </a:r>
            <a:r>
              <a:rPr lang="en-US" sz="3000" dirty="0" err="1" smtClean="0">
                <a:sym typeface="Wingdings" pitchFamily="2" charset="2"/>
              </a:rPr>
              <a:t>BlackCat</a:t>
            </a:r>
            <a:endParaRPr lang="en-US" sz="3000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sz="3000" dirty="0">
                <a:sym typeface="Wingdings" pitchFamily="2" charset="2"/>
              </a:rPr>
              <a:t>Each project has 3 errors which prevent it from compiling.  Correct the errors, set UWP as default, run the project, and do a screen grab to document success.  The clock should be grabbed with the smallest possible size and a wider one, as shown in slide 3.  </a:t>
            </a:r>
            <a:r>
              <a:rPr lang="en-US" sz="3000" dirty="0" err="1">
                <a:sym typeface="Wingdings" pitchFamily="2" charset="2"/>
              </a:rPr>
              <a:t>SimplestKeypad</a:t>
            </a:r>
            <a:r>
              <a:rPr lang="en-US" sz="3000" dirty="0">
                <a:sym typeface="Wingdings" pitchFamily="2" charset="2"/>
              </a:rPr>
              <a:t> should be grabbed after entering the digits 1 through 0, as shown in slide 4.</a:t>
            </a:r>
            <a:endParaRPr lang="en-US" dirty="0"/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Place images in Word document called Week2Day2Lab. upload to BB to Week 2 Day 2 Lab, &amp; submit. 33.333 points per image.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C3C124-685D-4CAD-AFFD-4F2355F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6675"/>
            <a:ext cx="4781550" cy="3362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0DF1186-A2ED-4D9B-A38D-CC905B37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35028"/>
            <a:ext cx="79248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4D5510-8F81-45D4-A7B5-F1645011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438275"/>
            <a:ext cx="47815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14830</TotalTime>
  <Words>457</Words>
  <Application>Microsoft Office PowerPoint</Application>
  <PresentationFormat>On-screen Show (4:3)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College of  Western Idaho  SWDV 265 Content  Management Systems</vt:lpstr>
      <vt:lpstr>Day 2 Lab </vt:lpstr>
      <vt:lpstr>PowerPoint Presentation</vt:lpstr>
      <vt:lpstr>PowerPoint Presentation</vt:lpstr>
    </vt:vector>
  </TitlesOfParts>
  <Company>Apollo Group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Randy Guay</cp:lastModifiedBy>
  <cp:revision>555</cp:revision>
  <dcterms:created xsi:type="dcterms:W3CDTF">2001-10-11T16:53:06Z</dcterms:created>
  <dcterms:modified xsi:type="dcterms:W3CDTF">2018-10-02T23:28:25Z</dcterms:modified>
</cp:coreProperties>
</file>