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7" r:id="rId1"/>
  </p:sldMasterIdLst>
  <p:notesMasterIdLst>
    <p:notesMasterId r:id="rId6"/>
  </p:notesMasterIdLst>
  <p:handoutMasterIdLst>
    <p:handoutMasterId r:id="rId7"/>
  </p:handoutMasterIdLst>
  <p:sldIdLst>
    <p:sldId id="257" r:id="rId2"/>
    <p:sldId id="464" r:id="rId3"/>
    <p:sldId id="465" r:id="rId4"/>
    <p:sldId id="466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DE6163-2213-4692-86C3-CC6839B7044B}" v="86" dt="2018-10-04T18:43:24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3238" autoAdjust="0"/>
  </p:normalViewPr>
  <p:slideViewPr>
    <p:cSldViewPr>
      <p:cViewPr varScale="1">
        <p:scale>
          <a:sx n="102" d="100"/>
          <a:sy n="102" d="100"/>
        </p:scale>
        <p:origin x="4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y Guay" userId="18ef6bc5-b539-434d-ba22-cd222456b2f6" providerId="ADAL" clId="{B2DE6163-2213-4692-86C3-CC6839B7044B}"/>
    <pc:docChg chg="custSel modSld">
      <pc:chgData name="Randy Guay" userId="18ef6bc5-b539-434d-ba22-cd222456b2f6" providerId="ADAL" clId="{B2DE6163-2213-4692-86C3-CC6839B7044B}" dt="2018-10-04T18:43:24.725" v="85" actId="27636"/>
      <pc:docMkLst>
        <pc:docMk/>
      </pc:docMkLst>
      <pc:sldChg chg="modSp">
        <pc:chgData name="Randy Guay" userId="18ef6bc5-b539-434d-ba22-cd222456b2f6" providerId="ADAL" clId="{B2DE6163-2213-4692-86C3-CC6839B7044B}" dt="2018-10-04T18:43:24.725" v="85" actId="27636"/>
        <pc:sldMkLst>
          <pc:docMk/>
          <pc:sldMk cId="0" sldId="464"/>
        </pc:sldMkLst>
        <pc:spChg chg="mod">
          <ac:chgData name="Randy Guay" userId="18ef6bc5-b539-434d-ba22-cd222456b2f6" providerId="ADAL" clId="{B2DE6163-2213-4692-86C3-CC6839B7044B}" dt="2018-10-04T18:43:24.725" v="85" actId="27636"/>
          <ac:spMkLst>
            <pc:docMk/>
            <pc:sldMk cId="0" sldId="464"/>
            <ac:spMk id="6147" creationId="{00000000-0000-0000-0000-000000000000}"/>
          </ac:spMkLst>
        </pc:spChg>
      </pc:sldChg>
    </pc:docChg>
  </pc:docChgLst>
  <pc:docChgLst>
    <pc:chgData name="Randy Guay" userId="18ef6bc5-b539-434d-ba22-cd222456b2f6" providerId="ADAL" clId="{299CBC3C-FE24-4F78-8BAE-B00BD85EF61E}"/>
  </pc:docChgLst>
  <pc:docChgLst>
    <pc:chgData name="Randall Guay" userId="18ef6bc5-b539-434d-ba22-cd222456b2f6" providerId="ADAL" clId="{700B5348-D619-4804-AAC7-4F570FFC5F5C}"/>
  </pc:docChgLst>
  <pc:docChgLst>
    <pc:chgData name="Randall Guay" userId="18ef6bc5-b539-434d-ba22-cd222456b2f6" providerId="ADAL" clId="{11DA3B63-8693-4FFA-BFEE-1B425DC67B55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86D94C8-060F-4715-9738-5052BC0CF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37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3E6B175-A142-49FF-9ACF-3B661454372B}" type="datetimeFigureOut">
              <a:rPr lang="en-US"/>
              <a:pPr>
                <a:defRPr/>
              </a:pPr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6C525B5-8AEA-453E-96A8-ECF779358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Test2008Joomla: joomla_25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188B46A-3B1F-4E3A-91A6-A2067E27DF3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87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non </a:t>
            </a:r>
            <a:r>
              <a:rPr lang="en-US" dirty="0" err="1"/>
              <a:t>leo</a:t>
            </a:r>
            <a:r>
              <a:rPr lang="en-US" dirty="0"/>
              <a:t> lacus.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at </a:t>
            </a:r>
            <a:r>
              <a:rPr lang="en-US" dirty="0" err="1"/>
              <a:t>adipiscing</a:t>
            </a:r>
            <a:r>
              <a:rPr lang="en-US" dirty="0"/>
              <a:t> dolor.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vitae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lacus.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 Integer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. In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id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in dolor </a:t>
            </a:r>
            <a:r>
              <a:rPr lang="en-US" dirty="0" err="1"/>
              <a:t>pharetra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ac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id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ac. </a:t>
            </a:r>
            <a:r>
              <a:rPr lang="en-US" dirty="0" err="1"/>
              <a:t>Etiam</a:t>
            </a:r>
            <a:r>
              <a:rPr lang="en-US" dirty="0"/>
              <a:t> magna ante,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et, </a:t>
            </a:r>
            <a:r>
              <a:rPr lang="en-US" dirty="0" err="1"/>
              <a:t>imperdiet</a:t>
            </a:r>
            <a:r>
              <a:rPr lang="en-US" dirty="0"/>
              <a:t> vitae </a:t>
            </a:r>
            <a:r>
              <a:rPr lang="en-US" dirty="0" err="1"/>
              <a:t>ligula</a:t>
            </a:r>
            <a:r>
              <a:rPr lang="en-US" dirty="0"/>
              <a:t>. </a:t>
            </a:r>
          </a:p>
          <a:p>
            <a:pPr>
              <a:defRPr/>
            </a:pP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nisi,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gravida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et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id.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in </a:t>
            </a:r>
            <a:r>
              <a:rPr lang="en-US" dirty="0" err="1"/>
              <a:t>tristique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id,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id,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lacus </a:t>
            </a:r>
            <a:r>
              <a:rPr lang="en-US" dirty="0" err="1"/>
              <a:t>nibh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semper</a:t>
            </a:r>
            <a:r>
              <a:rPr lang="en-US" dirty="0"/>
              <a:t> tempus </a:t>
            </a:r>
            <a:r>
              <a:rPr lang="en-US" dirty="0" err="1"/>
              <a:t>molestie</a:t>
            </a:r>
            <a:r>
              <a:rPr lang="en-US" dirty="0"/>
              <a:t>. Maecenas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In </a:t>
            </a:r>
            <a:r>
              <a:rPr lang="en-US" dirty="0" err="1"/>
              <a:t>hac</a:t>
            </a:r>
            <a:r>
              <a:rPr lang="en-US" dirty="0"/>
              <a:t> </a:t>
            </a:r>
            <a:r>
              <a:rPr lang="en-US" dirty="0" err="1"/>
              <a:t>habitasse</a:t>
            </a:r>
            <a:r>
              <a:rPr lang="en-US" dirty="0"/>
              <a:t> </a:t>
            </a:r>
            <a:r>
              <a:rPr lang="en-US" dirty="0" err="1"/>
              <a:t>platea</a:t>
            </a:r>
            <a:r>
              <a:rPr lang="en-US" dirty="0"/>
              <a:t> </a:t>
            </a:r>
            <a:r>
              <a:rPr lang="en-US" dirty="0" err="1"/>
              <a:t>dictumst</a:t>
            </a:r>
            <a:r>
              <a:rPr lang="en-US" dirty="0"/>
              <a:t>. </a:t>
            </a:r>
          </a:p>
          <a:p>
            <a:pPr>
              <a:defRPr/>
            </a:pP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vitae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malesuada</a:t>
            </a:r>
            <a:r>
              <a:rPr lang="en-US" dirty="0"/>
              <a:t>. Nam </a:t>
            </a:r>
            <a:r>
              <a:rPr lang="en-US" dirty="0" err="1"/>
              <a:t>suscipit</a:t>
            </a:r>
            <a:r>
              <a:rPr lang="en-US" dirty="0"/>
              <a:t>, quam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in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in mi. </a:t>
            </a:r>
            <a:r>
              <a:rPr lang="en-US" dirty="0" err="1"/>
              <a:t>Phasellus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id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tempus </a:t>
            </a:r>
            <a:r>
              <a:rPr lang="en-US" dirty="0" err="1"/>
              <a:t>blandit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4C859D-D459-418D-A504-879ACF4379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5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2DAD59-EC15-42A3-A2AF-1CC10F969A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1AC3B-5D60-40B4-85B3-A2D2EB2CCA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8C693-8FF9-4A95-BE9B-68D7269573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1D1589-6909-48BD-AF06-B2C293A9B6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21C83-57AF-4C60-AE6B-7B2841C5E7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16592-69F3-48B3-82D4-45D84537BC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24A78-5A47-453E-BD0C-A9AEF3AC78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A091E-3483-4FAE-B1AF-ED6879E8F9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F59E7-605B-45F4-BBCB-F93A2EE300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FDBEDD-1DAB-4F38-844A-9E5C1ACA60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8E432-0CC3-4D76-8167-C6E3976D95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B560824-50E6-442B-8A4E-E36DBC083A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1400" y="628650"/>
            <a:ext cx="5561013" cy="417195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</a:rPr>
              <a:t>College of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 Western Idaho</a:t>
            </a:r>
            <a:br>
              <a:rPr lang="en-US" sz="3600" b="1" dirty="0">
                <a:solidFill>
                  <a:schemeClr val="tx1"/>
                </a:solidFill>
              </a:rPr>
            </a:b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SWDV 265</a:t>
            </a: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Content </a:t>
            </a: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Management Systems</a:t>
            </a:r>
            <a:endParaRPr lang="en-US" sz="40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657600" y="5181600"/>
            <a:ext cx="5284788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Week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Day 3 Lab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175084" y="1295400"/>
            <a:ext cx="7772400" cy="53340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3000" dirty="0">
                <a:sym typeface="Wingdings" pitchFamily="2" charset="2"/>
              </a:rPr>
              <a:t>Unzip Day 3 files.zip.  Create two projects, </a:t>
            </a:r>
            <a:r>
              <a:rPr lang="en-US" sz="3000" dirty="0" err="1">
                <a:sym typeface="Wingdings" pitchFamily="2" charset="2"/>
              </a:rPr>
              <a:t>TextVariations</a:t>
            </a:r>
            <a:r>
              <a:rPr lang="en-US" sz="3000" dirty="0">
                <a:sym typeface="Wingdings" pitchFamily="2" charset="2"/>
              </a:rPr>
              <a:t> and </a:t>
            </a:r>
            <a:r>
              <a:rPr lang="en-US" sz="3000" dirty="0" err="1">
                <a:sym typeface="Wingdings" pitchFamily="2" charset="2"/>
              </a:rPr>
              <a:t>ScaryColorList</a:t>
            </a:r>
            <a:r>
              <a:rPr lang="en-US" sz="3000" dirty="0">
                <a:sym typeface="Wingdings" pitchFamily="2" charset="2"/>
              </a:rPr>
              <a:t>, and use the .</a:t>
            </a:r>
            <a:r>
              <a:rPr lang="en-US" sz="3000" dirty="0" err="1">
                <a:sym typeface="Wingdings" pitchFamily="2" charset="2"/>
              </a:rPr>
              <a:t>xaml</a:t>
            </a:r>
            <a:r>
              <a:rPr lang="en-US" sz="3000" dirty="0">
                <a:sym typeface="Wingdings" pitchFamily="2" charset="2"/>
              </a:rPr>
              <a:t> and .</a:t>
            </a:r>
            <a:r>
              <a:rPr lang="en-US" sz="3000" dirty="0" err="1">
                <a:sym typeface="Wingdings" pitchFamily="2" charset="2"/>
              </a:rPr>
              <a:t>xaml.cs</a:t>
            </a:r>
            <a:r>
              <a:rPr lang="en-US" sz="3000" dirty="0">
                <a:sym typeface="Wingdings" pitchFamily="2" charset="2"/>
              </a:rPr>
              <a:t> files from the zip </a:t>
            </a:r>
            <a:r>
              <a:rPr lang="en-US" sz="3000">
                <a:sym typeface="Wingdings" pitchFamily="2" charset="2"/>
              </a:rPr>
              <a:t>file.</a:t>
            </a:r>
          </a:p>
          <a:p>
            <a:pPr>
              <a:defRPr/>
            </a:pPr>
            <a:r>
              <a:rPr lang="en-US" sz="3000">
                <a:sym typeface="Wingdings" pitchFamily="2" charset="2"/>
              </a:rPr>
              <a:t>TextVariations</a:t>
            </a:r>
            <a:r>
              <a:rPr lang="en-US" sz="3000" dirty="0">
                <a:sym typeface="Wingdings" pitchFamily="2" charset="2"/>
              </a:rPr>
              <a:t> has 2 XAML errors and one formatting error.  The XAML errors are not caught by Visual Studio, so you will need to reference CommonXamlErrors.pptx for hints.  See slide 3 for how it should look. Correct the errors, set UWP as default, run the project, and do a screen grab to document success. </a:t>
            </a:r>
          </a:p>
          <a:p>
            <a:pPr>
              <a:defRPr/>
            </a:pPr>
            <a:r>
              <a:rPr lang="en-US" sz="3000" dirty="0" err="1">
                <a:sym typeface="Wingdings" pitchFamily="2" charset="2"/>
              </a:rPr>
              <a:t>ScaryColorList</a:t>
            </a:r>
            <a:r>
              <a:rPr lang="en-US" sz="3000" dirty="0">
                <a:sym typeface="Wingdings" pitchFamily="2" charset="2"/>
              </a:rPr>
              <a:t> has 3 XAML errors.  See correct operation on slide 4.  Correct them, then run the app and do a screen grab.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Place images in Word document called Week2Day3Lab. upload to BB to Week 2 Day 3 Lab, &amp; submit. 50 points per image.</a:t>
            </a:r>
            <a:endParaRPr lang="en-US" dirty="0"/>
          </a:p>
          <a:p>
            <a:pPr marL="82296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9D09FD-1440-4B5A-B193-228A069A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952500"/>
            <a:ext cx="47815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6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B98296-F6F8-4032-99CB-CBCD6588D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747837"/>
            <a:ext cx="47815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10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14974</TotalTime>
  <Words>479</Words>
  <Application>Microsoft Office PowerPoint</Application>
  <PresentationFormat>On-screen Show (4:3)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Gill Sans MT</vt:lpstr>
      <vt:lpstr>Times New Roman</vt:lpstr>
      <vt:lpstr>Verdana</vt:lpstr>
      <vt:lpstr>Wingdings</vt:lpstr>
      <vt:lpstr>Wingdings 2</vt:lpstr>
      <vt:lpstr>Solstice</vt:lpstr>
      <vt:lpstr>College of  Western Idaho  SWDV 265 Content  Management Systems</vt:lpstr>
      <vt:lpstr>Day 3 Lab </vt:lpstr>
      <vt:lpstr>PowerPoint Presentation</vt:lpstr>
      <vt:lpstr>PowerPoint Presentation</vt:lpstr>
    </vt:vector>
  </TitlesOfParts>
  <Company>Apollo Group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410</dc:title>
  <dc:creator>C. Avila</dc:creator>
  <cp:lastModifiedBy>Randy Guay</cp:lastModifiedBy>
  <cp:revision>550</cp:revision>
  <dcterms:created xsi:type="dcterms:W3CDTF">2001-10-11T16:53:06Z</dcterms:created>
  <dcterms:modified xsi:type="dcterms:W3CDTF">2018-10-04T18:43:28Z</dcterms:modified>
</cp:coreProperties>
</file>