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37"/>
  </p:notesMasterIdLst>
  <p:handoutMasterIdLst>
    <p:handoutMasterId r:id="rId38"/>
  </p:handoutMasterIdLst>
  <p:sldIdLst>
    <p:sldId id="293" r:id="rId2"/>
    <p:sldId id="294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  <p:sldId id="29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32" autoAdjust="0"/>
  </p:normalViewPr>
  <p:slideViewPr>
    <p:cSldViewPr>
      <p:cViewPr>
        <p:scale>
          <a:sx n="60" d="100"/>
          <a:sy n="60" d="100"/>
        </p:scale>
        <p:origin x="90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7DC9E2-FA3A-493A-A632-BA38EF2B14D2}" type="datetimeFigureOut">
              <a:rPr lang="en-US" altLang="en-US"/>
              <a:pPr/>
              <a:t>1/14/2018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81A225-9652-402B-B51C-489F1EFE2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625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B5CED17-0D8B-4843-A48D-E2EA98617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554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831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In browser: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http://localhost/phpmyadmin | SQL tab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my_guitar_shop1;</a:t>
            </a:r>
          </a:p>
          <a:p>
            <a:r>
              <a:rPr lang="en-US" altLang="en-US" dirty="0" smtClean="0"/>
              <a:t>SELECT * FROM products</a:t>
            </a:r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categoryID</a:t>
            </a:r>
            <a:r>
              <a:rPr lang="en-US" altLang="en-US" dirty="0" smtClean="0"/>
              <a:t> = 2;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96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SELECT </a:t>
            </a:r>
            <a:r>
              <a:rPr lang="en-US" altLang="en-US" dirty="0" err="1" smtClean="0"/>
              <a:t>productName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listPrice</a:t>
            </a:r>
            <a:endParaRPr lang="en-US" altLang="en-US" dirty="0" smtClean="0"/>
          </a:p>
          <a:p>
            <a:r>
              <a:rPr lang="en-US" altLang="en-US" dirty="0" smtClean="0"/>
              <a:t>FROM products</a:t>
            </a:r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&lt; 500</a:t>
            </a:r>
          </a:p>
          <a:p>
            <a:r>
              <a:rPr lang="en-US" altLang="en-US" dirty="0" smtClean="0"/>
              <a:t>ORDER BY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ASC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63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4518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SELECT </a:t>
            </a:r>
            <a:r>
              <a:rPr lang="en-US" altLang="en-US" dirty="0" err="1" smtClean="0"/>
              <a:t>categoryName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productName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listPrice</a:t>
            </a:r>
            <a:endParaRPr lang="en-US" altLang="en-US" dirty="0" smtClean="0"/>
          </a:p>
          <a:p>
            <a:r>
              <a:rPr lang="en-US" altLang="en-US" dirty="0" smtClean="0"/>
              <a:t>FROM categories</a:t>
            </a:r>
          </a:p>
          <a:p>
            <a:r>
              <a:rPr lang="en-US" altLang="en-US" dirty="0" smtClean="0"/>
              <a:t>   INNER JOIN products</a:t>
            </a:r>
          </a:p>
          <a:p>
            <a:r>
              <a:rPr lang="en-US" altLang="en-US" dirty="0" smtClean="0"/>
              <a:t>   ON </a:t>
            </a:r>
            <a:r>
              <a:rPr lang="en-US" altLang="en-US" dirty="0" err="1" smtClean="0"/>
              <a:t>categories.categoryID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products.categoryID</a:t>
            </a:r>
            <a:endParaRPr lang="en-US" altLang="en-US" dirty="0" smtClean="0"/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&gt; 800</a:t>
            </a:r>
          </a:p>
          <a:p>
            <a:r>
              <a:rPr lang="en-US" altLang="en-US" dirty="0" smtClean="0"/>
              <a:t>ORDER BY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ASC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748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864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count(*) from products;</a:t>
            </a:r>
          </a:p>
          <a:p>
            <a:r>
              <a:rPr lang="en-US" altLang="en-US" dirty="0" smtClean="0"/>
              <a:t>INSERT INTO products </a:t>
            </a:r>
          </a:p>
          <a:p>
            <a:r>
              <a:rPr lang="en-US" altLang="en-US" dirty="0" smtClean="0"/>
              <a:t>    (</a:t>
            </a:r>
            <a:r>
              <a:rPr lang="en-US" altLang="en-US" dirty="0" err="1" smtClean="0"/>
              <a:t>categoryID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productCode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productName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VALUES </a:t>
            </a:r>
          </a:p>
          <a:p>
            <a:r>
              <a:rPr lang="en-US" altLang="en-US" dirty="0" smtClean="0"/>
              <a:t>    (1, 'tele', 'Fender Telecaster', 599.00);</a:t>
            </a:r>
          </a:p>
          <a:p>
            <a:r>
              <a:rPr lang="en-US" altLang="en-US" dirty="0" smtClean="0"/>
              <a:t>select count(*) from products;</a:t>
            </a:r>
          </a:p>
          <a:p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count(*) from orders;</a:t>
            </a:r>
          </a:p>
          <a:p>
            <a:r>
              <a:rPr lang="en-US" altLang="en-US" dirty="0" smtClean="0"/>
              <a:t>INSERT INTO orders (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orderDate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VALUES (1, NOW());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count(*) from orders;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673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r>
              <a:rPr lang="en-US" altLang="en-US" dirty="0" smtClean="0"/>
              <a:t>Select * from products WHERE </a:t>
            </a:r>
            <a:r>
              <a:rPr lang="en-US" altLang="en-US" dirty="0" err="1" smtClean="0"/>
              <a:t>productCode</a:t>
            </a:r>
            <a:r>
              <a:rPr lang="en-US" altLang="en-US" dirty="0" smtClean="0"/>
              <a:t> = '</a:t>
            </a:r>
            <a:r>
              <a:rPr lang="en-US" altLang="en-US" dirty="0" err="1" smtClean="0"/>
              <a:t>ludwig</a:t>
            </a:r>
            <a:r>
              <a:rPr lang="en-US" altLang="en-US" dirty="0" smtClean="0"/>
              <a:t>';</a:t>
            </a:r>
          </a:p>
          <a:p>
            <a:r>
              <a:rPr lang="en-US" altLang="en-US" dirty="0" smtClean="0"/>
              <a:t>UPDATE products</a:t>
            </a:r>
          </a:p>
          <a:p>
            <a:r>
              <a:rPr lang="en-US" altLang="en-US" dirty="0" smtClean="0"/>
              <a:t>SET </a:t>
            </a:r>
            <a:r>
              <a:rPr lang="en-US" altLang="en-US" dirty="0" err="1" smtClean="0"/>
              <a:t>productName</a:t>
            </a:r>
            <a:r>
              <a:rPr lang="en-US" altLang="en-US" dirty="0" smtClean="0"/>
              <a:t> = </a:t>
            </a:r>
          </a:p>
          <a:p>
            <a:r>
              <a:rPr lang="en-US" altLang="en-US" dirty="0" smtClean="0"/>
              <a:t>    'Ludwig 5-Piece Kit with </a:t>
            </a:r>
            <a:r>
              <a:rPr lang="en-US" altLang="en-US" dirty="0" err="1" smtClean="0"/>
              <a:t>Zildjian</a:t>
            </a:r>
            <a:r>
              <a:rPr lang="en-US" altLang="en-US" dirty="0" smtClean="0"/>
              <a:t> Cymbals'</a:t>
            </a:r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productCode</a:t>
            </a:r>
            <a:r>
              <a:rPr lang="en-US" altLang="en-US" dirty="0" smtClean="0"/>
              <a:t> = '</a:t>
            </a:r>
            <a:r>
              <a:rPr lang="en-US" altLang="en-US" dirty="0" err="1" smtClean="0"/>
              <a:t>ludwig</a:t>
            </a:r>
            <a:r>
              <a:rPr lang="en-US" altLang="en-US" dirty="0" smtClean="0"/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* from products WHERE </a:t>
            </a:r>
            <a:r>
              <a:rPr lang="en-US" altLang="en-US" dirty="0" err="1" smtClean="0"/>
              <a:t>productCode</a:t>
            </a:r>
            <a:r>
              <a:rPr lang="en-US" altLang="en-US" dirty="0" smtClean="0"/>
              <a:t> = '</a:t>
            </a:r>
            <a:r>
              <a:rPr lang="en-US" altLang="en-US" dirty="0" err="1" smtClean="0"/>
              <a:t>ludwig</a:t>
            </a:r>
            <a:r>
              <a:rPr lang="en-US" altLang="en-US" dirty="0" smtClean="0"/>
              <a:t>';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* from products WHERE </a:t>
            </a:r>
            <a:r>
              <a:rPr lang="en-US" altLang="en-US" dirty="0" err="1" smtClean="0"/>
              <a:t>categoryID</a:t>
            </a:r>
            <a:r>
              <a:rPr lang="en-US" altLang="en-US" dirty="0" smtClean="0"/>
              <a:t> = 1;</a:t>
            </a:r>
          </a:p>
          <a:p>
            <a:r>
              <a:rPr lang="en-US" altLang="en-US" dirty="0" smtClean="0"/>
              <a:t>UPDATE products</a:t>
            </a:r>
          </a:p>
          <a:p>
            <a:r>
              <a:rPr lang="en-US" altLang="en-US" dirty="0" smtClean="0"/>
              <a:t>SET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= 299</a:t>
            </a:r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categoryID</a:t>
            </a:r>
            <a:r>
              <a:rPr lang="en-US" altLang="en-US" dirty="0" smtClean="0"/>
              <a:t>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* from products WHERE </a:t>
            </a:r>
            <a:r>
              <a:rPr lang="en-US" altLang="en-US" dirty="0" err="1" smtClean="0"/>
              <a:t>categoryID</a:t>
            </a:r>
            <a:r>
              <a:rPr lang="en-US" altLang="en-US" dirty="0" smtClean="0"/>
              <a:t> = 1;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058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r>
              <a:rPr lang="en-US" altLang="en-US" dirty="0" smtClean="0"/>
              <a:t>Select count(*)</a:t>
            </a:r>
            <a:r>
              <a:rPr lang="en-US" altLang="en-US" baseline="0" dirty="0" smtClean="0"/>
              <a:t> from products;</a:t>
            </a:r>
            <a:endParaRPr lang="en-US" altLang="en-US" dirty="0" smtClean="0"/>
          </a:p>
          <a:p>
            <a:r>
              <a:rPr lang="en-US" altLang="en-US" dirty="0" smtClean="0"/>
              <a:t>DELETE FROM products </a:t>
            </a:r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productID</a:t>
            </a:r>
            <a:r>
              <a:rPr lang="en-US" altLang="en-US" dirty="0" smtClean="0"/>
              <a:t>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count(*)</a:t>
            </a:r>
            <a:r>
              <a:rPr lang="en-US" altLang="en-US" baseline="0" dirty="0" smtClean="0"/>
              <a:t> from products;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use my_guitar_shop1;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count(*)</a:t>
            </a:r>
            <a:r>
              <a:rPr lang="en-US" altLang="en-US" baseline="0" dirty="0" smtClean="0"/>
              <a:t> from products </a:t>
            </a:r>
            <a:r>
              <a:rPr lang="en-US" altLang="en-US" dirty="0" smtClean="0"/>
              <a:t>WHERE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&gt; 200</a:t>
            </a:r>
            <a:r>
              <a:rPr lang="en-US" altLang="en-US" baseline="0" dirty="0" smtClean="0"/>
              <a:t>;</a:t>
            </a:r>
            <a:endParaRPr lang="en-US" altLang="en-US" dirty="0" smtClean="0"/>
          </a:p>
          <a:p>
            <a:r>
              <a:rPr lang="en-US" altLang="en-US" dirty="0" smtClean="0"/>
              <a:t>DELETE FROM products </a:t>
            </a:r>
          </a:p>
          <a:p>
            <a:r>
              <a:rPr lang="en-US" altLang="en-US" dirty="0" smtClean="0"/>
              <a:t>WHERE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&gt; 200;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Select count(*)</a:t>
            </a:r>
            <a:r>
              <a:rPr lang="en-US" altLang="en-US" baseline="0" dirty="0" smtClean="0"/>
              <a:t> from products </a:t>
            </a:r>
            <a:r>
              <a:rPr lang="en-US" altLang="en-US" dirty="0" smtClean="0"/>
              <a:t>WHERE </a:t>
            </a:r>
            <a:r>
              <a:rPr lang="en-US" altLang="en-US" dirty="0" err="1" smtClean="0"/>
              <a:t>listPrice</a:t>
            </a:r>
            <a:r>
              <a:rPr lang="en-US" altLang="en-US" dirty="0" smtClean="0"/>
              <a:t> &gt; 200</a:t>
            </a:r>
            <a:r>
              <a:rPr lang="en-US" altLang="en-US" baseline="0" dirty="0" smtClean="0"/>
              <a:t>;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28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431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FE5019-07B9-4987-93E3-F3031FF22AC2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7649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On VM, start </a:t>
            </a:r>
            <a:r>
              <a:rPr lang="en-US" altLang="en-US" dirty="0" err="1" smtClean="0"/>
              <a:t>xampp</a:t>
            </a:r>
            <a:r>
              <a:rPr lang="en-US" altLang="en-US" dirty="0" smtClean="0"/>
              <a:t> control panel | Shell |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 –</a:t>
            </a:r>
            <a:r>
              <a:rPr lang="en-US" altLang="en-US" dirty="0" err="1" smtClean="0"/>
              <a:t>uroot</a:t>
            </a:r>
            <a:r>
              <a:rPr lang="en-US" altLang="en-US" dirty="0" smtClean="0"/>
              <a:t> –p 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12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3298719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5925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4868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8335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654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47449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933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7080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753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5243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Run in </a:t>
            </a:r>
            <a:r>
              <a:rPr lang="en-US" altLang="en-US" dirty="0" err="1" smtClean="0"/>
              <a:t>phpMyAdmin</a:t>
            </a:r>
            <a:r>
              <a:rPr lang="en-US" altLang="en-US" dirty="0" smtClean="0"/>
              <a:t>: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GRANT SELECT</a:t>
            </a:r>
          </a:p>
          <a:p>
            <a:r>
              <a:rPr lang="en-US" altLang="en-US" dirty="0" smtClean="0"/>
              <a:t>ON my_guitar_shop1.products</a:t>
            </a:r>
          </a:p>
          <a:p>
            <a:r>
              <a:rPr lang="en-US" altLang="en-US" dirty="0" smtClean="0"/>
              <a:t>TO </a:t>
            </a:r>
            <a:r>
              <a:rPr lang="en-US" altLang="en-US" dirty="0" err="1" smtClean="0"/>
              <a:t>mgs_tester@localhost</a:t>
            </a:r>
            <a:endParaRPr lang="en-US" altLang="en-US" dirty="0" smtClean="0"/>
          </a:p>
          <a:p>
            <a:r>
              <a:rPr lang="en-US" altLang="en-US" dirty="0" smtClean="0"/>
              <a:t>IDENTIFIED BY 'Pa$$w0rd';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GRANT SELECT, INSERT, DELETE, UPDATE</a:t>
            </a:r>
          </a:p>
          <a:p>
            <a:r>
              <a:rPr lang="en-US" altLang="en-US" dirty="0" smtClean="0"/>
              <a:t>ON my_guitar_shop1.*</a:t>
            </a:r>
          </a:p>
          <a:p>
            <a:r>
              <a:rPr lang="en-US" altLang="en-US" dirty="0" smtClean="0"/>
              <a:t>TO </a:t>
            </a:r>
            <a:r>
              <a:rPr lang="en-US" altLang="en-US" dirty="0" err="1" smtClean="0"/>
              <a:t>mgs_user@localhost</a:t>
            </a:r>
            <a:endParaRPr lang="en-US" altLang="en-US" dirty="0" smtClean="0"/>
          </a:p>
          <a:p>
            <a:r>
              <a:rPr lang="en-US" altLang="en-US" dirty="0" smtClean="0"/>
              <a:t>IDENTIFIED BY 'Pa$$w0rd';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404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7831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3336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CED17-0D8B-4843-A48D-E2EA98617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4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436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066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329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337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899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2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© 2010, 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885A1BD-12B5-4756-867A-57CA1C17964C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EA6B9-ED55-4A98-A20C-DD3A17AD44DE}" type="datetime1">
              <a:rPr lang="en-US"/>
              <a:pPr>
                <a:defRPr/>
              </a:pPr>
              <a:t>1/14/2018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Visual C# 2008,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30BA-2C6F-4E48-AA49-06639D90F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Murach's SQL Server 2012,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145177-50A1-4C3E-A19F-D6EDD812C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C3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 smtClean="0"/>
              <a:t>© 2014, Mike 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&amp; Associates, Inc.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58106D55-8AF0-4D1E-AB00-3274C696B2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Document8.doc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5.docx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Document9.doc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14.bin"/><Relationship Id="rId9" Type="http://schemas.openxmlformats.org/officeDocument/2006/relationships/package" Target="../embeddings/Microsoft_Word_Document6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Document10.doc"/><Relationship Id="rId10" Type="http://schemas.openxmlformats.org/officeDocument/2006/relationships/image" Target="../media/image22.emf"/><Relationship Id="rId4" Type="http://schemas.openxmlformats.org/officeDocument/2006/relationships/oleObject" Target="../embeddings/oleObject16.bin"/><Relationship Id="rId9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8.docx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Document11.doc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12.doc"/><Relationship Id="rId10" Type="http://schemas.openxmlformats.org/officeDocument/2006/relationships/image" Target="../media/image27.emf"/><Relationship Id="rId4" Type="http://schemas.openxmlformats.org/officeDocument/2006/relationships/oleObject" Target="../embeddings/oleObject20.bin"/><Relationship Id="rId9" Type="http://schemas.openxmlformats.org/officeDocument/2006/relationships/package" Target="../embeddings/Microsoft_Word_Document9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0.docx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Microsoft_Word_97_-_2003_Document13.doc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1.docx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Word_97_-_2003_Document14.doc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3.docx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Document16.doc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4.docx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emf"/><Relationship Id="rId11" Type="http://schemas.openxmlformats.org/officeDocument/2006/relationships/oleObject" Target="../embeddings/Microsoft_Word_97_-_2003_Document18.doc"/><Relationship Id="rId5" Type="http://schemas.openxmlformats.org/officeDocument/2006/relationships/oleObject" Target="../embeddings/Microsoft_Word_97_-_2003_Document17.doc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emf"/><Relationship Id="rId1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Document19.doc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Document20.doc"/><Relationship Id="rId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emf"/><Relationship Id="rId11" Type="http://schemas.openxmlformats.org/officeDocument/2006/relationships/image" Target="../media/image48.png"/><Relationship Id="rId5" Type="http://schemas.openxmlformats.org/officeDocument/2006/relationships/oleObject" Target="../embeddings/Microsoft_Word_97_-_2003_Document21.doc"/><Relationship Id="rId10" Type="http://schemas.openxmlformats.org/officeDocument/2006/relationships/image" Target="../media/image46.e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Microsoft_Word_97_-_2003_Document22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13" Type="http://schemas.openxmlformats.org/officeDocument/2006/relationships/oleObject" Target="../embeddings/oleObject41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emf"/><Relationship Id="rId11" Type="http://schemas.openxmlformats.org/officeDocument/2006/relationships/oleObject" Target="../embeddings/Microsoft_Word_97_-_2003_Document24.doc"/><Relationship Id="rId5" Type="http://schemas.openxmlformats.org/officeDocument/2006/relationships/oleObject" Target="../embeddings/Microsoft_Word_97_-_2003_Document23.doc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0.emf"/><Relationship Id="rId14" Type="http://schemas.openxmlformats.org/officeDocument/2006/relationships/package" Target="../embeddings/Microsoft_Word_Document17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Document25.doc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7.doc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png"/><Relationship Id="rId11" Type="http://schemas.openxmlformats.org/officeDocument/2006/relationships/package" Target="../embeddings/Microsoft_Word_Document18.docx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Microsoft_Word_97_-_2003_Document26.doc"/><Relationship Id="rId9" Type="http://schemas.openxmlformats.org/officeDocument/2006/relationships/image" Target="../media/image5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Document28.doc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Document29.doc"/><Relationship Id="rId4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Document30.doc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Document31.doc"/><Relationship Id="rId4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Document32.doc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Document33.doc"/><Relationship Id="rId4" Type="http://schemas.openxmlformats.org/officeDocument/2006/relationships/oleObject" Target="../embeddings/oleObject51.bin"/><Relationship Id="rId9" Type="http://schemas.openxmlformats.org/officeDocument/2006/relationships/image" Target="../media/image7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0.docx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Document34.doc"/><Relationship Id="rId4" Type="http://schemas.openxmlformats.org/officeDocument/2006/relationships/oleObject" Target="../embeddings/oleObject53.bin"/><Relationship Id="rId9" Type="http://schemas.openxmlformats.org/officeDocument/2006/relationships/image" Target="../media/image7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emf"/><Relationship Id="rId5" Type="http://schemas.openxmlformats.org/officeDocument/2006/relationships/oleObject" Target="../embeddings/Microsoft_Word_97_-_2003_Document35.doc"/><Relationship Id="rId4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gif"/><Relationship Id="rId3" Type="http://schemas.openxmlformats.org/officeDocument/2006/relationships/image" Target="../media/image76.wmf"/><Relationship Id="rId7" Type="http://schemas.openxmlformats.org/officeDocument/2006/relationships/image" Target="../media/image80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.docx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Document5.doc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Document6.doc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Document7.doc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2"/>
                </a:solidFill>
              </a:rPr>
              <a:t> </a:t>
            </a:r>
            <a:r>
              <a:rPr lang="en-US" altLang="en-US" sz="3600" b="1" dirty="0"/>
              <a:t>SWDV </a:t>
            </a:r>
            <a:r>
              <a:rPr lang="en-US" altLang="en-US" sz="3600" b="1" dirty="0" smtClean="0"/>
              <a:t>210</a:t>
            </a: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/>
              <a:t>Introduction to Server</a:t>
            </a:r>
            <a:br>
              <a:rPr lang="en-US" altLang="en-US" sz="3600" b="1" dirty="0"/>
            </a:br>
            <a:r>
              <a:rPr lang="en-US" altLang="en-US" sz="3600" b="1" dirty="0"/>
              <a:t>Side Programming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Day 3</a:t>
            </a:r>
            <a:endParaRPr lang="en-US" sz="3200" b="0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26B8F67-B43C-4844-AD03-BA2B80410964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16189"/>
              </p:ext>
            </p:extLst>
          </p:nvPr>
        </p:nvGraphicFramePr>
        <p:xfrm>
          <a:off x="914400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6" descr="3-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1" y="1213281"/>
            <a:ext cx="6345239" cy="158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D52AB2A-C0DF-4125-A8FF-4A9F65D3BA62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6682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Document" r:id="rId5" imgW="5956042" imgH="426495" progId="Word.Document.12">
                  <p:embed/>
                </p:oleObj>
              </mc:Choice>
              <mc:Fallback>
                <p:oleObj name="Document" r:id="rId5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1219200"/>
            <a:ext cx="739140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BDB3DF7-B533-4EF7-8649-96D9970C7767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94026"/>
              </p:ext>
            </p:extLst>
          </p:nvPr>
        </p:nvGraphicFramePr>
        <p:xfrm>
          <a:off x="914400" y="1147763"/>
          <a:ext cx="7288213" cy="319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Document" r:id="rId5" imgW="7315200" imgH="3199562" progId="Word.Document.8">
                  <p:embed/>
                </p:oleObj>
              </mc:Choice>
              <mc:Fallback>
                <p:oleObj name="Document" r:id="rId5" imgW="7315200" imgH="31995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288213" cy="319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6" descr="3-4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4429"/>
            <a:ext cx="5300001" cy="102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109786"/>
              </p:ext>
            </p:extLst>
          </p:nvPr>
        </p:nvGraphicFramePr>
        <p:xfrm>
          <a:off x="914400" y="685800"/>
          <a:ext cx="6888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Document" r:id="rId9" imgW="6903381" imgH="773090" progId="Word.Document.12">
                  <p:embed/>
                </p:oleObj>
              </mc:Choice>
              <mc:Fallback>
                <p:oleObj name="Document" r:id="rId9" imgW="6903381" imgH="773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88162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872CBC8-46AB-4316-880C-47ABE99D08CB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26932"/>
              </p:ext>
            </p:extLst>
          </p:nvPr>
        </p:nvGraphicFramePr>
        <p:xfrm>
          <a:off x="914400" y="1144588"/>
          <a:ext cx="7288213" cy="364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Document" r:id="rId5" imgW="7315200" imgH="3655565" progId="Word.Document.8">
                  <p:embed/>
                </p:oleObj>
              </mc:Choice>
              <mc:Fallback>
                <p:oleObj name="Document" r:id="rId5" imgW="7315200" imgH="36555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64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6" descr="3-4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57676"/>
            <a:ext cx="2961714" cy="143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78534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Document" r:id="rId9" imgW="5956042" imgH="426495" progId="Word.Document.12">
                  <p:embed/>
                </p:oleObj>
              </mc:Choice>
              <mc:Fallback>
                <p:oleObj name="Document" r:id="rId9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0314961-7EA5-4E43-8D10-057C3081B75F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11380"/>
              </p:ext>
            </p:extLst>
          </p:nvPr>
        </p:nvGraphicFramePr>
        <p:xfrm>
          <a:off x="914400" y="1144588"/>
          <a:ext cx="7288213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Document" r:id="rId5" imgW="7301323" imgH="2035093" progId="Word.Document.8">
                  <p:embed/>
                </p:oleObj>
              </mc:Choice>
              <mc:Fallback>
                <p:oleObj name="Document" r:id="rId5" imgW="7301323" imgH="203509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7161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847A941-EC1E-4688-B923-5A306077B8ED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9609"/>
              </p:ext>
            </p:extLst>
          </p:nvPr>
        </p:nvGraphicFramePr>
        <p:xfrm>
          <a:off x="914400" y="1143000"/>
          <a:ext cx="73215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Document" r:id="rId5" imgW="7315200" imgH="2385579" progId="Word.Document.8">
                  <p:embed/>
                </p:oleObj>
              </mc:Choice>
              <mc:Fallback>
                <p:oleObj name="Document" r:id="rId5" imgW="7315200" imgH="23855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8" name="Picture 6" descr="3-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414250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7689"/>
              </p:ext>
            </p:extLst>
          </p:nvPr>
        </p:nvGraphicFramePr>
        <p:xfrm>
          <a:off x="914400" y="685800"/>
          <a:ext cx="7315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Document" r:id="rId9" imgW="7330514" imgH="773810" progId="Word.Document.12">
                  <p:embed/>
                </p:oleObj>
              </mc:Choice>
              <mc:Fallback>
                <p:oleObj name="Document" r:id="rId9" imgW="7330514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949C501-A9F7-43A2-897C-2279EA604D1D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60665"/>
              </p:ext>
            </p:extLst>
          </p:nvPr>
        </p:nvGraphicFramePr>
        <p:xfrm>
          <a:off x="914400" y="1118323"/>
          <a:ext cx="7301323" cy="238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Document" r:id="rId5" imgW="7301323" imgH="2386877" progId="Word.Document.8">
                  <p:embed/>
                </p:oleObj>
              </mc:Choice>
              <mc:Fallback>
                <p:oleObj name="Document" r:id="rId5" imgW="7301323" imgH="23868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8323"/>
                        <a:ext cx="7301323" cy="238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15188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AB445B3-C06B-4F6E-A544-8634ABCD2EB4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277599"/>
              </p:ext>
            </p:extLst>
          </p:nvPr>
        </p:nvGraphicFramePr>
        <p:xfrm>
          <a:off x="914400" y="1143000"/>
          <a:ext cx="7288213" cy="378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Document" r:id="rId5" imgW="7315200" imgH="3779440" progId="Word.Document.8">
                  <p:embed/>
                </p:oleObj>
              </mc:Choice>
              <mc:Fallback>
                <p:oleObj name="Document" r:id="rId5" imgW="7315200" imgH="37794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378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1536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4CD8CDE-F0C3-48E0-BCB8-E3CA43D8CDB0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53066"/>
              </p:ext>
            </p:extLst>
          </p:nvPr>
        </p:nvGraphicFramePr>
        <p:xfrm>
          <a:off x="914400" y="1144588"/>
          <a:ext cx="7288213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Document" r:id="rId5" imgW="7315200" imgH="3869205" progId="Word.Document.8">
                  <p:embed/>
                </p:oleObj>
              </mc:Choice>
              <mc:Fallback>
                <p:oleObj name="Document" r:id="rId5" imgW="7315200" imgH="38692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4588"/>
                        <a:ext cx="7288213" cy="386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7640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997A295-DF5E-46A7-9E7B-366A171C2F73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33335"/>
              </p:ext>
            </p:extLst>
          </p:nvPr>
        </p:nvGraphicFramePr>
        <p:xfrm>
          <a:off x="914400" y="1136650"/>
          <a:ext cx="7288213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Document" r:id="rId5" imgW="7315200" imgH="2971561" progId="Word.Document.8">
                  <p:embed/>
                </p:oleObj>
              </mc:Choice>
              <mc:Fallback>
                <p:oleObj name="Document" r:id="rId5" imgW="7315200" imgH="29715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36650"/>
                        <a:ext cx="7288213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3416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2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/>
              <a:t>SWDV 210 – Day 3 Agenda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7800"/>
            <a:ext cx="83058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Day </a:t>
            </a:r>
            <a:r>
              <a:rPr lang="en-US" altLang="en-US" kern="0" dirty="0"/>
              <a:t>3</a:t>
            </a:r>
            <a:r>
              <a:rPr lang="en-US" altLang="en-US" kern="0" dirty="0" smtClean="0"/>
              <a:t> Topics</a:t>
            </a:r>
          </a:p>
          <a:p>
            <a:pPr algn="just" eaLnBrk="1" hangingPunct="1"/>
            <a:r>
              <a:rPr lang="en-US" altLang="en-US" kern="0" dirty="0" smtClean="0"/>
              <a:t>Demonstration</a:t>
            </a:r>
          </a:p>
          <a:p>
            <a:pPr algn="just" eaLnBrk="1" hangingPunct="1"/>
            <a:r>
              <a:rPr lang="en-US" altLang="en-US" kern="0" dirty="0" smtClean="0"/>
              <a:t>Day 3 Lab</a:t>
            </a:r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9772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219ABB5-30C1-452C-A4E5-21C45A766427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26603"/>
              </p:ext>
            </p:extLst>
          </p:nvPr>
        </p:nvGraphicFramePr>
        <p:xfrm>
          <a:off x="914400" y="1143000"/>
          <a:ext cx="73215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Document" r:id="rId5" imgW="7301323" imgH="1995125" progId="Word.Document.8">
                  <p:embed/>
                </p:oleObj>
              </mc:Choice>
              <mc:Fallback>
                <p:oleObj name="Document" r:id="rId5" imgW="7301323" imgH="19951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1704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09465"/>
              </p:ext>
            </p:extLst>
          </p:nvPr>
        </p:nvGraphicFramePr>
        <p:xfrm>
          <a:off x="914400" y="3433762"/>
          <a:ext cx="7321550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Document" r:id="rId11" imgW="7301323" imgH="2777189" progId="Word.Document.8">
                  <p:embed/>
                </p:oleObj>
              </mc:Choice>
              <mc:Fallback>
                <p:oleObj name="Document" r:id="rId11" imgW="7301323" imgH="2777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33762"/>
                        <a:ext cx="7321550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92173"/>
              </p:ext>
            </p:extLst>
          </p:nvPr>
        </p:nvGraphicFramePr>
        <p:xfrm>
          <a:off x="914400" y="2971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Document" r:id="rId14" imgW="5956042" imgH="426495" progId="Word.Document.12">
                  <p:embed/>
                </p:oleObj>
              </mc:Choice>
              <mc:Fallback>
                <p:oleObj name="Document" r:id="rId14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2971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155B932-F66B-4984-9125-93E5CD03783F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36262"/>
              </p:ext>
            </p:extLst>
          </p:nvPr>
        </p:nvGraphicFramePr>
        <p:xfrm>
          <a:off x="914401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6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81" y="1219200"/>
            <a:ext cx="6447619" cy="39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7358473" y="1781497"/>
            <a:ext cx="1714501" cy="885503"/>
          </a:xfrm>
          <a:prstGeom prst="wedgeRectCallout">
            <a:avLst>
              <a:gd name="adj1" fmla="val -234867"/>
              <a:gd name="adj2" fmla="val -340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accent2"/>
                </a:solidFill>
              </a:rPr>
              <a:t>Type this in; do not copy &amp; paste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1A8320D-002D-4C74-841A-1C388EA455D5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00805"/>
              </p:ext>
            </p:extLst>
          </p:nvPr>
        </p:nvGraphicFramePr>
        <p:xfrm>
          <a:off x="914400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0" name="Picture 6" descr="3-08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5314"/>
            <a:ext cx="5993143" cy="473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5291F22-8B60-4816-A0F8-A3F11B0AA06B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17397"/>
              </p:ext>
            </p:extLst>
          </p:nvPr>
        </p:nvGraphicFramePr>
        <p:xfrm>
          <a:off x="914400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4" name="Picture 6" descr="3-09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57" y="1219202"/>
            <a:ext cx="3783343" cy="253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83642"/>
              </p:ext>
            </p:extLst>
          </p:nvPr>
        </p:nvGraphicFramePr>
        <p:xfrm>
          <a:off x="914400" y="4191000"/>
          <a:ext cx="7282477" cy="116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Document" r:id="rId9" imgW="7281217" imgH="1167694" progId="Word.Document.8">
                  <p:embed/>
                </p:oleObj>
              </mc:Choice>
              <mc:Fallback>
                <p:oleObj name="Document" r:id="rId9" imgW="7281217" imgH="11676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7282477" cy="116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 descr="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66" y="5105400"/>
            <a:ext cx="2833334" cy="12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CA113DD-E104-4544-B01F-593CB17FAAE6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28489"/>
              </p:ext>
            </p:extLst>
          </p:nvPr>
        </p:nvGraphicFramePr>
        <p:xfrm>
          <a:off x="914400" y="1143000"/>
          <a:ext cx="728821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Document" r:id="rId5" imgW="7301323" imgH="4324392" progId="Word.Document.8">
                  <p:embed/>
                </p:oleObj>
              </mc:Choice>
              <mc:Fallback>
                <p:oleObj name="Document" r:id="rId5" imgW="7301323" imgH="43243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8213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2566"/>
              </p:ext>
            </p:extLst>
          </p:nvPr>
        </p:nvGraphicFramePr>
        <p:xfrm>
          <a:off x="914400" y="685800"/>
          <a:ext cx="6969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Document" r:id="rId8" imgW="6983829" imgH="773810" progId="Word.Document.12">
                  <p:embed/>
                </p:oleObj>
              </mc:Choice>
              <mc:Fallback>
                <p:oleObj name="Document" r:id="rId8" imgW="6983829" imgH="77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91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589038"/>
              </p:ext>
            </p:extLst>
          </p:nvPr>
        </p:nvGraphicFramePr>
        <p:xfrm>
          <a:off x="914400" y="5056188"/>
          <a:ext cx="7288213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Document" r:id="rId11" imgW="7301323" imgH="1809331" progId="Word.Document.8">
                  <p:embed/>
                </p:oleObj>
              </mc:Choice>
              <mc:Fallback>
                <p:oleObj name="Document" r:id="rId11" imgW="7301323" imgH="18093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56188"/>
                        <a:ext cx="7288213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58716"/>
              </p:ext>
            </p:extLst>
          </p:nvPr>
        </p:nvGraphicFramePr>
        <p:xfrm>
          <a:off x="914400" y="4598988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1" name="Document" r:id="rId14" imgW="5956042" imgH="426495" progId="Word.Document.12">
                  <p:embed/>
                </p:oleObj>
              </mc:Choice>
              <mc:Fallback>
                <p:oleObj name="Document" r:id="rId14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4598988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EFD2B94-B0FD-4EDE-A0B8-37433A45DF27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35164"/>
              </p:ext>
            </p:extLst>
          </p:nvPr>
        </p:nvGraphicFramePr>
        <p:xfrm>
          <a:off x="914399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6" descr="3-10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4" y="1214485"/>
            <a:ext cx="6946286" cy="495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Murach's PHP and MySQL, C3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© 2014, Mike 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mtClean="0"/>
          </a:p>
          <a:p>
            <a:pPr algn="r"/>
            <a:r>
              <a:rPr lang="en-US" altLang="en-US" sz="900" smtClean="0">
                <a:latin typeface="Arial Narrow" pitchFamily="34" charset="0"/>
              </a:rPr>
              <a:t>Slide </a:t>
            </a:r>
            <a:fld id="{5885A1BD-12B5-4756-867A-57CA1C17964C}" type="slidenum">
              <a:rPr lang="en-US" altLang="en-US" sz="900" smtClean="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49725"/>
              </p:ext>
            </p:extLst>
          </p:nvPr>
        </p:nvGraphicFramePr>
        <p:xfrm>
          <a:off x="914400" y="685800"/>
          <a:ext cx="7263638" cy="8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Document" r:id="rId4" imgW="7263638" imgH="807988" progId="Word.Document.8">
                  <p:embed/>
                </p:oleObj>
              </mc:Choice>
              <mc:Fallback>
                <p:oleObj name="Document" r:id="rId4" imgW="7263638" imgH="8079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63638" cy="8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27" name="Picture 3" descr="3-10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28572" cy="10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34751"/>
              </p:ext>
            </p:extLst>
          </p:nvPr>
        </p:nvGraphicFramePr>
        <p:xfrm>
          <a:off x="914401" y="3344820"/>
          <a:ext cx="7301323" cy="229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Document" r:id="rId8" imgW="7301323" imgH="2293980" progId="Word.Document.8">
                  <p:embed/>
                </p:oleObj>
              </mc:Choice>
              <mc:Fallback>
                <p:oleObj name="Document" r:id="rId8" imgW="7301323" imgH="2293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344820"/>
                        <a:ext cx="7301323" cy="2293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25638"/>
              </p:ext>
            </p:extLst>
          </p:nvPr>
        </p:nvGraphicFramePr>
        <p:xfrm>
          <a:off x="914400" y="288762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Document" r:id="rId11" imgW="5956042" imgH="426495" progId="Word.Document.12">
                  <p:embed/>
                </p:oleObj>
              </mc:Choice>
              <mc:Fallback>
                <p:oleObj name="Document" r:id="rId11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288762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1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CD55E5B-5F32-4D75-BF7F-2E5AEC886C31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882570"/>
              </p:ext>
            </p:extLst>
          </p:nvPr>
        </p:nvGraphicFramePr>
        <p:xfrm>
          <a:off x="914402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2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4" name="Picture 6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1219200"/>
            <a:ext cx="2142857" cy="30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 descr="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61" y="1219200"/>
            <a:ext cx="4968540" cy="497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F8011DB-A174-41B6-A562-30082D7500A2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91457"/>
              </p:ext>
            </p:extLst>
          </p:nvPr>
        </p:nvGraphicFramePr>
        <p:xfrm>
          <a:off x="914403" y="685800"/>
          <a:ext cx="7301323" cy="7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Document" r:id="rId5" imgW="7301323" imgH="792505" progId="Word.Document.8">
                  <p:embed/>
                </p:oleObj>
              </mc:Choice>
              <mc:Fallback>
                <p:oleObj name="Document" r:id="rId5" imgW="7301323" imgH="7925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3" y="685800"/>
                        <a:ext cx="7301323" cy="79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398" name="Picture 6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23" y="1539419"/>
            <a:ext cx="6750477" cy="143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8814916-DFC3-4194-8A1C-BBEE7A4145D6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28062"/>
              </p:ext>
            </p:extLst>
          </p:nvPr>
        </p:nvGraphicFramePr>
        <p:xfrm>
          <a:off x="914400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2" name="Picture 6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6" y="1219200"/>
            <a:ext cx="5313524" cy="408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AE54560-EA46-4ABD-8E60-5BEA2A75607D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74083"/>
              </p:ext>
            </p:extLst>
          </p:nvPr>
        </p:nvGraphicFramePr>
        <p:xfrm>
          <a:off x="914400" y="1600200"/>
          <a:ext cx="732155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5" imgW="7301323" imgH="3088286" progId="Word.Document.8">
                  <p:embed/>
                </p:oleObj>
              </mc:Choice>
              <mc:Fallback>
                <p:oleObj name="Document" r:id="rId5" imgW="7301323" imgH="308828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21550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41B7735-4477-412D-BE81-569E7D960D1A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42178"/>
              </p:ext>
            </p:extLst>
          </p:nvPr>
        </p:nvGraphicFramePr>
        <p:xfrm>
          <a:off x="914400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6" name="Picture 6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218667" cy="424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9F48742-988E-4CD0-A526-EBCAA039D7AE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33197"/>
              </p:ext>
            </p:extLst>
          </p:nvPr>
        </p:nvGraphicFramePr>
        <p:xfrm>
          <a:off x="914398" y="685800"/>
          <a:ext cx="7301323" cy="43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Document" r:id="rId5" imgW="7301323" imgH="434600" progId="Word.Document.8">
                  <p:embed/>
                </p:oleObj>
              </mc:Choice>
              <mc:Fallback>
                <p:oleObj name="Document" r:id="rId5" imgW="7301323" imgH="434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8" y="685800"/>
                        <a:ext cx="7301323" cy="43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0" name="Picture 6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28" y="1199980"/>
            <a:ext cx="6084572" cy="47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06E5676-2302-4CF0-B23C-E481695D6E5C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77379"/>
              </p:ext>
            </p:extLst>
          </p:nvPr>
        </p:nvGraphicFramePr>
        <p:xfrm>
          <a:off x="914400" y="1485900"/>
          <a:ext cx="71628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5" imgW="7315200" imgH="3542462" progId="Word.Document.8">
                  <p:embed/>
                </p:oleObj>
              </mc:Choice>
              <mc:Fallback>
                <p:oleObj name="Document" r:id="rId5" imgW="7315200" imgH="35424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85900"/>
                        <a:ext cx="71628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31748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8" imgW="5956042" imgH="777049" progId="Word.Document.12">
                  <p:embed/>
                </p:oleObj>
              </mc:Choice>
              <mc:Fallback>
                <p:oleObj name="Document" r:id="rId8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3B3B595-0DAF-45A7-9989-E0105E8DE1DE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69295"/>
              </p:ext>
            </p:extLst>
          </p:nvPr>
        </p:nvGraphicFramePr>
        <p:xfrm>
          <a:off x="914400" y="1156230"/>
          <a:ext cx="7409490" cy="31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Document" r:id="rId5" imgW="7409490" imgH="3110970" progId="Word.Document.8">
                  <p:embed/>
                </p:oleObj>
              </mc:Choice>
              <mc:Fallback>
                <p:oleObj name="Document" r:id="rId5" imgW="7409490" imgH="31109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6230"/>
                        <a:ext cx="7409490" cy="311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5396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727E911-2695-4DD0-9CE8-0F7471577B82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66361"/>
              </p:ext>
            </p:extLst>
          </p:nvPr>
        </p:nvGraphicFramePr>
        <p:xfrm>
          <a:off x="914400" y="685800"/>
          <a:ext cx="7301323" cy="7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Document" r:id="rId5" imgW="7301323" imgH="792505" progId="Word.Document.8">
                  <p:embed/>
                </p:oleObj>
              </mc:Choice>
              <mc:Fallback>
                <p:oleObj name="Document" r:id="rId5" imgW="7301323" imgH="7925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79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2" name="Picture 6" descr="3-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6" y="1600200"/>
            <a:ext cx="6101334" cy="37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SWDV 210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Questions?</a:t>
            </a:r>
          </a:p>
        </p:txBody>
      </p:sp>
      <p:pic>
        <p:nvPicPr>
          <p:cNvPr id="45060" name="Picture 2" descr="j0282178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67000"/>
            <a:ext cx="819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 descr="j0078711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1622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 descr="BD0002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5" descr="PE06547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4257516"/>
            <a:ext cx="9874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 descr="j0254500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00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 descr="j0234752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1133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8" descr="j0178137[1]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05399"/>
            <a:ext cx="13335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8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A3046E2-6D12-4E68-94BD-424CAEB3EAF9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48294"/>
              </p:ext>
            </p:extLst>
          </p:nvPr>
        </p:nvGraphicFramePr>
        <p:xfrm>
          <a:off x="914400" y="1066800"/>
          <a:ext cx="7301323" cy="259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Document" r:id="rId5" imgW="7301323" imgH="2598956" progId="Word.Document.8">
                  <p:embed/>
                </p:oleObj>
              </mc:Choice>
              <mc:Fallback>
                <p:oleObj name="Document" r:id="rId5" imgW="7301323" imgH="25989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01323" cy="2598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1601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D1BD5BA-67E3-4C2E-A790-613C87EAF1D6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46057"/>
              </p:ext>
            </p:extLst>
          </p:nvPr>
        </p:nvGraphicFramePr>
        <p:xfrm>
          <a:off x="914400" y="1057275"/>
          <a:ext cx="7288213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Document" r:id="rId5" imgW="7301323" imgH="5362462" progId="Word.Document.8">
                  <p:embed/>
                </p:oleObj>
              </mc:Choice>
              <mc:Fallback>
                <p:oleObj name="Document" r:id="rId5" imgW="7301323" imgH="53624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57275"/>
                        <a:ext cx="7288213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6572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C312A37-B23B-449B-AA55-72F87281BEA3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63041"/>
              </p:ext>
            </p:extLst>
          </p:nvPr>
        </p:nvGraphicFramePr>
        <p:xfrm>
          <a:off x="914400" y="684213"/>
          <a:ext cx="7301323" cy="7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Document" r:id="rId5" imgW="7301323" imgH="792505" progId="Word.Document.8">
                  <p:embed/>
                </p:oleObj>
              </mc:Choice>
              <mc:Fallback>
                <p:oleObj name="Document" r:id="rId5" imgW="7301323" imgH="7925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01323" cy="79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9" name="Picture 7" descr="3-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77350"/>
            <a:ext cx="5987751" cy="298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391405" y="1420100"/>
            <a:ext cx="1049377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Primary key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4500497" y="1400533"/>
            <a:ext cx="1049377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Columns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09453" y="3241401"/>
            <a:ext cx="582987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Rows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916093" y="1848725"/>
            <a:ext cx="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3043030" y="1829158"/>
            <a:ext cx="1982156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008170" y="1829159"/>
            <a:ext cx="1865559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7400896" y="2669901"/>
            <a:ext cx="0" cy="2143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285448" y="2669909"/>
            <a:ext cx="11659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283151" y="4813026"/>
            <a:ext cx="11659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392856" y="3446280"/>
            <a:ext cx="11659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F3FFE20-0296-48BF-8B6E-7C38AFA1150A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9238"/>
              </p:ext>
            </p:extLst>
          </p:nvPr>
        </p:nvGraphicFramePr>
        <p:xfrm>
          <a:off x="914400" y="1148326"/>
          <a:ext cx="7301323" cy="433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Document" r:id="rId5" imgW="7301323" imgH="4338074" progId="Word.Document.8">
                  <p:embed/>
                </p:oleObj>
              </mc:Choice>
              <mc:Fallback>
                <p:oleObj name="Document" r:id="rId5" imgW="7301323" imgH="43380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8326"/>
                        <a:ext cx="7301323" cy="4338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59417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7E02F07-643A-40DD-BDC6-9B61751CD6E1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21302"/>
              </p:ext>
            </p:extLst>
          </p:nvPr>
        </p:nvGraphicFramePr>
        <p:xfrm>
          <a:off x="914400" y="684213"/>
          <a:ext cx="7301323" cy="8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Document" r:id="rId5" imgW="7301323" imgH="807988" progId="Word.Document.8">
                  <p:embed/>
                </p:oleObj>
              </mc:Choice>
              <mc:Fallback>
                <p:oleObj name="Document" r:id="rId5" imgW="7301323" imgH="8079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01323" cy="8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6" descr="3-2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64" y="1637132"/>
            <a:ext cx="1904763" cy="103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 descr="3-2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64" y="2751499"/>
            <a:ext cx="5857144" cy="290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8"/>
          <p:cNvSpPr>
            <a:spLocks noChangeShapeType="1"/>
          </p:cNvSpPr>
          <p:nvPr/>
        </p:nvSpPr>
        <p:spPr bwMode="auto">
          <a:xfrm flipH="1">
            <a:off x="990601" y="2305050"/>
            <a:ext cx="9370" cy="2690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 flipH="1">
            <a:off x="1009342" y="2305050"/>
            <a:ext cx="121474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990600" y="4743450"/>
            <a:ext cx="1973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990601" y="4993624"/>
            <a:ext cx="19730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80467" y="1166557"/>
            <a:ext cx="10287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Primary key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4817" y="1509456"/>
            <a:ext cx="0" cy="127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581317" y="5829300"/>
            <a:ext cx="10287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Foreign key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3152817" y="5656262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404A9AA-2AA2-4768-9A0A-7338BC0F4A39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868552"/>
              </p:ext>
            </p:extLst>
          </p:nvPr>
        </p:nvGraphicFramePr>
        <p:xfrm>
          <a:off x="914401" y="1129075"/>
          <a:ext cx="7301323" cy="199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Document" r:id="rId5" imgW="7301323" imgH="1995125" progId="Word.Document.8">
                  <p:embed/>
                </p:oleObj>
              </mc:Choice>
              <mc:Fallback>
                <p:oleObj name="Document" r:id="rId5" imgW="7301323" imgH="19951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1129075"/>
                        <a:ext cx="7301323" cy="199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3140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Document" r:id="rId8" imgW="5956042" imgH="426495" progId="Word.Document.12">
                  <p:embed/>
                </p:oleObj>
              </mc:Choice>
              <mc:Fallback>
                <p:oleObj name="Document" r:id="rId8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2089</TotalTime>
  <Words>935</Words>
  <Application>Microsoft Office PowerPoint</Application>
  <PresentationFormat>On-screen Show (4:3)</PresentationFormat>
  <Paragraphs>222</Paragraphs>
  <Slides>35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Narrow</vt:lpstr>
      <vt:lpstr>Courier New</vt:lpstr>
      <vt:lpstr>Times New Roman</vt:lpstr>
      <vt:lpstr>Wingdings</vt:lpstr>
      <vt:lpstr>8_Master slides</vt:lpstr>
      <vt:lpstr>Document</vt:lpstr>
      <vt:lpstr>College of  Western Idaho   SWDV 210 Introduction to Server Side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SWDV 210 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Jenny Webd210</cp:lastModifiedBy>
  <cp:revision>44</cp:revision>
  <dcterms:created xsi:type="dcterms:W3CDTF">2010-12-01T00:13:13Z</dcterms:created>
  <dcterms:modified xsi:type="dcterms:W3CDTF">2018-01-15T02:37:58Z</dcterms:modified>
</cp:coreProperties>
</file>