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56"/>
  </p:notesMasterIdLst>
  <p:handoutMasterIdLst>
    <p:handoutMasterId r:id="rId57"/>
  </p:handoutMasterIdLst>
  <p:sldIdLst>
    <p:sldId id="321" r:id="rId2"/>
    <p:sldId id="320" r:id="rId3"/>
    <p:sldId id="322" r:id="rId4"/>
    <p:sldId id="319" r:id="rId5"/>
    <p:sldId id="318" r:id="rId6"/>
    <p:sldId id="317" r:id="rId7"/>
    <p:sldId id="315" r:id="rId8"/>
    <p:sldId id="257" r:id="rId9"/>
    <p:sldId id="258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69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65265" autoAdjust="0"/>
  </p:normalViewPr>
  <p:slideViewPr>
    <p:cSldViewPr>
      <p:cViewPr varScale="1">
        <p:scale>
          <a:sx n="59" d="100"/>
          <a:sy n="59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A4994A-3D57-4578-A15A-C115A63BC587}" type="datetimeFigureOut">
              <a:rPr lang="en-US" altLang="en-US"/>
              <a:pPr/>
              <a:t>1/16/2018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6F239B-FE52-4B88-8A64-854E6BB769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410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A0D7F3E-8B6B-48DD-B6BD-918416B68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12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D7F3E-8B6B-48DD-B6BD-918416B68E3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52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5291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WAN:</a:t>
            </a:r>
            <a:r>
              <a:rPr lang="en-US" altLang="en-US" baseline="0" dirty="0" smtClean="0"/>
              <a:t> wide area network</a:t>
            </a:r>
          </a:p>
          <a:p>
            <a:r>
              <a:rPr lang="en-US" altLang="en-US" baseline="0" dirty="0" smtClean="0"/>
              <a:t>IXP: internet exchange point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9139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0633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7899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3848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0261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10114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4736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7805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5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8A8A48-AF59-4637-BB87-005E8ADCD474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40022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Start NetBeans | File | Open</a:t>
            </a:r>
            <a:r>
              <a:rPr lang="en-US" altLang="en-US" baseline="0" dirty="0" smtClean="0"/>
              <a:t> | navigate to C:\xampp\htdocs\book_apps\ch01_product_discount | Open Project</a:t>
            </a:r>
          </a:p>
          <a:p>
            <a:endParaRPr lang="en-US" altLang="en-US" baseline="0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7554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433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2061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3062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1572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8574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4136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1524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5219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4615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8A8A48-AF59-4637-BB87-005E8ADCD474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49691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08897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96920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446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83809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30969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12534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1278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832610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95151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4454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8A8A48-AF59-4637-BB87-005E8ADCD474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Fall semester:</a:t>
            </a:r>
            <a:r>
              <a:rPr lang="en-US" altLang="en-US" baseline="0" dirty="0" smtClean="0"/>
              <a:t> </a:t>
            </a:r>
            <a:r>
              <a:rPr lang="en-US" altLang="en-US" kern="0" dirty="0" smtClean="0"/>
              <a:t>Server:172.22.2.1xx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Spring</a:t>
            </a:r>
            <a:r>
              <a:rPr lang="en-US" altLang="en-US" smtClean="0"/>
              <a:t>:</a:t>
            </a:r>
            <a:r>
              <a:rPr lang="en-US" altLang="en-US" baseline="0" smtClean="0"/>
              <a:t> </a:t>
            </a:r>
            <a:r>
              <a:rPr lang="en-US" altLang="en-US" kern="0" smtClean="0"/>
              <a:t>Server:172.22.4.1xx</a:t>
            </a:r>
            <a:endParaRPr lang="en-US" altLang="en-US" kern="0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4011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44815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62179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75548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09402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6742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83612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70748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76819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52122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9656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8A8A48-AF59-4637-BB87-005E8ADCD474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8356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49262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4106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54333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9004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8A8A48-AF59-4637-BB87-005E8ADCD47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922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8A8A48-AF59-4637-BB87-005E8ADCD474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1933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232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140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Murach's PHP and MySQL, C1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© 2010, Mike </a:t>
            </a:r>
            <a:r>
              <a:rPr lang="en-US" altLang="en-US" dirty="0" err="1" smtClean="0"/>
              <a:t>Murach</a:t>
            </a:r>
            <a:r>
              <a:rPr lang="en-US" altLang="en-US" dirty="0" smtClean="0"/>
              <a:t> &amp; Associates, Inc.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D49EE53-6127-4D8C-B4C6-F63A87B426AF}" type="slidenum">
              <a:rPr lang="en-US" altLang="en-US" sz="900">
                <a:latin typeface="Arial Narrow" pitchFamily="34" charset="0"/>
              </a:rPr>
              <a:pPr algn="r"/>
              <a:t>‹#›</a:t>
            </a:fld>
            <a:endParaRPr lang="en-US" alt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87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Murach's SQL Server 2012, C1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2012, Mike Murach &amp; Associates, Inc.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7145177-50A1-4C3E-A19F-D6EDD812C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EA6B9-ED55-4A98-A20C-DD3A17AD44DE}" type="datetime1">
              <a:rPr lang="en-US"/>
              <a:pPr>
                <a:defRPr/>
              </a:pPr>
              <a:t>1/16/2018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Microsoft Visual C# 2008, Third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B30BA-2C6F-4E48-AA49-06639D90F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32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altLang="en-US"/>
              <a:t>Murach's PHP and MySQL, C1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r>
              <a:rPr lang="en-US" altLang="en-US" dirty="0" smtClean="0"/>
              <a:t>© 2010, Mike </a:t>
            </a:r>
            <a:r>
              <a:rPr lang="en-US" altLang="en-US" dirty="0" err="1" smtClean="0"/>
              <a:t>Murach</a:t>
            </a:r>
            <a:r>
              <a:rPr lang="en-US" altLang="en-US" dirty="0" smtClean="0"/>
              <a:t> &amp; Associates, Inc.</a:t>
            </a:r>
            <a:endParaRPr lang="en-US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/>
            <a:endParaRPr lang="en-US" altLang="en-US" sz="1400">
              <a:latin typeface="Times New Roman" pitchFamily="18" charset="0"/>
            </a:endParaRPr>
          </a:p>
          <a:p>
            <a:r>
              <a:rPr lang="en-US" altLang="en-US"/>
              <a:t>Slide </a:t>
            </a:r>
            <a:fld id="{A89692CF-3EBF-4808-99AB-839EBCC626D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Word_97_-_2003_Document5.doc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Word_97_-_2003_Document6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Word_97_-_2003_Document7.doc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9.doc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package" Target="../embeddings/Microsoft_Word_Document4.docx"/><Relationship Id="rId4" Type="http://schemas.openxmlformats.org/officeDocument/2006/relationships/oleObject" Target="../embeddings/Microsoft_Word_97_-_2003_Document8.doc"/><Relationship Id="rId9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19.emf"/><Relationship Id="rId4" Type="http://schemas.openxmlformats.org/officeDocument/2006/relationships/oleObject" Target="../embeddings/Microsoft_Word_97_-_2003_Document10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Word_97_-_2003_Document11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Word_Document6.docx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Word_97_-_2003_Document12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Word_Document7.docx"/><Relationship Id="rId5" Type="http://schemas.openxmlformats.org/officeDocument/2006/relationships/image" Target="../media/image25.emf"/><Relationship Id="rId4" Type="http://schemas.openxmlformats.org/officeDocument/2006/relationships/oleObject" Target="../embeddings/Microsoft_Word_97_-_2003_Document13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Word_Document8.docx"/><Relationship Id="rId5" Type="http://schemas.openxmlformats.org/officeDocument/2006/relationships/image" Target="../media/image27.emf"/><Relationship Id="rId4" Type="http://schemas.openxmlformats.org/officeDocument/2006/relationships/oleObject" Target="../embeddings/Microsoft_Word_97_-_2003_Document14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Word_Document9.docx"/><Relationship Id="rId5" Type="http://schemas.openxmlformats.org/officeDocument/2006/relationships/image" Target="../media/image29.emf"/><Relationship Id="rId4" Type="http://schemas.openxmlformats.org/officeDocument/2006/relationships/oleObject" Target="../embeddings/Microsoft_Word_97_-_2003_Document15.doc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oleObject" Target="../embeddings/Microsoft_Word_97_-_2003_Document16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png"/><Relationship Id="rId5" Type="http://schemas.openxmlformats.org/officeDocument/2006/relationships/image" Target="../media/image33.emf"/><Relationship Id="rId4" Type="http://schemas.openxmlformats.org/officeDocument/2006/relationships/oleObject" Target="../embeddings/Microsoft_Word_97_-_2003_Document17.doc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Word_Document10.docx"/><Relationship Id="rId5" Type="http://schemas.openxmlformats.org/officeDocument/2006/relationships/image" Target="../media/image35.emf"/><Relationship Id="rId4" Type="http://schemas.openxmlformats.org/officeDocument/2006/relationships/oleObject" Target="../embeddings/Microsoft_Word_97_-_2003_Document18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Word_Document11.docx"/><Relationship Id="rId5" Type="http://schemas.openxmlformats.org/officeDocument/2006/relationships/image" Target="../media/image37.emf"/><Relationship Id="rId4" Type="http://schemas.openxmlformats.org/officeDocument/2006/relationships/oleObject" Target="../embeddings/Microsoft_Word_97_-_2003_Document19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12.docx"/><Relationship Id="rId5" Type="http://schemas.openxmlformats.org/officeDocument/2006/relationships/image" Target="../media/image39.emf"/><Relationship Id="rId4" Type="http://schemas.openxmlformats.org/officeDocument/2006/relationships/oleObject" Target="../embeddings/Microsoft_Word_97_-_2003_Document20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Word_Document13.docx"/><Relationship Id="rId5" Type="http://schemas.openxmlformats.org/officeDocument/2006/relationships/image" Target="../media/image41.emf"/><Relationship Id="rId4" Type="http://schemas.openxmlformats.org/officeDocument/2006/relationships/oleObject" Target="../embeddings/Microsoft_Word_97_-_2003_Document21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package" Target="../embeddings/Microsoft_Word_Document14.docx"/><Relationship Id="rId5" Type="http://schemas.openxmlformats.org/officeDocument/2006/relationships/image" Target="../media/image43.emf"/><Relationship Id="rId4" Type="http://schemas.openxmlformats.org/officeDocument/2006/relationships/oleObject" Target="../embeddings/Microsoft_Word_97_-_2003_Document22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package" Target="../embeddings/Microsoft_Word_Document15.docx"/><Relationship Id="rId5" Type="http://schemas.openxmlformats.org/officeDocument/2006/relationships/image" Target="../media/image45.emf"/><Relationship Id="rId4" Type="http://schemas.openxmlformats.org/officeDocument/2006/relationships/oleObject" Target="../embeddings/Microsoft_Word_97_-_2003_Document23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package" Target="../embeddings/Microsoft_Word_Document16.docx"/><Relationship Id="rId5" Type="http://schemas.openxmlformats.org/officeDocument/2006/relationships/image" Target="../media/image47.emf"/><Relationship Id="rId4" Type="http://schemas.openxmlformats.org/officeDocument/2006/relationships/oleObject" Target="../embeddings/Microsoft_Word_97_-_2003_Document24.doc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9.emf"/><Relationship Id="rId5" Type="http://schemas.openxmlformats.org/officeDocument/2006/relationships/oleObject" Target="../embeddings/Microsoft_Word_97_-_2003_Document25.doc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package" Target="../embeddings/Microsoft_Word_Document17.docx"/><Relationship Id="rId5" Type="http://schemas.openxmlformats.org/officeDocument/2006/relationships/image" Target="../media/image51.emf"/><Relationship Id="rId4" Type="http://schemas.openxmlformats.org/officeDocument/2006/relationships/oleObject" Target="../embeddings/Microsoft_Word_97_-_2003_Document26.doc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5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package" Target="../embeddings/Microsoft_Word_Document18.docx"/><Relationship Id="rId5" Type="http://schemas.openxmlformats.org/officeDocument/2006/relationships/image" Target="../media/image53.emf"/><Relationship Id="rId4" Type="http://schemas.openxmlformats.org/officeDocument/2006/relationships/oleObject" Target="../embeddings/Microsoft_Word_97_-_2003_Document27.doc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package" Target="../embeddings/Microsoft_Word_Document19.docx"/><Relationship Id="rId5" Type="http://schemas.openxmlformats.org/officeDocument/2006/relationships/image" Target="../media/image55.emf"/><Relationship Id="rId4" Type="http://schemas.openxmlformats.org/officeDocument/2006/relationships/oleObject" Target="../embeddings/Microsoft_Word_97_-_2003_Document28.doc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7.emf"/><Relationship Id="rId5" Type="http://schemas.openxmlformats.org/officeDocument/2006/relationships/oleObject" Target="../embeddings/Microsoft_Word_97_-_2003_Document29.doc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31.doc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6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package" Target="../embeddings/Microsoft_Word_Document20.docx"/><Relationship Id="rId11" Type="http://schemas.openxmlformats.org/officeDocument/2006/relationships/image" Target="../media/image62.emf"/><Relationship Id="rId5" Type="http://schemas.openxmlformats.org/officeDocument/2006/relationships/image" Target="../media/image59.emf"/><Relationship Id="rId10" Type="http://schemas.openxmlformats.org/officeDocument/2006/relationships/package" Target="../embeddings/Microsoft_Word_Document21.docx"/><Relationship Id="rId4" Type="http://schemas.openxmlformats.org/officeDocument/2006/relationships/oleObject" Target="../embeddings/Microsoft_Word_97_-_2003_Document30.doc"/><Relationship Id="rId9" Type="http://schemas.openxmlformats.org/officeDocument/2006/relationships/image" Target="../media/image6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3.emf"/><Relationship Id="rId4" Type="http://schemas.openxmlformats.org/officeDocument/2006/relationships/oleObject" Target="../embeddings/Microsoft_Word_97_-_2003_Document32.doc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6.wmf"/><Relationship Id="rId5" Type="http://schemas.openxmlformats.org/officeDocument/2006/relationships/image" Target="../media/image65.emf"/><Relationship Id="rId4" Type="http://schemas.openxmlformats.org/officeDocument/2006/relationships/oleObject" Target="../embeddings/Microsoft_Word_97_-_2003_Document33.doc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6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package" Target="../embeddings/Microsoft_Word_Document22.docx"/><Relationship Id="rId5" Type="http://schemas.openxmlformats.org/officeDocument/2006/relationships/image" Target="../media/image67.emf"/><Relationship Id="rId4" Type="http://schemas.openxmlformats.org/officeDocument/2006/relationships/oleObject" Target="../embeddings/Microsoft_Word_97_-_2003_Document34.doc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36.doc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7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9.emf"/><Relationship Id="rId4" Type="http://schemas.openxmlformats.org/officeDocument/2006/relationships/oleObject" Target="../embeddings/Microsoft_Word_97_-_2003_Document35.doc"/><Relationship Id="rId9" Type="http://schemas.openxmlformats.org/officeDocument/2006/relationships/image" Target="../media/image7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7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package" Target="../embeddings/Microsoft_Word_Document23.docx"/><Relationship Id="rId5" Type="http://schemas.openxmlformats.org/officeDocument/2006/relationships/image" Target="../media/image72.emf"/><Relationship Id="rId4" Type="http://schemas.openxmlformats.org/officeDocument/2006/relationships/oleObject" Target="../embeddings/Microsoft_Word_97_-_2003_Document37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5.png"/><Relationship Id="rId5" Type="http://schemas.openxmlformats.org/officeDocument/2006/relationships/image" Target="../media/image74.emf"/><Relationship Id="rId4" Type="http://schemas.openxmlformats.org/officeDocument/2006/relationships/oleObject" Target="../embeddings/Microsoft_Word_97_-_2003_Document38.doc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7.png"/><Relationship Id="rId5" Type="http://schemas.openxmlformats.org/officeDocument/2006/relationships/image" Target="../media/image76.emf"/><Relationship Id="rId4" Type="http://schemas.openxmlformats.org/officeDocument/2006/relationships/oleObject" Target="../embeddings/Microsoft_Word_97_-_2003_Document39.doc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9.png"/><Relationship Id="rId5" Type="http://schemas.openxmlformats.org/officeDocument/2006/relationships/image" Target="../media/image78.emf"/><Relationship Id="rId4" Type="http://schemas.openxmlformats.org/officeDocument/2006/relationships/oleObject" Target="../embeddings/Microsoft_Word_97_-_2003_Document40.doc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8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package" Target="../embeddings/Microsoft_Word_Document24.docx"/><Relationship Id="rId5" Type="http://schemas.openxmlformats.org/officeDocument/2006/relationships/image" Target="../media/image80.emf"/><Relationship Id="rId4" Type="http://schemas.openxmlformats.org/officeDocument/2006/relationships/oleObject" Target="../embeddings/Microsoft_Word_97_-_2003_Document41.doc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3.png"/><Relationship Id="rId5" Type="http://schemas.openxmlformats.org/officeDocument/2006/relationships/image" Target="../media/image82.emf"/><Relationship Id="rId4" Type="http://schemas.openxmlformats.org/officeDocument/2006/relationships/oleObject" Target="../embeddings/Microsoft_Word_97_-_2003_Document42.doc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8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package" Target="../embeddings/Microsoft_Word_Document25.docx"/><Relationship Id="rId5" Type="http://schemas.openxmlformats.org/officeDocument/2006/relationships/image" Target="../media/image84.emf"/><Relationship Id="rId4" Type="http://schemas.openxmlformats.org/officeDocument/2006/relationships/oleObject" Target="../embeddings/Microsoft_Word_97_-_2003_Document43.doc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7.png"/><Relationship Id="rId5" Type="http://schemas.openxmlformats.org/officeDocument/2006/relationships/image" Target="../media/image86.emf"/><Relationship Id="rId4" Type="http://schemas.openxmlformats.org/officeDocument/2006/relationships/oleObject" Target="../embeddings/Microsoft_Word_97_-_2003_Document44.doc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8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package" Target="../embeddings/Microsoft_Word_Document26.docx"/><Relationship Id="rId5" Type="http://schemas.openxmlformats.org/officeDocument/2006/relationships/image" Target="../media/image88.emf"/><Relationship Id="rId4" Type="http://schemas.openxmlformats.org/officeDocument/2006/relationships/oleObject" Target="../embeddings/Microsoft_Word_97_-_2003_Document45.doc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9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6" Type="http://schemas.openxmlformats.org/officeDocument/2006/relationships/package" Target="../embeddings/Microsoft_Word_Document27.docx"/><Relationship Id="rId5" Type="http://schemas.openxmlformats.org/officeDocument/2006/relationships/image" Target="../media/image90.emf"/><Relationship Id="rId4" Type="http://schemas.openxmlformats.org/officeDocument/2006/relationships/oleObject" Target="../embeddings/Microsoft_Word_97_-_2003_Document46.doc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93.png"/><Relationship Id="rId5" Type="http://schemas.openxmlformats.org/officeDocument/2006/relationships/image" Target="../media/image92.emf"/><Relationship Id="rId4" Type="http://schemas.openxmlformats.org/officeDocument/2006/relationships/oleObject" Target="../embeddings/Microsoft_Word_97_-_2003_Document47.doc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9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4.vml"/><Relationship Id="rId6" Type="http://schemas.openxmlformats.org/officeDocument/2006/relationships/package" Target="../embeddings/Microsoft_Word_Document28.docx"/><Relationship Id="rId5" Type="http://schemas.openxmlformats.org/officeDocument/2006/relationships/image" Target="../media/image94.emf"/><Relationship Id="rId4" Type="http://schemas.openxmlformats.org/officeDocument/2006/relationships/oleObject" Target="../embeddings/Microsoft_Word_97_-_2003_Document48.doc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97.png"/><Relationship Id="rId5" Type="http://schemas.openxmlformats.org/officeDocument/2006/relationships/image" Target="../media/image96.emf"/><Relationship Id="rId4" Type="http://schemas.openxmlformats.org/officeDocument/2006/relationships/oleObject" Target="../embeddings/Microsoft_Word_97_-_2003_Document49.doc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99.png"/><Relationship Id="rId5" Type="http://schemas.openxmlformats.org/officeDocument/2006/relationships/image" Target="../media/image98.emf"/><Relationship Id="rId4" Type="http://schemas.openxmlformats.org/officeDocument/2006/relationships/oleObject" Target="../embeddings/Microsoft_Word_97_-_2003_Document50.doc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10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7.vml"/><Relationship Id="rId6" Type="http://schemas.openxmlformats.org/officeDocument/2006/relationships/package" Target="../embeddings/Microsoft_Word_Document29.docx"/><Relationship Id="rId5" Type="http://schemas.openxmlformats.org/officeDocument/2006/relationships/image" Target="../media/image100.emf"/><Relationship Id="rId4" Type="http://schemas.openxmlformats.org/officeDocument/2006/relationships/oleObject" Target="../embeddings/Microsoft_Word_97_-_2003_Document51.doc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gif"/><Relationship Id="rId3" Type="http://schemas.openxmlformats.org/officeDocument/2006/relationships/image" Target="../media/image103.wmf"/><Relationship Id="rId7" Type="http://schemas.openxmlformats.org/officeDocument/2006/relationships/image" Target="../media/image107.gif"/><Relationship Id="rId2" Type="http://schemas.openxmlformats.org/officeDocument/2006/relationships/image" Target="../media/image10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gi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1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1.docx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Document2.doc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4.doc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Document3.doc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28650"/>
            <a:ext cx="5561013" cy="4171950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chemeClr val="tx1"/>
                </a:solidFill>
              </a:rPr>
              <a:t>College of</a:t>
            </a:r>
            <a:br>
              <a:rPr lang="en-US" altLang="en-US" sz="3600" b="1" dirty="0" smtClean="0">
                <a:solidFill>
                  <a:schemeClr val="tx1"/>
                </a:solidFill>
              </a:rPr>
            </a:br>
            <a:r>
              <a:rPr lang="en-US" altLang="en-US" sz="3600" b="1" dirty="0" smtClean="0">
                <a:solidFill>
                  <a:schemeClr val="tx1"/>
                </a:solidFill>
              </a:rPr>
              <a:t> Western Idaho</a:t>
            </a:r>
            <a:br>
              <a:rPr lang="en-US" altLang="en-US" sz="3600" b="1" dirty="0" smtClean="0">
                <a:solidFill>
                  <a:schemeClr val="tx1"/>
                </a:solidFill>
              </a:rPr>
            </a:br>
            <a:r>
              <a:rPr lang="en-US" altLang="en-US" sz="3600" b="1" dirty="0" smtClean="0">
                <a:solidFill>
                  <a:schemeClr val="tx1"/>
                </a:solidFill>
              </a:rPr>
              <a:t/>
            </a:r>
            <a:br>
              <a:rPr lang="en-US" altLang="en-US" sz="3600" b="1" dirty="0" smtClean="0">
                <a:solidFill>
                  <a:schemeClr val="tx1"/>
                </a:solidFill>
              </a:rPr>
            </a:br>
            <a:r>
              <a:rPr lang="en-US" altLang="en-US" sz="3600" b="1" dirty="0" smtClean="0">
                <a:solidFill>
                  <a:schemeClr val="tx2"/>
                </a:solidFill>
              </a:rPr>
              <a:t> </a:t>
            </a:r>
            <a:r>
              <a:rPr lang="en-US" altLang="en-US" sz="3600" b="1" dirty="0"/>
              <a:t>SWDV </a:t>
            </a:r>
            <a:r>
              <a:rPr lang="en-US" altLang="en-US" sz="3600" b="1" dirty="0" smtClean="0"/>
              <a:t>210</a:t>
            </a:r>
            <a:r>
              <a:rPr lang="en-US" altLang="en-US" sz="3600" b="1" dirty="0"/>
              <a:t/>
            </a:r>
            <a:br>
              <a:rPr lang="en-US" altLang="en-US" sz="3600" b="1" dirty="0"/>
            </a:br>
            <a:r>
              <a:rPr lang="en-US" altLang="en-US" sz="3600" b="1" dirty="0"/>
              <a:t>Introduction to Server</a:t>
            </a:r>
            <a:br>
              <a:rPr lang="en-US" altLang="en-US" sz="3600" b="1" dirty="0"/>
            </a:br>
            <a:r>
              <a:rPr lang="en-US" altLang="en-US" sz="3600" b="1" dirty="0"/>
              <a:t>Side Programming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657600" y="5181600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Week </a:t>
            </a:r>
            <a:r>
              <a:rPr lang="en-US" sz="3200" b="0" kern="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 Day 1</a:t>
            </a:r>
            <a:endParaRPr lang="en-US" sz="3200" b="0" kern="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86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915287"/>
              </p:ext>
            </p:extLst>
          </p:nvPr>
        </p:nvGraphicFramePr>
        <p:xfrm>
          <a:off x="1333500" y="1146175"/>
          <a:ext cx="6819900" cy="609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" name="Visio" r:id="rId4" imgW="5109851" imgH="4572304" progId="Visio.Drawing.11">
                  <p:embed/>
                </p:oleObj>
              </mc:Choice>
              <mc:Fallback>
                <p:oleObj name="Visio" r:id="rId4" imgW="5109851" imgH="457230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3500" y="1146175"/>
                        <a:ext cx="6819900" cy="609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E7C6C44-B17D-44DD-8ADC-8A035425BE79}" type="slidenum">
              <a:rPr lang="en-US" altLang="en-US" sz="900">
                <a:latin typeface="Arial Narrow" pitchFamily="34" charset="0"/>
              </a:rPr>
              <a:pPr algn="r"/>
              <a:t>10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969544"/>
              </p:ext>
            </p:extLst>
          </p:nvPr>
        </p:nvGraphicFramePr>
        <p:xfrm>
          <a:off x="921338" y="685800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" name="Document" r:id="rId6" imgW="7301323" imgH="588348" progId="Word.Document.8">
                  <p:embed/>
                </p:oleObj>
              </mc:Choice>
              <mc:Fallback>
                <p:oleObj name="Document" r:id="rId6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338" y="685800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1885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58822B1-FFC4-4867-9EC3-5D488FCED32D}" type="slidenum">
              <a:rPr lang="en-US" altLang="en-US" sz="900">
                <a:latin typeface="Arial Narrow" pitchFamily="34" charset="0"/>
              </a:rPr>
              <a:pPr algn="r"/>
              <a:t>11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156976"/>
              </p:ext>
            </p:extLst>
          </p:nvPr>
        </p:nvGraphicFramePr>
        <p:xfrm>
          <a:off x="921338" y="685800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" name="Document" r:id="rId4" imgW="7301323" imgH="588348" progId="Word.Document.8">
                  <p:embed/>
                </p:oleObj>
              </mc:Choice>
              <mc:Fallback>
                <p:oleObj name="Document" r:id="rId4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338" y="685800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1376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411738"/>
              </p:ext>
            </p:extLst>
          </p:nvPr>
        </p:nvGraphicFramePr>
        <p:xfrm>
          <a:off x="1341437" y="1143000"/>
          <a:ext cx="6278563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7" name="Visio" r:id="rId6" imgW="6278760" imgH="3566160" progId="Visio.Drawing.11">
                  <p:embed/>
                </p:oleObj>
              </mc:Choice>
              <mc:Fallback>
                <p:oleObj name="Visio" r:id="rId6" imgW="6278760" imgH="35661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41437" y="1143000"/>
                        <a:ext cx="6278563" cy="356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42BF153-1A51-4B36-B1DD-5913DFA74849}" type="slidenum">
              <a:rPr lang="en-US" altLang="en-US" sz="900">
                <a:latin typeface="Arial Narrow" pitchFamily="34" charset="0"/>
              </a:rPr>
              <a:pPr algn="r"/>
              <a:t>12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042602"/>
              </p:ext>
            </p:extLst>
          </p:nvPr>
        </p:nvGraphicFramePr>
        <p:xfrm>
          <a:off x="914400" y="1081169"/>
          <a:ext cx="7301323" cy="4100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1" name="Document" r:id="rId4" imgW="7301323" imgH="4100431" progId="Word.Document.8">
                  <p:embed/>
                </p:oleObj>
              </mc:Choice>
              <mc:Fallback>
                <p:oleObj name="Document" r:id="rId4" imgW="7301323" imgH="410043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81169"/>
                        <a:ext cx="7301323" cy="4100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62262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2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3A7F9D5-6559-499B-831A-87FE7C4E08C5}" type="slidenum">
              <a:rPr lang="en-US" altLang="en-US" sz="900">
                <a:latin typeface="Arial Narrow" pitchFamily="34" charset="0"/>
              </a:rPr>
              <a:pPr algn="r"/>
              <a:t>13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449170"/>
              </p:ext>
            </p:extLst>
          </p:nvPr>
        </p:nvGraphicFramePr>
        <p:xfrm>
          <a:off x="921338" y="685800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8" name="Document" r:id="rId4" imgW="7301323" imgH="588348" progId="Word.Document.8">
                  <p:embed/>
                </p:oleObj>
              </mc:Choice>
              <mc:Fallback>
                <p:oleObj name="Document" r:id="rId4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338" y="685800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2443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545779"/>
              </p:ext>
            </p:extLst>
          </p:nvPr>
        </p:nvGraphicFramePr>
        <p:xfrm>
          <a:off x="914400" y="1143000"/>
          <a:ext cx="7473369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9" name="Visio" r:id="rId6" imgW="3997157" imgH="1102680" progId="Visio.Drawing.11">
                  <p:embed/>
                </p:oleObj>
              </mc:Choice>
              <mc:Fallback>
                <p:oleObj name="Visio" r:id="rId6" imgW="3997157" imgH="11026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473369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53291"/>
              </p:ext>
            </p:extLst>
          </p:nvPr>
        </p:nvGraphicFramePr>
        <p:xfrm>
          <a:off x="914400" y="3966830"/>
          <a:ext cx="7301323" cy="136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0" name="Document" r:id="rId8" imgW="7301323" imgH="1367170" progId="Word.Document.8">
                  <p:embed/>
                </p:oleObj>
              </mc:Choice>
              <mc:Fallback>
                <p:oleObj name="Document" r:id="rId8" imgW="7301323" imgH="13671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66830"/>
                        <a:ext cx="7301323" cy="1367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496631"/>
              </p:ext>
            </p:extLst>
          </p:nvPr>
        </p:nvGraphicFramePr>
        <p:xfrm>
          <a:off x="914400" y="3509963"/>
          <a:ext cx="7323138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1" name="Document" r:id="rId10" imgW="7343862" imgH="770210" progId="Word.Document.12">
                  <p:embed/>
                </p:oleObj>
              </mc:Choice>
              <mc:Fallback>
                <p:oleObj name="Document" r:id="rId10" imgW="7343862" imgH="770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3509963"/>
                        <a:ext cx="7323138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C740126-4A7F-4003-B1ED-198D1FD6B889}" type="slidenum">
              <a:rPr lang="en-US" altLang="en-US" sz="900">
                <a:latin typeface="Arial Narrow" pitchFamily="34" charset="0"/>
              </a:rPr>
              <a:pPr algn="r"/>
              <a:t>14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144531"/>
              </p:ext>
            </p:extLst>
          </p:nvPr>
        </p:nvGraphicFramePr>
        <p:xfrm>
          <a:off x="914400" y="1110117"/>
          <a:ext cx="7301323" cy="4604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3" name="Document" r:id="rId4" imgW="7301323" imgH="4607764" progId="Word.Document.8">
                  <p:embed/>
                </p:oleObj>
              </mc:Choice>
              <mc:Fallback>
                <p:oleObj name="Document" r:id="rId4" imgW="7301323" imgH="460776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0117"/>
                        <a:ext cx="7301323" cy="4604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61084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4" name="Document" r:id="rId6" imgW="5956042" imgH="426855" progId="Word.Document.12">
                  <p:embed/>
                </p:oleObj>
              </mc:Choice>
              <mc:Fallback>
                <p:oleObj name="Document" r:id="rId6" imgW="5956042" imgH="4268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93CC0BC-3120-464D-976F-2502C3F7B71D}" type="slidenum">
              <a:rPr lang="en-US" altLang="en-US" sz="900">
                <a:latin typeface="Arial Narrow" pitchFamily="34" charset="0"/>
              </a:rPr>
              <a:pPr algn="r"/>
              <a:t>15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197419"/>
              </p:ext>
            </p:extLst>
          </p:nvPr>
        </p:nvGraphicFramePr>
        <p:xfrm>
          <a:off x="921338" y="685800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2" name="Document" r:id="rId4" imgW="7301323" imgH="588348" progId="Word.Document.8">
                  <p:embed/>
                </p:oleObj>
              </mc:Choice>
              <mc:Fallback>
                <p:oleObj name="Document" r:id="rId4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338" y="685800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1924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788268"/>
              </p:ext>
            </p:extLst>
          </p:nvPr>
        </p:nvGraphicFramePr>
        <p:xfrm>
          <a:off x="-505388" y="1219200"/>
          <a:ext cx="850638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3" name="Visio" r:id="rId6" imgW="7420320" imgH="3057120" progId="Visio.Drawing.11">
                  <p:embed/>
                </p:oleObj>
              </mc:Choice>
              <mc:Fallback>
                <p:oleObj name="Visio" r:id="rId6" imgW="7420320" imgH="30571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505388" y="1219200"/>
                        <a:ext cx="8506388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4A461FD-290B-47C5-AEC9-F87202559C55}" type="slidenum">
              <a:rPr lang="en-US" altLang="en-US" sz="900">
                <a:latin typeface="Arial Narrow" pitchFamily="34" charset="0"/>
              </a:rPr>
              <a:pPr algn="r"/>
              <a:t>16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254127"/>
              </p:ext>
            </p:extLst>
          </p:nvPr>
        </p:nvGraphicFramePr>
        <p:xfrm>
          <a:off x="914400" y="1081169"/>
          <a:ext cx="7301323" cy="4100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9" name="Document" r:id="rId4" imgW="7315200" imgH="4089666" progId="Word.Document.8">
                  <p:embed/>
                </p:oleObj>
              </mc:Choice>
              <mc:Fallback>
                <p:oleObj name="Document" r:id="rId4" imgW="7315200" imgH="408966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81169"/>
                        <a:ext cx="7301323" cy="4100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769506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0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4B8FCEF3-1FF3-4102-9741-9791D545F477}" type="slidenum">
              <a:rPr lang="en-US" altLang="en-US" sz="900">
                <a:latin typeface="Arial Narrow" pitchFamily="34" charset="0"/>
              </a:rPr>
              <a:pPr algn="r"/>
              <a:t>17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317708"/>
              </p:ext>
            </p:extLst>
          </p:nvPr>
        </p:nvGraphicFramePr>
        <p:xfrm>
          <a:off x="914400" y="1066800"/>
          <a:ext cx="7280275" cy="36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2" name="Document" r:id="rId4" imgW="7313400" imgH="3620502" progId="Word.Document.8">
                  <p:embed/>
                </p:oleObj>
              </mc:Choice>
              <mc:Fallback>
                <p:oleObj name="Document" r:id="rId4" imgW="7313400" imgH="362050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280275" cy="361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393027"/>
              </p:ext>
            </p:extLst>
          </p:nvPr>
        </p:nvGraphicFramePr>
        <p:xfrm>
          <a:off x="914400" y="685800"/>
          <a:ext cx="59563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3" name="Document" r:id="rId6" imgW="5956042" imgH="426855" progId="Word.Document.12">
                  <p:embed/>
                </p:oleObj>
              </mc:Choice>
              <mc:Fallback>
                <p:oleObj name="Document" r:id="rId6" imgW="5956042" imgH="4268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300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087F2997-CEFA-484C-917C-346EB2DAD56E}" type="slidenum">
              <a:rPr lang="en-US" altLang="en-US" sz="900">
                <a:latin typeface="Arial Narrow" pitchFamily="34" charset="0"/>
              </a:rPr>
              <a:pPr algn="r"/>
              <a:t>18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555048"/>
              </p:ext>
            </p:extLst>
          </p:nvPr>
        </p:nvGraphicFramePr>
        <p:xfrm>
          <a:off x="914400" y="1066800"/>
          <a:ext cx="7280275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5" name="Document" r:id="rId4" imgW="7301323" imgH="4687338" progId="Word.Document.8">
                  <p:embed/>
                </p:oleObj>
              </mc:Choice>
              <mc:Fallback>
                <p:oleObj name="Document" r:id="rId4" imgW="7301323" imgH="468733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280275" cy="466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181482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6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0EEB299-CF74-4D48-BBE6-7CCD61FBC455}" type="slidenum">
              <a:rPr lang="en-US" altLang="en-US" sz="900">
                <a:latin typeface="Arial Narrow" pitchFamily="34" charset="0"/>
              </a:rPr>
              <a:pPr algn="r"/>
              <a:t>19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625235"/>
              </p:ext>
            </p:extLst>
          </p:nvPr>
        </p:nvGraphicFramePr>
        <p:xfrm>
          <a:off x="914400" y="1143000"/>
          <a:ext cx="7301323" cy="4856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9" name="Document" r:id="rId4" imgW="7301323" imgH="4856209" progId="Word.Document.8">
                  <p:embed/>
                </p:oleObj>
              </mc:Choice>
              <mc:Fallback>
                <p:oleObj name="Document" r:id="rId4" imgW="7301323" imgH="485620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4856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532230"/>
              </p:ext>
            </p:extLst>
          </p:nvPr>
        </p:nvGraphicFramePr>
        <p:xfrm>
          <a:off x="914400" y="685800"/>
          <a:ext cx="5956042" cy="42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0" name="Document" r:id="rId6" imgW="5956042" imgH="426855" progId="Word.Document.12">
                  <p:embed/>
                </p:oleObj>
              </mc:Choice>
              <mc:Fallback>
                <p:oleObj name="Document" r:id="rId6" imgW="5956042" imgH="4268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  <a:p>
            <a:pPr algn="r"/>
            <a:r>
              <a:rPr lang="en-US" altLang="en-US" sz="900" dirty="0">
                <a:latin typeface="Arial Narrow" pitchFamily="34" charset="0"/>
              </a:rPr>
              <a:t>Slide </a:t>
            </a:r>
            <a:fld id="{04BC03B3-03CD-4166-84A7-80868F3EC079}" type="slidenum">
              <a:rPr lang="en-US" altLang="en-US" sz="900">
                <a:latin typeface="Arial Narrow" pitchFamily="34" charset="0"/>
              </a:rPr>
              <a:pPr algn="r"/>
              <a:t>2</a:t>
            </a:fld>
            <a:endParaRPr lang="en-US" altLang="en-US" sz="900" dirty="0">
              <a:latin typeface="Arial Narrow" pitchFamily="34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kern="0" dirty="0" smtClean="0"/>
              <a:t>Student Introductions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447800"/>
            <a:ext cx="8305800" cy="4800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 smtClean="0"/>
              <a:t>Name</a:t>
            </a:r>
          </a:p>
          <a:p>
            <a:pPr eaLnBrk="1" hangingPunct="1"/>
            <a:r>
              <a:rPr lang="en-US" altLang="en-US" kern="0" dirty="0" smtClean="0"/>
              <a:t>Where you work</a:t>
            </a:r>
          </a:p>
          <a:p>
            <a:pPr eaLnBrk="1" hangingPunct="1"/>
            <a:r>
              <a:rPr lang="en-US" altLang="en-US" kern="0" dirty="0" smtClean="0"/>
              <a:t>Any concerns about this class?</a:t>
            </a:r>
          </a:p>
          <a:p>
            <a:pPr eaLnBrk="1" hangingPunct="1"/>
            <a:r>
              <a:rPr lang="en-US" altLang="en-US" kern="0" dirty="0" smtClean="0"/>
              <a:t>Previous experience with PHP?</a:t>
            </a:r>
          </a:p>
          <a:p>
            <a:pPr eaLnBrk="1" hangingPunct="1"/>
            <a:endParaRPr lang="en-US" altLang="en-US" kern="0" dirty="0" smtClean="0"/>
          </a:p>
          <a:p>
            <a:pPr eaLnBrk="1" hangingPunct="1"/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862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E722C09-354A-4F71-84C0-52A3F31FFC2A}" type="slidenum">
              <a:rPr lang="en-US" altLang="en-US" sz="900">
                <a:latin typeface="Arial Narrow" pitchFamily="34" charset="0"/>
              </a:rPr>
              <a:pPr algn="r"/>
              <a:t>20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240407"/>
              </p:ext>
            </p:extLst>
          </p:nvPr>
        </p:nvGraphicFramePr>
        <p:xfrm>
          <a:off x="914400" y="685800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2" name="Document" r:id="rId4" imgW="7301323" imgH="588348" progId="Word.Document.8">
                  <p:embed/>
                </p:oleObj>
              </mc:Choice>
              <mc:Fallback>
                <p:oleObj name="Document" r:id="rId4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2" name="Picture 6" descr="C:\Users\Ray\Documents\PHP Manuscript\Chapters 1-14\Chapter 01\1-6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67146"/>
            <a:ext cx="6477000" cy="315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90ECFE16-060D-42C0-96FB-E692CCA0A934}" type="slidenum">
              <a:rPr lang="en-US" altLang="en-US" sz="900">
                <a:latin typeface="Arial Narrow" pitchFamily="34" charset="0"/>
              </a:rPr>
              <a:pPr algn="r"/>
              <a:t>21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945418"/>
              </p:ext>
            </p:extLst>
          </p:nvPr>
        </p:nvGraphicFramePr>
        <p:xfrm>
          <a:off x="914400" y="681173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6" name="Document" r:id="rId4" imgW="7301323" imgH="588348" progId="Word.Document.8">
                  <p:embed/>
                </p:oleObj>
              </mc:Choice>
              <mc:Fallback>
                <p:oleObj name="Document" r:id="rId4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1173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6" name="Picture 6" descr="C:\Users\Ray\Documents\PHP Manuscript\Chapters 1-14\Chapter 01\1-6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65120"/>
            <a:ext cx="6324600" cy="307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9B815AE7-E262-4A0F-A8B5-64991DF1560D}" type="slidenum">
              <a:rPr lang="en-US" altLang="en-US" sz="900">
                <a:latin typeface="Arial Narrow" pitchFamily="34" charset="0"/>
              </a:rPr>
              <a:pPr algn="r"/>
              <a:t>22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764715"/>
              </p:ext>
            </p:extLst>
          </p:nvPr>
        </p:nvGraphicFramePr>
        <p:xfrm>
          <a:off x="914400" y="1143000"/>
          <a:ext cx="7280275" cy="522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1" name="Document" r:id="rId4" imgW="7301323" imgH="5252642" progId="Word.Document.8">
                  <p:embed/>
                </p:oleObj>
              </mc:Choice>
              <mc:Fallback>
                <p:oleObj name="Document" r:id="rId4" imgW="7301323" imgH="525264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0275" cy="522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780574"/>
              </p:ext>
            </p:extLst>
          </p:nvPr>
        </p:nvGraphicFramePr>
        <p:xfrm>
          <a:off x="914400" y="685800"/>
          <a:ext cx="59563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2" name="Document" r:id="rId6" imgW="5956042" imgH="426855" progId="Word.Document.12">
                  <p:embed/>
                </p:oleObj>
              </mc:Choice>
              <mc:Fallback>
                <p:oleObj name="Document" r:id="rId6" imgW="5956042" imgH="4268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300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096DABA4-386F-46D1-83AF-D2B9F9B9A531}" type="slidenum">
              <a:rPr lang="en-US" altLang="en-US" sz="900">
                <a:latin typeface="Arial Narrow" pitchFamily="34" charset="0"/>
              </a:rPr>
              <a:pPr algn="r"/>
              <a:t>23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302905"/>
              </p:ext>
            </p:extLst>
          </p:nvPr>
        </p:nvGraphicFramePr>
        <p:xfrm>
          <a:off x="914400" y="1220788"/>
          <a:ext cx="7443500" cy="409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6" name="Document" r:id="rId4" imgW="7443500" imgH="4097190" progId="Word.Document.8">
                  <p:embed/>
                </p:oleObj>
              </mc:Choice>
              <mc:Fallback>
                <p:oleObj name="Document" r:id="rId4" imgW="7443500" imgH="40971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20788"/>
                        <a:ext cx="7443500" cy="4097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97103"/>
              </p:ext>
            </p:extLst>
          </p:nvPr>
        </p:nvGraphicFramePr>
        <p:xfrm>
          <a:off x="914400" y="685800"/>
          <a:ext cx="5956042" cy="42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7" name="Document" r:id="rId6" imgW="5956042" imgH="426855" progId="Word.Document.12">
                  <p:embed/>
                </p:oleObj>
              </mc:Choice>
              <mc:Fallback>
                <p:oleObj name="Document" r:id="rId6" imgW="5956042" imgH="4268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4CE8C53-595C-4407-8988-B1487997B53B}" type="slidenum">
              <a:rPr lang="en-US" altLang="en-US" sz="900">
                <a:latin typeface="Arial Narrow" pitchFamily="34" charset="0"/>
              </a:rPr>
              <a:pPr algn="r"/>
              <a:t>24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230729"/>
              </p:ext>
            </p:extLst>
          </p:nvPr>
        </p:nvGraphicFramePr>
        <p:xfrm>
          <a:off x="908050" y="1143000"/>
          <a:ext cx="7313613" cy="525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8" name="Document" r:id="rId4" imgW="7301323" imgH="5257323" progId="Word.Document.8">
                  <p:embed/>
                </p:oleObj>
              </mc:Choice>
              <mc:Fallback>
                <p:oleObj name="Document" r:id="rId4" imgW="7301323" imgH="525732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143000"/>
                        <a:ext cx="7313613" cy="525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680198"/>
              </p:ext>
            </p:extLst>
          </p:nvPr>
        </p:nvGraphicFramePr>
        <p:xfrm>
          <a:off x="914400" y="685800"/>
          <a:ext cx="5956042" cy="42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9" name="Document" r:id="rId6" imgW="5956042" imgH="426855" progId="Word.Document.12">
                  <p:embed/>
                </p:oleObj>
              </mc:Choice>
              <mc:Fallback>
                <p:oleObj name="Document" r:id="rId6" imgW="5956042" imgH="4268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BB155500-5EE5-45E6-8B14-1B7D8E2F0A8F}" type="slidenum">
              <a:rPr lang="en-US" altLang="en-US" sz="900">
                <a:latin typeface="Arial Narrow" pitchFamily="34" charset="0"/>
              </a:rPr>
              <a:pPr algn="r"/>
              <a:t>25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087543"/>
              </p:ext>
            </p:extLst>
          </p:nvPr>
        </p:nvGraphicFramePr>
        <p:xfrm>
          <a:off x="914400" y="1147763"/>
          <a:ext cx="7280275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2" name="Document" r:id="rId4" imgW="7301323" imgH="5236079" progId="Word.Document.8">
                  <p:embed/>
                </p:oleObj>
              </mc:Choice>
              <mc:Fallback>
                <p:oleObj name="Document" r:id="rId4" imgW="7301323" imgH="523607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7763"/>
                        <a:ext cx="7280275" cy="521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374777"/>
              </p:ext>
            </p:extLst>
          </p:nvPr>
        </p:nvGraphicFramePr>
        <p:xfrm>
          <a:off x="914400" y="685800"/>
          <a:ext cx="59563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3" name="Document" r:id="rId6" imgW="5956042" imgH="426855" progId="Word.Document.12">
                  <p:embed/>
                </p:oleObj>
              </mc:Choice>
              <mc:Fallback>
                <p:oleObj name="Document" r:id="rId6" imgW="5956042" imgH="4268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300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178DD89A-657B-44AA-89E9-ED2311EBBE58}" type="slidenum">
              <a:rPr lang="en-US" altLang="en-US" sz="900">
                <a:latin typeface="Arial Narrow" pitchFamily="34" charset="0"/>
              </a:rPr>
              <a:pPr algn="r"/>
              <a:t>26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902051"/>
              </p:ext>
            </p:extLst>
          </p:nvPr>
        </p:nvGraphicFramePr>
        <p:xfrm>
          <a:off x="914400" y="1143000"/>
          <a:ext cx="7443500" cy="5215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7" name="Document" r:id="rId4" imgW="7443500" imgH="5215915" progId="Word.Document.8">
                  <p:embed/>
                </p:oleObj>
              </mc:Choice>
              <mc:Fallback>
                <p:oleObj name="Document" r:id="rId4" imgW="7443500" imgH="521591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443500" cy="5215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611142"/>
              </p:ext>
            </p:extLst>
          </p:nvPr>
        </p:nvGraphicFramePr>
        <p:xfrm>
          <a:off x="914400" y="685800"/>
          <a:ext cx="5956042" cy="42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8" name="Document" r:id="rId6" imgW="5956042" imgH="426855" progId="Word.Document.12">
                  <p:embed/>
                </p:oleObj>
              </mc:Choice>
              <mc:Fallback>
                <p:oleObj name="Document" r:id="rId6" imgW="5956042" imgH="4268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15DD44D0-C090-4E8C-97FC-38C155DE4C1F}" type="slidenum">
              <a:rPr lang="en-US" altLang="en-US" sz="900">
                <a:latin typeface="Arial Narrow" pitchFamily="34" charset="0"/>
              </a:rPr>
              <a:pPr algn="r"/>
              <a:t>27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851733"/>
              </p:ext>
            </p:extLst>
          </p:nvPr>
        </p:nvGraphicFramePr>
        <p:xfrm>
          <a:off x="914400" y="1143000"/>
          <a:ext cx="7301323" cy="526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1" name="Document" r:id="rId4" imgW="7301323" imgH="5261643" progId="Word.Document.8">
                  <p:embed/>
                </p:oleObj>
              </mc:Choice>
              <mc:Fallback>
                <p:oleObj name="Document" r:id="rId4" imgW="7301323" imgH="526164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5261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284825"/>
              </p:ext>
            </p:extLst>
          </p:nvPr>
        </p:nvGraphicFramePr>
        <p:xfrm>
          <a:off x="914400" y="685800"/>
          <a:ext cx="71247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2" name="Document" r:id="rId6" imgW="7143282" imgH="778848" progId="Word.Document.12">
                  <p:embed/>
                </p:oleObj>
              </mc:Choice>
              <mc:Fallback>
                <p:oleObj name="Document" r:id="rId6" imgW="7143282" imgH="7788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124700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25492A1-8427-4D84-8175-39FAF3395FBC}" type="slidenum">
              <a:rPr lang="en-US" altLang="en-US" sz="900">
                <a:latin typeface="Arial Narrow" pitchFamily="34" charset="0"/>
              </a:rPr>
              <a:pPr algn="r"/>
              <a:t>28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511804"/>
              </p:ext>
            </p:extLst>
          </p:nvPr>
        </p:nvGraphicFramePr>
        <p:xfrm>
          <a:off x="914400" y="1143000"/>
          <a:ext cx="7326313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6" name="Document" r:id="rId4" imgW="7352536" imgH="3938761" progId="Word.Document.8">
                  <p:embed/>
                </p:oleObj>
              </mc:Choice>
              <mc:Fallback>
                <p:oleObj name="Document" r:id="rId4" imgW="7352536" imgH="393876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26313" cy="392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392129"/>
              </p:ext>
            </p:extLst>
          </p:nvPr>
        </p:nvGraphicFramePr>
        <p:xfrm>
          <a:off x="914400" y="685800"/>
          <a:ext cx="713263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7" name="Document" r:id="rId6" imgW="7152301" imgH="778848" progId="Word.Document.12">
                  <p:embed/>
                </p:oleObj>
              </mc:Choice>
              <mc:Fallback>
                <p:oleObj name="Document" r:id="rId6" imgW="7152301" imgH="7788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132638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8" name="Picture 6" descr="C:\Users\Ray\Documents\PHP Manuscript\Chapters 1-14\Chapter 01\1-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52" y="1143000"/>
            <a:ext cx="5979048" cy="483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F80FB9A7-11EB-4514-895C-86F1217CFBE8}" type="slidenum">
              <a:rPr lang="en-US" altLang="en-US" sz="900">
                <a:latin typeface="Arial Narrow" pitchFamily="34" charset="0"/>
              </a:rPr>
              <a:pPr algn="r"/>
              <a:t>29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649694"/>
              </p:ext>
            </p:extLst>
          </p:nvPr>
        </p:nvGraphicFramePr>
        <p:xfrm>
          <a:off x="914400" y="690562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7" name="Document" r:id="rId5" imgW="7301323" imgH="588348" progId="Word.Document.8">
                  <p:embed/>
                </p:oleObj>
              </mc:Choice>
              <mc:Fallback>
                <p:oleObj name="Document" r:id="rId5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0562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  <a:p>
            <a:pPr algn="r"/>
            <a:r>
              <a:rPr lang="en-US" altLang="en-US" sz="900" dirty="0">
                <a:latin typeface="Arial Narrow" pitchFamily="34" charset="0"/>
              </a:rPr>
              <a:t>Slide </a:t>
            </a:r>
            <a:fld id="{04BC03B3-03CD-4166-84A7-80868F3EC079}" type="slidenum">
              <a:rPr lang="en-US" altLang="en-US" sz="900">
                <a:latin typeface="Arial Narrow" pitchFamily="34" charset="0"/>
              </a:rPr>
              <a:pPr algn="r"/>
              <a:t>3</a:t>
            </a:fld>
            <a:endParaRPr lang="en-US" altLang="en-US" sz="900" dirty="0">
              <a:latin typeface="Arial Narrow" pitchFamily="34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kern="0" smtClean="0"/>
              <a:t>SWDV 210 – Day 1 Agenda</a:t>
            </a:r>
            <a:endParaRPr lang="en-US" altLang="en-US" kern="0" dirty="0" smtClean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447800"/>
            <a:ext cx="8305800" cy="4800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 smtClean="0"/>
              <a:t>Project 1 </a:t>
            </a:r>
          </a:p>
          <a:p>
            <a:pPr eaLnBrk="1" hangingPunct="1"/>
            <a:r>
              <a:rPr lang="en-US" altLang="en-US" kern="0" dirty="0" smtClean="0"/>
              <a:t>Setup Work Environment</a:t>
            </a:r>
          </a:p>
          <a:p>
            <a:pPr lvl="1" eaLnBrk="1" hangingPunct="1"/>
            <a:r>
              <a:rPr lang="en-US" altLang="en-US" sz="2000" kern="0" dirty="0" smtClean="0"/>
              <a:t>Install XAMPP</a:t>
            </a:r>
          </a:p>
          <a:p>
            <a:pPr lvl="1" eaLnBrk="1" hangingPunct="1"/>
            <a:r>
              <a:rPr lang="en-US" altLang="en-US" sz="2000" kern="0" dirty="0" smtClean="0"/>
              <a:t>Configure PHP</a:t>
            </a:r>
          </a:p>
          <a:p>
            <a:pPr lvl="1" eaLnBrk="1" hangingPunct="1"/>
            <a:r>
              <a:rPr lang="en-US" altLang="en-US" sz="2000" kern="0" dirty="0" smtClean="0"/>
              <a:t>Install NetBeans IDE</a:t>
            </a:r>
          </a:p>
          <a:p>
            <a:pPr lvl="1" eaLnBrk="1" hangingPunct="1"/>
            <a:r>
              <a:rPr lang="en-US" altLang="en-US" sz="2000" kern="0" dirty="0" smtClean="0"/>
              <a:t>Install Exercise files</a:t>
            </a:r>
          </a:p>
          <a:p>
            <a:pPr lvl="1" eaLnBrk="1" hangingPunct="1"/>
            <a:r>
              <a:rPr lang="en-US" altLang="en-US" sz="2000" kern="0" dirty="0" smtClean="0"/>
              <a:t>Load Databases</a:t>
            </a:r>
          </a:p>
          <a:p>
            <a:pPr eaLnBrk="1" hangingPunct="1"/>
            <a:r>
              <a:rPr lang="en-US" altLang="en-US" kern="0" dirty="0" smtClean="0"/>
              <a:t>Day 1 Topics</a:t>
            </a:r>
          </a:p>
          <a:p>
            <a:pPr algn="just" eaLnBrk="1" hangingPunct="1"/>
            <a:r>
              <a:rPr lang="en-US" altLang="en-US" kern="0" dirty="0" smtClean="0"/>
              <a:t>Demonstration</a:t>
            </a:r>
          </a:p>
          <a:p>
            <a:pPr algn="just" eaLnBrk="1" hangingPunct="1"/>
            <a:r>
              <a:rPr lang="en-US" altLang="en-US" kern="0" dirty="0" smtClean="0"/>
              <a:t>Day 1 Lab</a:t>
            </a:r>
          </a:p>
          <a:p>
            <a:pPr eaLnBrk="1" hangingPunct="1"/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0407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3406C59-FEF3-4386-9762-441E8470FFC2}" type="slidenum">
              <a:rPr lang="en-US" altLang="en-US" sz="900">
                <a:latin typeface="Arial Narrow" pitchFamily="34" charset="0"/>
              </a:rPr>
              <a:pPr algn="r"/>
              <a:t>30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64743"/>
              </p:ext>
            </p:extLst>
          </p:nvPr>
        </p:nvGraphicFramePr>
        <p:xfrm>
          <a:off x="914400" y="1096426"/>
          <a:ext cx="7301323" cy="400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1" name="Document" r:id="rId4" imgW="7301323" imgH="4008974" progId="Word.Document.8">
                  <p:embed/>
                </p:oleObj>
              </mc:Choice>
              <mc:Fallback>
                <p:oleObj name="Document" r:id="rId4" imgW="7301323" imgH="400897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96426"/>
                        <a:ext cx="7301323" cy="4008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8303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2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BB574C0-CBF8-4120-B3D0-00682A6A6D1B}" type="slidenum">
              <a:rPr lang="en-US" altLang="en-US" sz="900">
                <a:latin typeface="Arial Narrow" pitchFamily="34" charset="0"/>
              </a:rPr>
              <a:pPr algn="r"/>
              <a:t>31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116869"/>
              </p:ext>
            </p:extLst>
          </p:nvPr>
        </p:nvGraphicFramePr>
        <p:xfrm>
          <a:off x="914400" y="1107303"/>
          <a:ext cx="7301323" cy="2931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7" name="Document" r:id="rId4" imgW="7301323" imgH="2931297" progId="Word.Document.8">
                  <p:embed/>
                </p:oleObj>
              </mc:Choice>
              <mc:Fallback>
                <p:oleObj name="Document" r:id="rId4" imgW="7301323" imgH="293129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7303"/>
                        <a:ext cx="7301323" cy="2931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252120"/>
              </p:ext>
            </p:extLst>
          </p:nvPr>
        </p:nvGraphicFramePr>
        <p:xfrm>
          <a:off x="914400" y="685800"/>
          <a:ext cx="6655904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8" name="Document" r:id="rId6" imgW="6655904" imgH="426495" progId="Word.Document.12">
                  <p:embed/>
                </p:oleObj>
              </mc:Choice>
              <mc:Fallback>
                <p:oleObj name="Document" r:id="rId6" imgW="6655904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655904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B8D6A0C-7448-4832-AA36-37D5532CCE45}" type="slidenum">
              <a:rPr lang="en-US" altLang="en-US" sz="900">
                <a:latin typeface="Arial Narrow" pitchFamily="34" charset="0"/>
              </a:rPr>
              <a:pPr algn="r"/>
              <a:t>32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525043"/>
              </p:ext>
            </p:extLst>
          </p:nvPr>
        </p:nvGraphicFramePr>
        <p:xfrm>
          <a:off x="914400" y="1149883"/>
          <a:ext cx="7301323" cy="304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9" name="Document" r:id="rId4" imgW="7301323" imgH="3041117" progId="Word.Document.8">
                  <p:embed/>
                </p:oleObj>
              </mc:Choice>
              <mc:Fallback>
                <p:oleObj name="Document" r:id="rId4" imgW="7301323" imgH="304111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9883"/>
                        <a:ext cx="7301323" cy="3041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450466"/>
              </p:ext>
            </p:extLst>
          </p:nvPr>
        </p:nvGraphicFramePr>
        <p:xfrm>
          <a:off x="914400" y="685800"/>
          <a:ext cx="76422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0" name="Document" r:id="rId6" imgW="7660242" imgH="770210" progId="Word.Document.12">
                  <p:embed/>
                </p:oleObj>
              </mc:Choice>
              <mc:Fallback>
                <p:oleObj name="Document" r:id="rId6" imgW="7660242" imgH="770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64222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6" name="Picture 8" descr="C:\Users\Ray\Documents\PHP Manuscript\Chapters 1-14\Chapter 01\1-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71575"/>
            <a:ext cx="7085013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000EC0B-9ECC-4754-B35D-DA045819411E}" type="slidenum">
              <a:rPr lang="en-US" altLang="en-US" sz="900">
                <a:latin typeface="Arial Narrow" pitchFamily="34" charset="0"/>
              </a:rPr>
              <a:pPr algn="r"/>
              <a:t>33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309804"/>
              </p:ext>
            </p:extLst>
          </p:nvPr>
        </p:nvGraphicFramePr>
        <p:xfrm>
          <a:off x="914400" y="699864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3" name="Document" r:id="rId5" imgW="7301323" imgH="588348" progId="Word.Document.8">
                  <p:embed/>
                </p:oleObj>
              </mc:Choice>
              <mc:Fallback>
                <p:oleObj name="Document" r:id="rId5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9864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9E33559B-3BE3-4B91-9C94-7B228327F231}" type="slidenum">
              <a:rPr lang="en-US" altLang="en-US" sz="900">
                <a:latin typeface="Arial Narrow" pitchFamily="34" charset="0"/>
              </a:rPr>
              <a:pPr algn="r"/>
              <a:t>34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219290"/>
              </p:ext>
            </p:extLst>
          </p:nvPr>
        </p:nvGraphicFramePr>
        <p:xfrm>
          <a:off x="914400" y="1066800"/>
          <a:ext cx="73215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4" name="Document" r:id="rId4" imgW="7301323" imgH="2667368" progId="Word.Document.8">
                  <p:embed/>
                </p:oleObj>
              </mc:Choice>
              <mc:Fallback>
                <p:oleObj name="Document" r:id="rId4" imgW="7301323" imgH="26673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32155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084547"/>
              </p:ext>
            </p:extLst>
          </p:nvPr>
        </p:nvGraphicFramePr>
        <p:xfrm>
          <a:off x="914400" y="685800"/>
          <a:ext cx="5956042" cy="42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5" name="Document" r:id="rId6" imgW="5956042" imgH="426855" progId="Word.Document.12">
                  <p:embed/>
                </p:oleObj>
              </mc:Choice>
              <mc:Fallback>
                <p:oleObj name="Document" r:id="rId6" imgW="5956042" imgH="4268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278960"/>
              </p:ext>
            </p:extLst>
          </p:nvPr>
        </p:nvGraphicFramePr>
        <p:xfrm>
          <a:off x="852077" y="4092920"/>
          <a:ext cx="7301323" cy="284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6" name="Document" r:id="rId8" imgW="7301323" imgH="2841280" progId="Word.Document.8">
                  <p:embed/>
                </p:oleObj>
              </mc:Choice>
              <mc:Fallback>
                <p:oleObj name="Document" r:id="rId8" imgW="7301323" imgH="2841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77" y="4092920"/>
                        <a:ext cx="7301323" cy="2841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93909"/>
              </p:ext>
            </p:extLst>
          </p:nvPr>
        </p:nvGraphicFramePr>
        <p:xfrm>
          <a:off x="852077" y="3635720"/>
          <a:ext cx="59563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7" name="Document" r:id="rId10" imgW="5956042" imgH="426855" progId="Word.Document.12">
                  <p:embed/>
                </p:oleObj>
              </mc:Choice>
              <mc:Fallback>
                <p:oleObj name="Document" r:id="rId10" imgW="5956042" imgH="4268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2077" y="3635720"/>
                        <a:ext cx="5956300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D2027492-E678-459E-AFD5-4C9EBC29C2F4}" type="slidenum">
              <a:rPr lang="en-US" altLang="en-US" sz="900">
                <a:latin typeface="Arial Narrow" pitchFamily="34" charset="0"/>
              </a:rPr>
              <a:pPr algn="r"/>
              <a:t>35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40905"/>
              </p:ext>
            </p:extLst>
          </p:nvPr>
        </p:nvGraphicFramePr>
        <p:xfrm>
          <a:off x="914400" y="690562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6" name="Document" r:id="rId4" imgW="7301323" imgH="588348" progId="Word.Document.8">
                  <p:embed/>
                </p:oleObj>
              </mc:Choice>
              <mc:Fallback>
                <p:oleObj name="Document" r:id="rId4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0562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2105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131475"/>
              </p:ext>
            </p:extLst>
          </p:nvPr>
        </p:nvGraphicFramePr>
        <p:xfrm>
          <a:off x="1325562" y="1193800"/>
          <a:ext cx="6370638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7" name="Visio" r:id="rId6" imgW="3181680" imgH="1383120" progId="Visio.Drawing.11">
                  <p:embed/>
                </p:oleObj>
              </mc:Choice>
              <mc:Fallback>
                <p:oleObj name="Visio" r:id="rId6" imgW="3181680" imgH="138312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2" y="1193800"/>
                        <a:ext cx="6370638" cy="276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658819CD-475D-4E5A-9AEE-4BC09C24C4CD}" type="slidenum">
              <a:rPr lang="en-US" altLang="en-US" sz="900">
                <a:latin typeface="Arial Narrow" pitchFamily="34" charset="0"/>
              </a:rPr>
              <a:pPr algn="r"/>
              <a:t>36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325595"/>
              </p:ext>
            </p:extLst>
          </p:nvPr>
        </p:nvGraphicFramePr>
        <p:xfrm>
          <a:off x="914400" y="685800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2" name="Document" r:id="rId4" imgW="7301323" imgH="588348" progId="Word.Document.8">
                  <p:embed/>
                </p:oleObj>
              </mc:Choice>
              <mc:Fallback>
                <p:oleObj name="Document" r:id="rId4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6759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1216025"/>
            <a:ext cx="4854575" cy="495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87B9D07-BB13-4944-AB76-43E5BBF69AEB}" type="slidenum">
              <a:rPr lang="en-US" altLang="en-US" sz="900">
                <a:latin typeface="Arial Narrow" pitchFamily="34" charset="0"/>
              </a:rPr>
              <a:pPr algn="r"/>
              <a:t>37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384498"/>
              </p:ext>
            </p:extLst>
          </p:nvPr>
        </p:nvGraphicFramePr>
        <p:xfrm>
          <a:off x="914400" y="1103954"/>
          <a:ext cx="7301323" cy="4839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3" name="Document" r:id="rId4" imgW="7301323" imgH="4839646" progId="Word.Document.8">
                  <p:embed/>
                </p:oleObj>
              </mc:Choice>
              <mc:Fallback>
                <p:oleObj name="Document" r:id="rId4" imgW="7301323" imgH="483964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3954"/>
                        <a:ext cx="7301323" cy="4839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353993"/>
              </p:ext>
            </p:extLst>
          </p:nvPr>
        </p:nvGraphicFramePr>
        <p:xfrm>
          <a:off x="914400" y="685800"/>
          <a:ext cx="723741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4" name="Document" r:id="rId6" imgW="7252952" imgH="770210" progId="Word.Document.12">
                  <p:embed/>
                </p:oleObj>
              </mc:Choice>
              <mc:Fallback>
                <p:oleObj name="Document" r:id="rId6" imgW="7252952" imgH="770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37412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CE92E5E3-EE80-48D3-9D34-63CD67BF2821}" type="slidenum">
              <a:rPr lang="en-US" altLang="en-US" sz="900">
                <a:latin typeface="Arial Narrow" pitchFamily="34" charset="0"/>
              </a:rPr>
              <a:pPr algn="r"/>
              <a:t>38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834651"/>
              </p:ext>
            </p:extLst>
          </p:nvPr>
        </p:nvGraphicFramePr>
        <p:xfrm>
          <a:off x="921338" y="685800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6" name="Document" r:id="rId4" imgW="7301323" imgH="588348" progId="Word.Document.8">
                  <p:embed/>
                </p:oleObj>
              </mc:Choice>
              <mc:Fallback>
                <p:oleObj name="Document" r:id="rId4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338" y="685800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995573"/>
              </p:ext>
            </p:extLst>
          </p:nvPr>
        </p:nvGraphicFramePr>
        <p:xfrm>
          <a:off x="1066800" y="1190625"/>
          <a:ext cx="68580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7" name="Visio" r:id="rId6" imgW="3556989" imgH="569816" progId="Visio.Drawing.11">
                  <p:embed/>
                </p:oleObj>
              </mc:Choice>
              <mc:Fallback>
                <p:oleObj name="Visio" r:id="rId6" imgW="3556989" imgH="56981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90625"/>
                        <a:ext cx="685800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21778"/>
              </p:ext>
            </p:extLst>
          </p:nvPr>
        </p:nvGraphicFramePr>
        <p:xfrm>
          <a:off x="914400" y="2362200"/>
          <a:ext cx="7301323" cy="2650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8" name="Document" r:id="rId8" imgW="7301323" imgH="2650805" progId="Word.Document.8">
                  <p:embed/>
                </p:oleObj>
              </mc:Choice>
              <mc:Fallback>
                <p:oleObj name="Document" r:id="rId8" imgW="7301323" imgH="265080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62200"/>
                        <a:ext cx="7301323" cy="2650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425177F-89DF-4CB3-B433-1E229D3B193C}" type="slidenum">
              <a:rPr lang="en-US" altLang="en-US" sz="900">
                <a:latin typeface="Arial Narrow" pitchFamily="34" charset="0"/>
              </a:rPr>
              <a:pPr algn="r"/>
              <a:t>39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506074"/>
              </p:ext>
            </p:extLst>
          </p:nvPr>
        </p:nvGraphicFramePr>
        <p:xfrm>
          <a:off x="914400" y="1143000"/>
          <a:ext cx="7280275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2" name="Document" r:id="rId4" imgW="7313400" imgH="3961576" progId="Word.Document.8">
                  <p:embed/>
                </p:oleObj>
              </mc:Choice>
              <mc:Fallback>
                <p:oleObj name="Document" r:id="rId4" imgW="7313400" imgH="396157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80275" cy="394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884857"/>
              </p:ext>
            </p:extLst>
          </p:nvPr>
        </p:nvGraphicFramePr>
        <p:xfrm>
          <a:off x="914400" y="685800"/>
          <a:ext cx="73247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3" name="Document" r:id="rId6" imgW="7339532" imgH="778848" progId="Word.Document.12">
                  <p:embed/>
                </p:oleObj>
              </mc:Choice>
              <mc:Fallback>
                <p:oleObj name="Document" r:id="rId6" imgW="7339532" imgH="7788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24725" cy="77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  <a:p>
            <a:pPr algn="r"/>
            <a:r>
              <a:rPr lang="en-US" altLang="en-US" sz="900" dirty="0">
                <a:latin typeface="Arial Narrow" pitchFamily="34" charset="0"/>
              </a:rPr>
              <a:t>Slide </a:t>
            </a:r>
            <a:fld id="{04BC03B3-03CD-4166-84A7-80868F3EC079}" type="slidenum">
              <a:rPr lang="en-US" altLang="en-US" sz="900">
                <a:latin typeface="Arial Narrow" pitchFamily="34" charset="0"/>
              </a:rPr>
              <a:pPr algn="r"/>
              <a:t>4</a:t>
            </a:fld>
            <a:endParaRPr lang="en-US" altLang="en-US" sz="900" dirty="0">
              <a:latin typeface="Arial Narrow" pitchFamily="34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5800" y="206375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kern="0" smtClean="0"/>
              <a:t>Setup Work Environment</a:t>
            </a:r>
            <a:endParaRPr lang="en-US" altLang="en-US" kern="0" dirty="0" smtClean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143000"/>
            <a:ext cx="8305800" cy="4953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 smtClean="0"/>
              <a:t>RDP to your Hyper-V </a:t>
            </a:r>
            <a:r>
              <a:rPr lang="en-US" altLang="en-US" kern="0" dirty="0" smtClean="0"/>
              <a:t>Server:172.22.4.1xx</a:t>
            </a:r>
            <a:endParaRPr lang="en-US" altLang="en-US" kern="0" dirty="0" smtClean="0"/>
          </a:p>
          <a:p>
            <a:pPr lvl="1" eaLnBrk="1" hangingPunct="1"/>
            <a:r>
              <a:rPr lang="en-US" altLang="en-US" sz="1800" kern="0" dirty="0" smtClean="0"/>
              <a:t>Virtualization </a:t>
            </a:r>
            <a:r>
              <a:rPr lang="en-US" altLang="en-US" sz="1800" kern="0" dirty="0"/>
              <a:t>platform that is included in Windows </a:t>
            </a:r>
            <a:endParaRPr lang="en-US" altLang="en-US" sz="1800" kern="0" dirty="0" smtClean="0"/>
          </a:p>
          <a:p>
            <a:pPr lvl="1" eaLnBrk="1" hangingPunct="1"/>
            <a:r>
              <a:rPr lang="en-US" altLang="en-US" sz="1800" kern="0" dirty="0" smtClean="0"/>
              <a:t>Login using your WEBDEV.CLASS credentials AFTER 1</a:t>
            </a:r>
            <a:r>
              <a:rPr lang="en-US" altLang="en-US" sz="1800" kern="0" baseline="30000" dirty="0" smtClean="0"/>
              <a:t>st</a:t>
            </a:r>
            <a:r>
              <a:rPr lang="en-US" altLang="en-US" sz="1800" kern="0" dirty="0" smtClean="0"/>
              <a:t> login</a:t>
            </a:r>
          </a:p>
          <a:p>
            <a:pPr lvl="1" eaLnBrk="1" hangingPunct="1"/>
            <a:r>
              <a:rPr lang="en-US" altLang="en-US" sz="1800" kern="0" dirty="0" smtClean="0"/>
              <a:t>Offsite RDP to www.w3expressions.com:194xx</a:t>
            </a:r>
          </a:p>
          <a:p>
            <a:pPr eaLnBrk="1" hangingPunct="1"/>
            <a:r>
              <a:rPr lang="en-US" altLang="en-US" kern="0" dirty="0" smtClean="0"/>
              <a:t>Install XAMPP</a:t>
            </a:r>
          </a:p>
          <a:p>
            <a:pPr lvl="1" eaLnBrk="1" hangingPunct="1"/>
            <a:r>
              <a:rPr lang="en-US" altLang="en-US" sz="1800" kern="0" dirty="0"/>
              <a:t>Copy </a:t>
            </a:r>
            <a:r>
              <a:rPr lang="en-US" altLang="en-US" sz="1800" kern="0" dirty="0" smtClean="0"/>
              <a:t>SWDV210-ISO.zip from host c:\updates to HV downloads &amp; unzip</a:t>
            </a:r>
            <a:endParaRPr lang="en-US" altLang="en-US" sz="1800" kern="0" dirty="0"/>
          </a:p>
          <a:p>
            <a:pPr lvl="1" eaLnBrk="1" hangingPunct="1"/>
            <a:r>
              <a:rPr lang="en-US" altLang="en-US" sz="1800" kern="0" dirty="0" smtClean="0"/>
              <a:t>Right Click (RC) </a:t>
            </a:r>
            <a:r>
              <a:rPr lang="en-US" altLang="en-US" sz="1800" kern="0" dirty="0"/>
              <a:t>xampp-win32-5.6.30-1-VC11-installer </a:t>
            </a:r>
            <a:r>
              <a:rPr lang="en-US" altLang="en-US" sz="1800" kern="0" dirty="0" smtClean="0"/>
              <a:t> &amp; run as administrator | Next | Next | Next | uncheck Learn more | Next | Next | Start Control Panel | Finish | USA Save</a:t>
            </a:r>
          </a:p>
          <a:p>
            <a:pPr lvl="1" eaLnBrk="1" hangingPunct="1"/>
            <a:r>
              <a:rPr lang="en-US" altLang="en-US" sz="1800" kern="0" dirty="0" smtClean="0"/>
              <a:t>Install as Service: Apache &amp; MySQL – click red X</a:t>
            </a:r>
          </a:p>
          <a:p>
            <a:pPr lvl="1" eaLnBrk="1" hangingPunct="1"/>
            <a:r>
              <a:rPr lang="en-US" altLang="en-US" sz="1800" kern="0" dirty="0" smtClean="0"/>
              <a:t>Start both</a:t>
            </a:r>
          </a:p>
          <a:p>
            <a:pPr lvl="1" eaLnBrk="1" hangingPunct="1"/>
            <a:r>
              <a:rPr lang="en-US" altLang="en-US" sz="1800" kern="0" dirty="0" smtClean="0"/>
              <a:t>Connect to both Admin panels</a:t>
            </a:r>
          </a:p>
        </p:txBody>
      </p:sp>
      <p:pic>
        <p:nvPicPr>
          <p:cNvPr id="13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476875"/>
            <a:ext cx="280352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5124450"/>
            <a:ext cx="3205163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6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5647B79-94EA-4A48-80CF-F9A2C3425A72}" type="slidenum">
              <a:rPr lang="en-US" altLang="en-US" sz="900">
                <a:latin typeface="Arial Narrow" pitchFamily="34" charset="0"/>
              </a:rPr>
              <a:pPr algn="r"/>
              <a:t>40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75118"/>
              </p:ext>
            </p:extLst>
          </p:nvPr>
        </p:nvGraphicFramePr>
        <p:xfrm>
          <a:off x="914401" y="707052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6" name="Document" r:id="rId4" imgW="7301323" imgH="588348" progId="Word.Document.8">
                  <p:embed/>
                </p:oleObj>
              </mc:Choice>
              <mc:Fallback>
                <p:oleObj name="Document" r:id="rId4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707052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52" y="1219200"/>
            <a:ext cx="6579048" cy="328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499E8E5-4B95-4213-80C2-8C2D65B3C81C}" type="slidenum">
              <a:rPr lang="en-US" altLang="en-US" sz="900">
                <a:latin typeface="Arial Narrow" pitchFamily="34" charset="0"/>
              </a:rPr>
              <a:pPr algn="r"/>
              <a:t>41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146000"/>
              </p:ext>
            </p:extLst>
          </p:nvPr>
        </p:nvGraphicFramePr>
        <p:xfrm>
          <a:off x="914400" y="685800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8" name="Document" r:id="rId4" imgW="7301323" imgH="588348" progId="Word.Document.8">
                  <p:embed/>
                </p:oleObj>
              </mc:Choice>
              <mc:Fallback>
                <p:oleObj name="Document" r:id="rId4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9" y="1219200"/>
            <a:ext cx="6752381" cy="32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650AA84-8C32-44EF-8660-1760D45665A1}" type="slidenum">
              <a:rPr lang="en-US" altLang="en-US" sz="900">
                <a:latin typeface="Arial Narrow" pitchFamily="34" charset="0"/>
              </a:rPr>
              <a:pPr algn="r"/>
              <a:t>42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024459"/>
              </p:ext>
            </p:extLst>
          </p:nvPr>
        </p:nvGraphicFramePr>
        <p:xfrm>
          <a:off x="905774" y="685800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2" name="Document" r:id="rId4" imgW="7301323" imgH="588348" progId="Word.Document.8">
                  <p:embed/>
                </p:oleObj>
              </mc:Choice>
              <mc:Fallback>
                <p:oleObj name="Document" r:id="rId4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774" y="685800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19" y="1248181"/>
            <a:ext cx="6752381" cy="32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3EC9129-5EC7-4868-B0E9-9E372108F943}" type="slidenum">
              <a:rPr lang="en-US" altLang="en-US" sz="900">
                <a:latin typeface="Arial Narrow" pitchFamily="34" charset="0"/>
              </a:rPr>
              <a:pPr algn="r"/>
              <a:t>43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719061"/>
              </p:ext>
            </p:extLst>
          </p:nvPr>
        </p:nvGraphicFramePr>
        <p:xfrm>
          <a:off x="914400" y="1143000"/>
          <a:ext cx="7422416" cy="3815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8" name="Document" r:id="rId4" imgW="7422416" imgH="3815259" progId="Word.Document.8">
                  <p:embed/>
                </p:oleObj>
              </mc:Choice>
              <mc:Fallback>
                <p:oleObj name="Document" r:id="rId4" imgW="7422416" imgH="381525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422416" cy="3815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044149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9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960784DD-EBA5-4613-80E4-A0CA3000AEA0}" type="slidenum">
              <a:rPr lang="en-US" altLang="en-US" sz="900">
                <a:latin typeface="Arial Narrow" pitchFamily="34" charset="0"/>
              </a:rPr>
              <a:pPr algn="r"/>
              <a:t>44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418130"/>
              </p:ext>
            </p:extLst>
          </p:nvPr>
        </p:nvGraphicFramePr>
        <p:xfrm>
          <a:off x="914400" y="685800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0" name="Document" r:id="rId4" imgW="7301323" imgH="588348" progId="Word.Document.8">
                  <p:embed/>
                </p:oleObj>
              </mc:Choice>
              <mc:Fallback>
                <p:oleObj name="Document" r:id="rId4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43000"/>
            <a:ext cx="6858000" cy="5029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2E3A54C-2714-4C81-86A3-A773E3DF8BC2}" type="slidenum">
              <a:rPr lang="en-US" altLang="en-US" sz="900">
                <a:latin typeface="Arial Narrow" pitchFamily="34" charset="0"/>
              </a:rPr>
              <a:pPr algn="r"/>
              <a:t>45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645842"/>
              </p:ext>
            </p:extLst>
          </p:nvPr>
        </p:nvGraphicFramePr>
        <p:xfrm>
          <a:off x="914400" y="1447800"/>
          <a:ext cx="7219950" cy="338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6" name="Document" r:id="rId4" imgW="7241153" imgH="3403703" progId="Word.Document.8">
                  <p:embed/>
                </p:oleObj>
              </mc:Choice>
              <mc:Fallback>
                <p:oleObj name="Document" r:id="rId4" imgW="7241153" imgH="340370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219950" cy="338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183057"/>
              </p:ext>
            </p:extLst>
          </p:nvPr>
        </p:nvGraphicFramePr>
        <p:xfrm>
          <a:off x="914400" y="685800"/>
          <a:ext cx="5956042" cy="77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7" name="Document" r:id="rId6" imgW="5956042" imgH="777049" progId="Word.Document.12">
                  <p:embed/>
                </p:oleObj>
              </mc:Choice>
              <mc:Fallback>
                <p:oleObj name="Document" r:id="rId6" imgW="5956042" imgH="777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777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A718CC10-8296-4E37-96E3-3BC640FC9CE6}" type="slidenum">
              <a:rPr lang="en-US" altLang="en-US" sz="900">
                <a:latin typeface="Arial Narrow" pitchFamily="34" charset="0"/>
              </a:rPr>
              <a:pPr algn="r"/>
              <a:t>46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248893"/>
              </p:ext>
            </p:extLst>
          </p:nvPr>
        </p:nvGraphicFramePr>
        <p:xfrm>
          <a:off x="914400" y="698426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9" name="Document" r:id="rId4" imgW="7301323" imgH="588348" progId="Word.Document.8">
                  <p:embed/>
                </p:oleObj>
              </mc:Choice>
              <mc:Fallback>
                <p:oleObj name="Document" r:id="rId4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8426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933" y="1219200"/>
            <a:ext cx="6526667" cy="441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2012B1C3-D7A2-4BB6-BC3A-192755E43B04}" type="slidenum">
              <a:rPr lang="en-US" altLang="en-US" sz="900">
                <a:latin typeface="Arial Narrow" pitchFamily="34" charset="0"/>
              </a:rPr>
              <a:pPr algn="r"/>
              <a:t>47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15898"/>
              </p:ext>
            </p:extLst>
          </p:nvPr>
        </p:nvGraphicFramePr>
        <p:xfrm>
          <a:off x="914400" y="1116013"/>
          <a:ext cx="7280275" cy="467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4" name="Document" r:id="rId4" imgW="7301323" imgH="4697780" progId="Word.Document.8">
                  <p:embed/>
                </p:oleObj>
              </mc:Choice>
              <mc:Fallback>
                <p:oleObj name="Document" r:id="rId4" imgW="7301323" imgH="46977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16013"/>
                        <a:ext cx="7280275" cy="467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522601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5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59752A5D-B2F6-4449-9E25-79C517F767D6}" type="slidenum">
              <a:rPr lang="en-US" altLang="en-US" sz="900">
                <a:latin typeface="Arial Narrow" pitchFamily="34" charset="0"/>
              </a:rPr>
              <a:pPr algn="r"/>
              <a:t>48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940897"/>
              </p:ext>
            </p:extLst>
          </p:nvPr>
        </p:nvGraphicFramePr>
        <p:xfrm>
          <a:off x="914400" y="1126914"/>
          <a:ext cx="7267375" cy="5273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9" name="Document" r:id="rId4" imgW="7267375" imgH="5273886" progId="Word.Document.8">
                  <p:embed/>
                </p:oleObj>
              </mc:Choice>
              <mc:Fallback>
                <p:oleObj name="Document" r:id="rId4" imgW="7267375" imgH="527388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6914"/>
                        <a:ext cx="7267375" cy="5273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879035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0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3FAE0EF1-6744-463A-A94E-2395BEE010E7}" type="slidenum">
              <a:rPr lang="en-US" altLang="en-US" sz="900">
                <a:latin typeface="Arial Narrow" pitchFamily="34" charset="0"/>
              </a:rPr>
              <a:pPr algn="r"/>
              <a:t>49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0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91053"/>
              </p:ext>
            </p:extLst>
          </p:nvPr>
        </p:nvGraphicFramePr>
        <p:xfrm>
          <a:off x="914400" y="685800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3" name="Document" r:id="rId4" imgW="7301323" imgH="588348" progId="Word.Document.8">
                  <p:embed/>
                </p:oleObj>
              </mc:Choice>
              <mc:Fallback>
                <p:oleObj name="Document" r:id="rId4" imgW="7301323" imgH="58834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219199"/>
            <a:ext cx="7315199" cy="4879113"/>
          </a:xfrm>
          <a:prstGeom prst="rect">
            <a:avLst/>
          </a:prstGeom>
        </p:spPr>
      </p:pic>
      <p:sp>
        <p:nvSpPr>
          <p:cNvPr id="8" name="Text Box 77"/>
          <p:cNvSpPr txBox="1">
            <a:spLocks noChangeArrowheads="1"/>
          </p:cNvSpPr>
          <p:nvPr/>
        </p:nvSpPr>
        <p:spPr bwMode="auto">
          <a:xfrm>
            <a:off x="6309863" y="4587575"/>
            <a:ext cx="17145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900" b="1" dirty="0">
                <a:effectLst/>
                <a:latin typeface="Courier New"/>
                <a:ea typeface="Times New Roman"/>
              </a:rPr>
              <a:t>Auto-completion list </a:t>
            </a:r>
            <a:br>
              <a:rPr lang="en-US" sz="900" b="1" dirty="0">
                <a:effectLst/>
                <a:latin typeface="Courier New"/>
                <a:ea typeface="Times New Roman"/>
              </a:rPr>
            </a:br>
            <a:r>
              <a:rPr lang="en-US" sz="900" b="1" dirty="0">
                <a:effectLst/>
                <a:latin typeface="Courier New"/>
                <a:ea typeface="Times New Roman"/>
              </a:rPr>
              <a:t>for names that start</a:t>
            </a:r>
            <a:br>
              <a:rPr lang="en-US" sz="900" b="1" dirty="0">
                <a:effectLst/>
                <a:latin typeface="Courier New"/>
                <a:ea typeface="Times New Roman"/>
              </a:rPr>
            </a:br>
            <a:r>
              <a:rPr lang="en-US" sz="900" b="1" dirty="0">
                <a:effectLst/>
                <a:latin typeface="Courier New"/>
                <a:ea typeface="Times New Roman"/>
              </a:rPr>
              <a:t>with $d</a:t>
            </a:r>
            <a:endParaRPr lang="en-US" sz="1100" dirty="0">
              <a:effectLst/>
              <a:latin typeface="Times New Roman"/>
              <a:ea typeface="Times New Roman"/>
            </a:endParaRPr>
          </a:p>
        </p:txBody>
      </p:sp>
      <p:cxnSp>
        <p:nvCxnSpPr>
          <p:cNvPr id="9" name="Line 82"/>
          <p:cNvCxnSpPr>
            <a:cxnSpLocks noChangeShapeType="1"/>
          </p:cNvCxnSpPr>
          <p:nvPr/>
        </p:nvCxnSpPr>
        <p:spPr bwMode="auto">
          <a:xfrm>
            <a:off x="5715503" y="3722705"/>
            <a:ext cx="1009650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Line 83"/>
          <p:cNvCxnSpPr>
            <a:cxnSpLocks noChangeShapeType="1"/>
          </p:cNvCxnSpPr>
          <p:nvPr/>
        </p:nvCxnSpPr>
        <p:spPr bwMode="auto">
          <a:xfrm>
            <a:off x="5715503" y="3941780"/>
            <a:ext cx="1009650" cy="647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84"/>
          <p:cNvSpPr txBox="1">
            <a:spLocks noChangeArrowheads="1"/>
          </p:cNvSpPr>
          <p:nvPr/>
        </p:nvSpPr>
        <p:spPr bwMode="auto">
          <a:xfrm>
            <a:off x="1524000" y="3409650"/>
            <a:ext cx="940435" cy="2514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900" b="1">
                <a:effectLst/>
                <a:latin typeface="Courier New"/>
                <a:ea typeface="Times New Roman"/>
              </a:rPr>
              <a:t>Error icon</a:t>
            </a:r>
            <a:endParaRPr lang="en-US" sz="1100">
              <a:effectLst/>
              <a:latin typeface="Times New Roman"/>
              <a:ea typeface="Times New Roman"/>
            </a:endParaRPr>
          </a:p>
        </p:txBody>
      </p:sp>
      <p:cxnSp>
        <p:nvCxnSpPr>
          <p:cNvPr id="12" name="Line 85"/>
          <p:cNvCxnSpPr>
            <a:cxnSpLocks noChangeShapeType="1"/>
          </p:cNvCxnSpPr>
          <p:nvPr/>
        </p:nvCxnSpPr>
        <p:spPr bwMode="auto">
          <a:xfrm flipV="1">
            <a:off x="2464435" y="3409650"/>
            <a:ext cx="507365" cy="12573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Line 85"/>
          <p:cNvCxnSpPr>
            <a:cxnSpLocks noChangeShapeType="1"/>
          </p:cNvCxnSpPr>
          <p:nvPr/>
        </p:nvCxnSpPr>
        <p:spPr bwMode="auto">
          <a:xfrm flipH="1">
            <a:off x="2683511" y="2848690"/>
            <a:ext cx="288289" cy="2027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 Box 84"/>
          <p:cNvSpPr txBox="1">
            <a:spLocks noChangeArrowheads="1"/>
          </p:cNvSpPr>
          <p:nvPr/>
        </p:nvSpPr>
        <p:spPr bwMode="auto">
          <a:xfrm>
            <a:off x="1524000" y="3051445"/>
            <a:ext cx="1159510" cy="2247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900" b="1">
                <a:effectLst/>
                <a:latin typeface="Courier New"/>
                <a:ea typeface="Times New Roman"/>
              </a:rPr>
              <a:t>Warning icons</a:t>
            </a:r>
            <a:endParaRPr lang="en-US" sz="1100">
              <a:effectLst/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  <a:p>
            <a:pPr algn="r"/>
            <a:r>
              <a:rPr lang="en-US" altLang="en-US" sz="900" dirty="0">
                <a:latin typeface="Arial Narrow" pitchFamily="34" charset="0"/>
              </a:rPr>
              <a:t>Slide </a:t>
            </a:r>
            <a:fld id="{04BC03B3-03CD-4166-84A7-80868F3EC079}" type="slidenum">
              <a:rPr lang="en-US" altLang="en-US" sz="900">
                <a:latin typeface="Arial Narrow" pitchFamily="34" charset="0"/>
              </a:rPr>
              <a:pPr algn="r"/>
              <a:t>5</a:t>
            </a:fld>
            <a:endParaRPr lang="en-US" altLang="en-US" sz="900" dirty="0">
              <a:latin typeface="Arial Narrow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kern="0" smtClean="0"/>
              <a:t>Setup Work Environment</a:t>
            </a:r>
            <a:endParaRPr lang="en-US" altLang="en-US" kern="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95400"/>
            <a:ext cx="8305800" cy="4953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 smtClean="0"/>
              <a:t>Configure PHP</a:t>
            </a:r>
          </a:p>
          <a:p>
            <a:pPr lvl="1" eaLnBrk="1" hangingPunct="1"/>
            <a:r>
              <a:rPr lang="en-US" altLang="en-US" sz="2000" kern="0" dirty="0" smtClean="0"/>
              <a:t>Edit C:\xampp\phpMyAdmin\config.inc.php using WordPad</a:t>
            </a:r>
          </a:p>
          <a:p>
            <a:pPr lvl="1" eaLnBrk="1" hangingPunct="1"/>
            <a:r>
              <a:rPr lang="en-US" altLang="en-US" sz="2000" kern="0" dirty="0" smtClean="0"/>
              <a:t>Change the following &amp; save:</a:t>
            </a:r>
          </a:p>
          <a:p>
            <a:pPr lvl="2" eaLnBrk="1" hangingPunct="1"/>
            <a:r>
              <a:rPr lang="en-US" altLang="en-US" sz="1800" kern="0" dirty="0" smtClean="0"/>
              <a:t>$</a:t>
            </a:r>
            <a:r>
              <a:rPr lang="en-US" altLang="en-US" sz="1800" kern="0" dirty="0" err="1" smtClean="0"/>
              <a:t>cfg</a:t>
            </a:r>
            <a:r>
              <a:rPr lang="en-US" altLang="en-US" sz="1800" kern="0" dirty="0" smtClean="0"/>
              <a:t>['</a:t>
            </a:r>
            <a:r>
              <a:rPr lang="en-US" altLang="en-US" sz="1800" kern="0" dirty="0" err="1" smtClean="0"/>
              <a:t>blowfish_secret</a:t>
            </a:r>
            <a:r>
              <a:rPr lang="en-US" altLang="en-US" sz="1800" kern="0" dirty="0" smtClean="0"/>
              <a:t>'] = '1360SouthEagleFlightWayBoiseIdaho'; </a:t>
            </a:r>
          </a:p>
          <a:p>
            <a:pPr lvl="2" eaLnBrk="1" hangingPunct="1"/>
            <a:r>
              <a:rPr lang="en-US" altLang="en-US" sz="1800" kern="0" dirty="0" smtClean="0"/>
              <a:t>$</a:t>
            </a:r>
            <a:r>
              <a:rPr lang="en-US" altLang="en-US" sz="1800" kern="0" dirty="0" err="1" smtClean="0"/>
              <a:t>cfg</a:t>
            </a:r>
            <a:r>
              <a:rPr lang="en-US" altLang="en-US" sz="1800" kern="0" dirty="0" smtClean="0"/>
              <a:t>['Servers'][$</a:t>
            </a:r>
            <a:r>
              <a:rPr lang="en-US" altLang="en-US" sz="1800" kern="0" dirty="0" err="1" smtClean="0"/>
              <a:t>i</a:t>
            </a:r>
            <a:r>
              <a:rPr lang="en-US" altLang="en-US" sz="1800" kern="0" dirty="0" smtClean="0"/>
              <a:t>]['</a:t>
            </a:r>
            <a:r>
              <a:rPr lang="en-US" altLang="en-US" sz="1800" kern="0" dirty="0" err="1" smtClean="0"/>
              <a:t>auth_type</a:t>
            </a:r>
            <a:r>
              <a:rPr lang="en-US" altLang="en-US" sz="1800" kern="0" dirty="0" smtClean="0"/>
              <a:t>'] = 'cookie';</a:t>
            </a:r>
          </a:p>
          <a:p>
            <a:pPr lvl="2" eaLnBrk="1" hangingPunct="1"/>
            <a:r>
              <a:rPr lang="en-US" altLang="en-US" sz="1800" kern="0" dirty="0" smtClean="0"/>
              <a:t>$</a:t>
            </a:r>
            <a:r>
              <a:rPr lang="en-US" altLang="en-US" sz="1800" kern="0" dirty="0" err="1" smtClean="0"/>
              <a:t>cfg</a:t>
            </a:r>
            <a:r>
              <a:rPr lang="en-US" altLang="en-US" sz="1800" kern="0" dirty="0" smtClean="0"/>
              <a:t>['Servers'][$</a:t>
            </a:r>
            <a:r>
              <a:rPr lang="en-US" altLang="en-US" sz="1800" kern="0" dirty="0" err="1" smtClean="0"/>
              <a:t>i</a:t>
            </a:r>
            <a:r>
              <a:rPr lang="en-US" altLang="en-US" sz="1800" kern="0" dirty="0" smtClean="0"/>
              <a:t>]['user'] = '';</a:t>
            </a:r>
          </a:p>
          <a:p>
            <a:pPr lvl="1" eaLnBrk="1" hangingPunct="1"/>
            <a:r>
              <a:rPr lang="en-US" altLang="en-US" sz="2000" kern="0" dirty="0" smtClean="0"/>
              <a:t>Close Admin browsers &amp; restart in XAMPP Control Panel</a:t>
            </a:r>
          </a:p>
          <a:p>
            <a:pPr lvl="1" eaLnBrk="1" hangingPunct="1"/>
            <a:r>
              <a:rPr lang="en-US" altLang="en-US" sz="2000" kern="0" dirty="0" smtClean="0"/>
              <a:t>Login to </a:t>
            </a:r>
            <a:r>
              <a:rPr lang="en-US" altLang="en-US" sz="2000" kern="0" dirty="0" err="1" smtClean="0"/>
              <a:t>phpMyAdmin</a:t>
            </a:r>
            <a:r>
              <a:rPr lang="en-US" altLang="en-US" sz="2000" kern="0" dirty="0" smtClean="0"/>
              <a:t> with root &amp; null pw</a:t>
            </a:r>
          </a:p>
          <a:p>
            <a:pPr lvl="2" eaLnBrk="1" hangingPunct="1"/>
            <a:r>
              <a:rPr lang="en-US" altLang="en-US" sz="1800" kern="0" dirty="0" smtClean="0"/>
              <a:t>change pw to ‘Pa$$w0rd’</a:t>
            </a:r>
          </a:p>
          <a:p>
            <a:pPr eaLnBrk="1" hangingPunct="1"/>
            <a:endParaRPr lang="en-US" altLang="en-US" kern="0" dirty="0" smtClean="0"/>
          </a:p>
        </p:txBody>
      </p:sp>
      <p:sp>
        <p:nvSpPr>
          <p:cNvPr id="10" name="Rectangular Callout 9"/>
          <p:cNvSpPr/>
          <p:nvPr/>
        </p:nvSpPr>
        <p:spPr>
          <a:xfrm>
            <a:off x="8001000" y="3124200"/>
            <a:ext cx="990600" cy="838200"/>
          </a:xfrm>
          <a:prstGeom prst="wedgeRectCallout">
            <a:avLst>
              <a:gd name="adj1" fmla="val -118713"/>
              <a:gd name="adj2" fmla="val -7807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accent2"/>
                </a:solidFill>
              </a:rPr>
              <a:t>Must be 32+ chars</a:t>
            </a:r>
          </a:p>
        </p:txBody>
      </p:sp>
    </p:spTree>
    <p:extLst>
      <p:ext uri="{BB962C8B-B14F-4D97-AF65-F5344CB8AC3E}">
        <p14:creationId xmlns:p14="http://schemas.microsoft.com/office/powerpoint/2010/main" val="88698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7E48EFD9-412D-4026-A619-7B38E3E7ADDE}" type="slidenum">
              <a:rPr lang="en-US" altLang="en-US" sz="900">
                <a:latin typeface="Arial Narrow" pitchFamily="34" charset="0"/>
              </a:rPr>
              <a:pPr algn="r"/>
              <a:t>50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582691"/>
              </p:ext>
            </p:extLst>
          </p:nvPr>
        </p:nvGraphicFramePr>
        <p:xfrm>
          <a:off x="914400" y="1100990"/>
          <a:ext cx="7301323" cy="529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7" name="Document" r:id="rId4" imgW="7301323" imgH="5299810" progId="Word.Document.8">
                  <p:embed/>
                </p:oleObj>
              </mc:Choice>
              <mc:Fallback>
                <p:oleObj name="Document" r:id="rId4" imgW="7301323" imgH="529981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00990"/>
                        <a:ext cx="7301323" cy="5299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813663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8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809626FC-AF59-4765-BCAD-BD5DFD2914A7}" type="slidenum">
              <a:rPr lang="en-US" altLang="en-US" sz="900">
                <a:latin typeface="Arial Narrow" pitchFamily="34" charset="0"/>
              </a:rPr>
              <a:pPr algn="r"/>
              <a:t>51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587267"/>
              </p:ext>
            </p:extLst>
          </p:nvPr>
        </p:nvGraphicFramePr>
        <p:xfrm>
          <a:off x="905773" y="707052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9" name="Document" r:id="rId4" imgW="7301323" imgH="588348" progId="Word.Document.8">
                  <p:embed/>
                </p:oleObj>
              </mc:Choice>
              <mc:Fallback>
                <p:oleObj name="Document" r:id="rId4" imgW="7301323" imgH="58834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773" y="707052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6773333" cy="358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EAC8E91F-0D20-4D96-9F2F-653EEEB34F25}" type="slidenum">
              <a:rPr lang="en-US" altLang="en-US" sz="900">
                <a:latin typeface="Arial Narrow" pitchFamily="34" charset="0"/>
              </a:rPr>
              <a:pPr algn="r"/>
              <a:t>52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191010"/>
              </p:ext>
            </p:extLst>
          </p:nvPr>
        </p:nvGraphicFramePr>
        <p:xfrm>
          <a:off x="912962" y="672546"/>
          <a:ext cx="7301323" cy="58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1" name="Document" r:id="rId4" imgW="7301323" imgH="588348" progId="Word.Document.8">
                  <p:embed/>
                </p:oleObj>
              </mc:Choice>
              <mc:Fallback>
                <p:oleObj name="Document" r:id="rId4" imgW="7301323" imgH="5883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962" y="672546"/>
                        <a:ext cx="7301323" cy="58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52" y="1219200"/>
            <a:ext cx="7019048" cy="33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083D067E-244B-4E2C-A938-69507F864BE1}" type="slidenum">
              <a:rPr lang="en-US" altLang="en-US" sz="900">
                <a:latin typeface="Arial Narrow" pitchFamily="34" charset="0"/>
              </a:rPr>
              <a:pPr algn="r"/>
              <a:t>53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322129"/>
              </p:ext>
            </p:extLst>
          </p:nvPr>
        </p:nvGraphicFramePr>
        <p:xfrm>
          <a:off x="914400" y="1125538"/>
          <a:ext cx="7280275" cy="458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7" name="Document" r:id="rId4" imgW="7301323" imgH="4612445" progId="Word.Document.8">
                  <p:embed/>
                </p:oleObj>
              </mc:Choice>
              <mc:Fallback>
                <p:oleObj name="Document" r:id="rId4" imgW="7301323" imgH="46124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25538"/>
                        <a:ext cx="7280275" cy="458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167702"/>
              </p:ext>
            </p:extLst>
          </p:nvPr>
        </p:nvGraphicFramePr>
        <p:xfrm>
          <a:off x="914400" y="685800"/>
          <a:ext cx="7376852" cy="422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8" name="Document" r:id="rId6" imgW="7451366" imgH="426855" progId="Word.Document.12">
                  <p:embed/>
                </p:oleObj>
              </mc:Choice>
              <mc:Fallback>
                <p:oleObj name="Document" r:id="rId6" imgW="7451366" imgH="4268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76852" cy="422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SWDV 210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Questions?</a:t>
            </a:r>
          </a:p>
        </p:txBody>
      </p:sp>
      <p:pic>
        <p:nvPicPr>
          <p:cNvPr id="45060" name="Picture 2" descr="j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667000"/>
            <a:ext cx="8191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3" descr="j0078711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14600"/>
            <a:ext cx="16224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4" descr="BD0002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52800"/>
            <a:ext cx="862013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5" descr="PE06547_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7" y="4257516"/>
            <a:ext cx="987425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6" descr="j0254500[1]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005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7" descr="j0234752[1]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00200"/>
            <a:ext cx="11334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8" descr="j0178137[1]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105399"/>
            <a:ext cx="13335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89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  <a:p>
            <a:pPr algn="r"/>
            <a:r>
              <a:rPr lang="en-US" altLang="en-US" sz="900" dirty="0">
                <a:latin typeface="Arial Narrow" pitchFamily="34" charset="0"/>
              </a:rPr>
              <a:t>Slide </a:t>
            </a:r>
            <a:fld id="{04BC03B3-03CD-4166-84A7-80868F3EC079}" type="slidenum">
              <a:rPr lang="en-US" altLang="en-US" sz="900">
                <a:latin typeface="Arial Narrow" pitchFamily="34" charset="0"/>
              </a:rPr>
              <a:pPr algn="r"/>
              <a:t>6</a:t>
            </a:fld>
            <a:endParaRPr lang="en-US" altLang="en-US" sz="900" dirty="0">
              <a:latin typeface="Arial Narrow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kern="0" dirty="0" smtClean="0"/>
              <a:t>Setup Work Environment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95400"/>
            <a:ext cx="83058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800" kern="0" dirty="0" smtClean="0"/>
              <a:t>Install NetBeans IDE</a:t>
            </a:r>
          </a:p>
          <a:p>
            <a:pPr lvl="1" eaLnBrk="1" hangingPunct="1"/>
            <a:r>
              <a:rPr lang="en-US" altLang="en-US" sz="1800" kern="0" dirty="0" smtClean="0"/>
              <a:t>In ISO folder, RC netbeans-8.2-php-windows-x64.exe </a:t>
            </a:r>
            <a:r>
              <a:rPr lang="en-US" altLang="en-US" sz="1800" kern="0" dirty="0"/>
              <a:t>&amp; </a:t>
            </a:r>
            <a:r>
              <a:rPr lang="en-US" altLang="en-US" sz="1800" kern="0" dirty="0" smtClean="0"/>
              <a:t>run as admin | Next | accept Next | Next | uncheck Install | uncheck Finish</a:t>
            </a:r>
          </a:p>
          <a:p>
            <a:pPr eaLnBrk="1" hangingPunct="1"/>
            <a:r>
              <a:rPr lang="en-US" altLang="en-US" sz="2800" kern="0" dirty="0" smtClean="0"/>
              <a:t>Install Exercise Files</a:t>
            </a:r>
          </a:p>
          <a:p>
            <a:pPr lvl="1" eaLnBrk="1" hangingPunct="1"/>
            <a:r>
              <a:rPr lang="en-US" altLang="en-US" sz="1800" kern="0" dirty="0" smtClean="0"/>
              <a:t>In ISO folder, RC php2_allfiles.exe, on php2_allfiles &amp; run as admin | Unzip</a:t>
            </a:r>
          </a:p>
          <a:p>
            <a:pPr eaLnBrk="1" hangingPunct="1"/>
            <a:r>
              <a:rPr lang="en-US" altLang="en-US" sz="2800" kern="0" dirty="0" smtClean="0"/>
              <a:t>Load Databases</a:t>
            </a:r>
          </a:p>
          <a:p>
            <a:pPr lvl="1" eaLnBrk="1" hangingPunct="1"/>
            <a:r>
              <a:rPr lang="en-US" altLang="en-US" sz="1800" kern="0" dirty="0" smtClean="0"/>
              <a:t>Login to </a:t>
            </a:r>
            <a:r>
              <a:rPr lang="en-US" altLang="en-US" sz="1800" kern="0" dirty="0" err="1" smtClean="0"/>
              <a:t>phpMyAdmin</a:t>
            </a:r>
            <a:r>
              <a:rPr lang="en-US" altLang="en-US" sz="1800" kern="0" dirty="0" smtClean="0"/>
              <a:t> | Import | Choose File | navigate to C:\xampp\htdocs\book_apps\_create_db\create_db.sql | Open | Go</a:t>
            </a:r>
          </a:p>
          <a:p>
            <a:pPr eaLnBrk="1" hangingPunct="1"/>
            <a:r>
              <a:rPr lang="en-US" altLang="en-US" sz="2800" kern="0" dirty="0" smtClean="0"/>
              <a:t>Allow HTTP traffic</a:t>
            </a:r>
          </a:p>
          <a:p>
            <a:pPr lvl="1" eaLnBrk="1" hangingPunct="1"/>
            <a:r>
              <a:rPr lang="en-US" altLang="en-US" sz="1800" kern="0" dirty="0" smtClean="0"/>
              <a:t>Control panel | Windows Firewall | Advanced Settings | Inbound Rules | New | Port | Next | TCP 80, 443 | Next | Save</a:t>
            </a:r>
          </a:p>
          <a:p>
            <a:pPr eaLnBrk="1" hangingPunct="1"/>
            <a:r>
              <a:rPr lang="en-US" altLang="en-US" sz="2800" kern="0" dirty="0" smtClean="0"/>
              <a:t>Install Chrome</a:t>
            </a:r>
          </a:p>
          <a:p>
            <a:pPr eaLnBrk="1" hangingPunct="1"/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91162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  <a:p>
            <a:pPr algn="r"/>
            <a:r>
              <a:rPr lang="en-US" altLang="en-US" sz="900" dirty="0">
                <a:latin typeface="Arial Narrow" pitchFamily="34" charset="0"/>
              </a:rPr>
              <a:t>Slide </a:t>
            </a:r>
            <a:fld id="{04BC03B3-03CD-4166-84A7-80868F3EC079}" type="slidenum">
              <a:rPr lang="en-US" altLang="en-US" sz="900">
                <a:latin typeface="Arial Narrow" pitchFamily="34" charset="0"/>
              </a:rPr>
              <a:pPr algn="r"/>
              <a:t>7</a:t>
            </a:fld>
            <a:endParaRPr lang="en-US" altLang="en-US" sz="900" dirty="0">
              <a:latin typeface="Arial Narrow" pitchFamily="34" charset="0"/>
            </a:endParaRP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>
            <p:extLst/>
          </p:nvPr>
        </p:nvGraphicFramePr>
        <p:xfrm>
          <a:off x="914400" y="1600200"/>
          <a:ext cx="7321550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3" name="Document" r:id="rId4" imgW="7301323" imgH="3149137" progId="Word.Document.8">
                  <p:embed/>
                </p:oleObj>
              </mc:Choice>
              <mc:Fallback>
                <p:oleObj name="Document" r:id="rId4" imgW="7301323" imgH="31491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321550" cy="316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226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 dirty="0"/>
          </a:p>
          <a:p>
            <a:pPr algn="r"/>
            <a:r>
              <a:rPr lang="en-US" altLang="en-US" sz="900" dirty="0">
                <a:latin typeface="Arial Narrow" pitchFamily="34" charset="0"/>
              </a:rPr>
              <a:t>Slide </a:t>
            </a:r>
            <a:fld id="{1CCA9A22-FDA7-4F13-B78C-3C560509ADD3}" type="slidenum">
              <a:rPr lang="en-US" altLang="en-US" sz="900">
                <a:latin typeface="Arial Narrow" pitchFamily="34" charset="0"/>
              </a:rPr>
              <a:pPr algn="r"/>
              <a:t>8</a:t>
            </a:fld>
            <a:endParaRPr lang="en-US" altLang="en-US" sz="900" dirty="0">
              <a:latin typeface="Arial Narrow" pitchFamily="34" charset="0"/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679074"/>
              </p:ext>
            </p:extLst>
          </p:nvPr>
        </p:nvGraphicFramePr>
        <p:xfrm>
          <a:off x="914400" y="1078372"/>
          <a:ext cx="7301323" cy="364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1" name="Document" r:id="rId4" imgW="7301323" imgH="3646028" progId="Word.Document.8">
                  <p:embed/>
                </p:oleObj>
              </mc:Choice>
              <mc:Fallback>
                <p:oleObj name="Document" r:id="rId4" imgW="7301323" imgH="364602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78372"/>
                        <a:ext cx="7301323" cy="3646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055382"/>
              </p:ext>
            </p:extLst>
          </p:nvPr>
        </p:nvGraphicFramePr>
        <p:xfrm>
          <a:off x="914400" y="690563"/>
          <a:ext cx="5956042" cy="103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2" name="Document" r:id="rId6" imgW="5956042" imgH="1037985" progId="Word.Document.12">
                  <p:embed/>
                </p:oleObj>
              </mc:Choice>
              <mc:Fallback>
                <p:oleObj name="Document" r:id="rId6" imgW="5956042" imgH="10379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90563"/>
                        <a:ext cx="5956042" cy="1037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C1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© </a:t>
            </a:r>
            <a:r>
              <a:rPr lang="en-US" altLang="en-US" dirty="0" smtClean="0"/>
              <a:t>2014, </a:t>
            </a:r>
            <a:r>
              <a:rPr lang="en-US" altLang="en-US" dirty="0"/>
              <a:t>Mike </a:t>
            </a:r>
            <a:r>
              <a:rPr lang="en-US" altLang="en-US" dirty="0" err="1"/>
              <a:t>Murach</a:t>
            </a:r>
            <a:r>
              <a:rPr lang="en-US" altLang="en-US" dirty="0"/>
              <a:t> &amp; Associates, Inc.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pPr algn="r"/>
            <a:r>
              <a:rPr lang="en-US" altLang="en-US" sz="900">
                <a:latin typeface="Arial Narrow" pitchFamily="34" charset="0"/>
              </a:rPr>
              <a:t>Slide </a:t>
            </a:r>
            <a:fld id="{0D9CA858-9F8A-4EFD-8F01-3FB1AF564DC7}" type="slidenum">
              <a:rPr lang="en-US" altLang="en-US" sz="900">
                <a:latin typeface="Arial Narrow" pitchFamily="34" charset="0"/>
              </a:rPr>
              <a:pPr algn="r"/>
              <a:t>9</a:t>
            </a:fld>
            <a:endParaRPr lang="en-US" altLang="en-US" sz="900">
              <a:latin typeface="Arial Narrow" pitchFamily="34" charset="0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221326"/>
              </p:ext>
            </p:extLst>
          </p:nvPr>
        </p:nvGraphicFramePr>
        <p:xfrm>
          <a:off x="914400" y="1066800"/>
          <a:ext cx="7280275" cy="511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7" name="Document" r:id="rId4" imgW="7301323" imgH="5141381" progId="Word.Document.8">
                  <p:embed/>
                </p:oleObj>
              </mc:Choice>
              <mc:Fallback>
                <p:oleObj name="Document" r:id="rId4" imgW="7301323" imgH="514138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280275" cy="511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508521"/>
              </p:ext>
            </p:extLst>
          </p:nvPr>
        </p:nvGraphicFramePr>
        <p:xfrm>
          <a:off x="914400" y="685800"/>
          <a:ext cx="5956042" cy="42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8" name="Document" r:id="rId6" imgW="5956042" imgH="426495" progId="Word.Document.12">
                  <p:embed/>
                </p:oleObj>
              </mc:Choice>
              <mc:Fallback>
                <p:oleObj name="Document" r:id="rId6" imgW="5956042" imgH="4264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5956042" cy="42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163106"/>
              </p:ext>
            </p:extLst>
          </p:nvPr>
        </p:nvGraphicFramePr>
        <p:xfrm>
          <a:off x="914400" y="5678487"/>
          <a:ext cx="7313613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9" name="Document" r:id="rId8" imgW="7315200" imgH="1629403" progId="Word.Document.8">
                  <p:embed/>
                </p:oleObj>
              </mc:Choice>
              <mc:Fallback>
                <p:oleObj name="Document" r:id="rId8" imgW="7315200" imgH="16294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78487"/>
                        <a:ext cx="7313613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8_Master slide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875</TotalTime>
  <Words>1228</Words>
  <Application>Microsoft Office PowerPoint</Application>
  <PresentationFormat>On-screen Show (4:3)</PresentationFormat>
  <Paragraphs>265</Paragraphs>
  <Slides>54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 Narrow</vt:lpstr>
      <vt:lpstr>Courier New</vt:lpstr>
      <vt:lpstr>Times New Roman</vt:lpstr>
      <vt:lpstr>Wingdings</vt:lpstr>
      <vt:lpstr>8_Master slides</vt:lpstr>
      <vt:lpstr>Document</vt:lpstr>
      <vt:lpstr>Visio</vt:lpstr>
      <vt:lpstr>College of  Western Idaho   SWDV 210 Introduction to Server Side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SWDV 210 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Jenny Wokersien</cp:lastModifiedBy>
  <cp:revision>76</cp:revision>
  <dcterms:created xsi:type="dcterms:W3CDTF">2010-11-30T18:46:51Z</dcterms:created>
  <dcterms:modified xsi:type="dcterms:W3CDTF">2018-01-16T20:45:13Z</dcterms:modified>
</cp:coreProperties>
</file>