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6E0-A87E-49F5-9730-81AAF78B063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0EE-F6CF-4C99-8C83-A89CB85E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6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6E0-A87E-49F5-9730-81AAF78B063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0EE-F6CF-4C99-8C83-A89CB85E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0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6E0-A87E-49F5-9730-81AAF78B063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0EE-F6CF-4C99-8C83-A89CB85E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5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6E0-A87E-49F5-9730-81AAF78B063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0EE-F6CF-4C99-8C83-A89CB85E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6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6E0-A87E-49F5-9730-81AAF78B063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0EE-F6CF-4C99-8C83-A89CB85E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4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6E0-A87E-49F5-9730-81AAF78B063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0EE-F6CF-4C99-8C83-A89CB85E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6E0-A87E-49F5-9730-81AAF78B063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0EE-F6CF-4C99-8C83-A89CB85E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2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6E0-A87E-49F5-9730-81AAF78B063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0EE-F6CF-4C99-8C83-A89CB85E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6E0-A87E-49F5-9730-81AAF78B063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0EE-F6CF-4C99-8C83-A89CB85E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6E0-A87E-49F5-9730-81AAF78B063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0EE-F6CF-4C99-8C83-A89CB85E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6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D6E0-A87E-49F5-9730-81AAF78B063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C0EE-F6CF-4C99-8C83-A89CB85E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6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D6E0-A87E-49F5-9730-81AAF78B063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CC0EE-F6CF-4C99-8C83-A89CB85E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7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User18pm</dc:creator>
  <cp:lastModifiedBy>User18pm</cp:lastModifiedBy>
  <cp:revision>1</cp:revision>
  <dcterms:created xsi:type="dcterms:W3CDTF">2017-11-07T21:33:10Z</dcterms:created>
  <dcterms:modified xsi:type="dcterms:W3CDTF">2017-11-07T21:33:40Z</dcterms:modified>
</cp:coreProperties>
</file>