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6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9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2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2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9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6979-7282-4D6C-8E6A-EADD1D3716B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6D19-6874-462B-B70F-B68D72AE6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37" y="656838"/>
            <a:ext cx="7354326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7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69" y="0"/>
            <a:ext cx="8356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1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User18pm</dc:creator>
  <cp:lastModifiedBy>User18pm</cp:lastModifiedBy>
  <cp:revision>1</cp:revision>
  <dcterms:created xsi:type="dcterms:W3CDTF">2017-11-07T23:09:15Z</dcterms:created>
  <dcterms:modified xsi:type="dcterms:W3CDTF">2017-11-07T23:09:47Z</dcterms:modified>
</cp:coreProperties>
</file>