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11/16/2017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11/16/2017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11/16/2017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11/16/2017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11/16/2017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11/16/2017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11/16/2017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11/16/2017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11/16/2017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11/16/2017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11/16/2017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11/16/2017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11/16/2017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11/16/2017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11/16/2017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11/16/2017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11/16/2017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11/16/2017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myClassroom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Feature Ideas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594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Allows teachers and parents to communicate easily</a:t>
            </a:r>
          </a:p>
          <a:p>
            <a:r>
              <a:rPr lang="en-US" dirty="0" smtClean="0"/>
              <a:t>All based in the simple app</a:t>
            </a:r>
          </a:p>
          <a:p>
            <a:pPr lvl="1"/>
            <a:r>
              <a:rPr lang="en-US" dirty="0" smtClean="0"/>
              <a:t>Would use Firebase to keep chat quick and easy</a:t>
            </a:r>
          </a:p>
          <a:p>
            <a:r>
              <a:rPr lang="en-US" dirty="0" smtClean="0"/>
              <a:t>Firebase would allow us to store messages on a time expiry basis</a:t>
            </a:r>
          </a:p>
          <a:p>
            <a:r>
              <a:rPr lang="en-US" dirty="0" smtClean="0"/>
              <a:t>Firebase is also easy to implement and doesn’t require us to update chat ourselves, Firebase will do it automatically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076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Grade Checking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grade page will be accessible from the apps landing</a:t>
            </a:r>
          </a:p>
          <a:p>
            <a:r>
              <a:rPr lang="en-US" dirty="0" smtClean="0"/>
              <a:t>Parents will be able to view all grades at once</a:t>
            </a:r>
          </a:p>
          <a:p>
            <a:r>
              <a:rPr lang="en-US" dirty="0" smtClean="0"/>
              <a:t>By clicking on a grade for a class, the parent can be shown the details of that class and what assignments are contributing to the grade</a:t>
            </a:r>
          </a:p>
          <a:p>
            <a:r>
              <a:rPr lang="en-US" dirty="0" smtClean="0"/>
              <a:t>From the class level, parents can contact teachers</a:t>
            </a:r>
          </a:p>
          <a:p>
            <a:r>
              <a:rPr lang="en-US" dirty="0" smtClean="0"/>
              <a:t>The process is simple from start to finish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095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Anyone who signs up for notifications can receive notifications on any and all mediums</a:t>
            </a:r>
          </a:p>
          <a:p>
            <a:pPr lvl="1"/>
            <a:r>
              <a:rPr lang="en-US" dirty="0" smtClean="0"/>
              <a:t>Email</a:t>
            </a:r>
          </a:p>
          <a:p>
            <a:pPr lvl="1"/>
            <a:r>
              <a:rPr lang="en-US" dirty="0" smtClean="0"/>
              <a:t>SMS</a:t>
            </a:r>
          </a:p>
          <a:p>
            <a:pPr lvl="1"/>
            <a:r>
              <a:rPr lang="en-US" dirty="0" smtClean="0"/>
              <a:t>Phone Call</a:t>
            </a:r>
          </a:p>
          <a:p>
            <a:pPr lvl="1"/>
            <a:r>
              <a:rPr lang="en-US" dirty="0" smtClean="0"/>
              <a:t>IM from the app</a:t>
            </a:r>
          </a:p>
          <a:p>
            <a:pPr lvl="1"/>
            <a:r>
              <a:rPr lang="en-US" dirty="0" smtClean="0"/>
              <a:t>Notification from the app</a:t>
            </a:r>
          </a:p>
          <a:p>
            <a:pPr lvl="1"/>
            <a:r>
              <a:rPr lang="en-US" dirty="0" smtClean="0"/>
              <a:t>Page</a:t>
            </a:r>
          </a:p>
          <a:p>
            <a:r>
              <a:rPr lang="en-US" dirty="0" smtClean="0"/>
              <a:t>Requires very robust API, but is also a unique and </a:t>
            </a:r>
            <a:r>
              <a:rPr lang="en-US" smtClean="0"/>
              <a:t>needed feature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858652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6</TotalTime>
  <Words>165</Words>
  <Application>Microsoft Office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Corbel</vt:lpstr>
      <vt:lpstr>Depth</vt:lpstr>
      <vt:lpstr>myClassroom</vt:lpstr>
      <vt:lpstr>Communication  </vt:lpstr>
      <vt:lpstr>Grade Checking </vt:lpstr>
      <vt:lpstr>Notifications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myClassroom</dc:title>
  <dc:creator>User18pm</dc:creator>
  <cp:lastModifiedBy>User18pm</cp:lastModifiedBy>
  <cp:revision>1</cp:revision>
  <dcterms:created xsi:type="dcterms:W3CDTF">2017-11-16T23:46:29Z</dcterms:created>
  <dcterms:modified xsi:type="dcterms:W3CDTF">2017-11-16T23:52:49Z</dcterms:modified>
</cp:coreProperties>
</file>