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7" r:id="rId10"/>
    <p:sldId id="268" r:id="rId11"/>
    <p:sldId id="269" r:id="rId12"/>
    <p:sldId id="276" r:id="rId13"/>
    <p:sldId id="271" r:id="rId14"/>
    <p:sldId id="275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5803-D6D3-47E5-B19E-50839869451B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BB91-A371-40F8-8C86-04D65E6A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03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466F-762F-324E-ABFB-AFAC26C0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3E2CD-278F-3381-E990-010E7476F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1F8F7-F796-AD76-2851-D853B3C1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1A75A-93BF-8639-E1C7-9712A36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59612-6008-1CB3-37BD-5ABF834B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9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F7D2A-60B2-9B06-2D9E-C6509B90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8359E8-558C-13CA-199D-649B5493B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5F529-D872-1120-75B4-FFE78938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43A1A-AA02-E940-14CA-076886C6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79A2F3-E05C-875C-94B0-9095C1A4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7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05C86F-561A-789A-2D38-7B1E27E7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9FF003-235E-73ED-9E53-696187FB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ADCA9-23B6-521F-BD7B-6FB4A1B3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D5DFF-831C-761D-0655-CC28029A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07C66-4C4A-6533-E61F-BACE4D2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02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ECF18-8361-119C-519E-03BD5393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1254D-B019-099B-5A07-08A2190F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3A6A2-F5AA-927E-D525-F2DEC766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FBD6E-F356-E9FC-EFD5-90944054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B8F71-B499-7D2E-C058-6186FE80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515C-BEF3-FC42-BCEA-8DA1277B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8270BD-191C-F8BA-0D8A-2B2D566F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1DA4B9-5CD7-83CF-2D38-9BDBED4C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1E101-CCA6-4401-0FA2-A8F1CCB0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7A4F8-A453-16C9-F196-5EAAED3A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5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ACC62-7D9C-72FB-C4B1-EA2A9371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F0BE8-EAED-78D8-4B74-FBEDB7AF8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4A3342-1CD2-C918-2C59-893ADC08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0F479-BF07-E397-89B5-B82CDEBF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39A04-1346-7C10-4CA4-AA7D680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155867-C981-9F85-F52E-BE25C45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9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3D9E9-8AE3-4019-0E72-1FEAF41A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0BA2D-1CAC-28B6-0EF8-2A4669E1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EA963D-A9E1-DA0C-EEAE-A6E1A94B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072B95-A64C-5740-D50A-9D0DD8651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4C3299-8A14-0C84-1E63-59BE461D2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81D848-F85F-945B-A002-AE130094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1A36C7-E312-6798-3DF7-CD80CFC8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4FCE1F-7FB7-2AD7-DAE9-CCA7BFFD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08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301C-5BCA-8B93-0508-38CAC7AC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CF6560-1648-AEFE-1E63-0214E4BC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38BF28-D511-525F-B53E-446B09B5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0DD102-AF88-0B3B-BE30-229410E1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00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9AD666-958D-F772-8FEB-1F5C5DFD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93FF1B-6105-83FC-28C4-0212B26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EE22EB-6ABD-35CE-AFBC-53C6356B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8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97B8-BC72-878A-326C-2245EF78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6C616-BA98-F19C-E916-8555857BA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B985A6-294B-4634-6892-89920C50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5E3DDE-84D9-4B82-7FDB-27F12423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FF6542-21F7-B513-17F1-AE038593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0961C-976F-EFB1-B112-6F14A7D0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3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BDC86-97B5-C14E-8021-61F6022E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76FEC2-85E9-C852-D7C1-66B4CF73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12DA5A-A971-4FE9-8DE7-EA248074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DD9AB1-E81C-F5DF-5D79-2102434F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5A9AE8-4F1D-8DDD-1606-9413E479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97DA9F-EE7A-1D21-048A-4B52CAF7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13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708D48-9FBA-C9BB-1FBE-4D0FBE4F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7A3FED-51C2-A9DF-D201-ED1D550CB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A426E-4C68-81AD-CEC5-B87992E06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CC855-E689-4326-9642-F07DCCE70637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107B5-1A22-3EAF-D489-71F2D5D7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ACD72-5E06-AECF-F9CA-F88ACF221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D28B1-8228-4619-B1CF-0910B4567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67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25.svg"/><Relationship Id="rId9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4014967"/>
            <a:ext cx="90156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2133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pt-BR" sz="2133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2133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133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@elidianaandrade</a:t>
            </a:r>
            <a:endParaRPr sz="32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848733"/>
            <a:ext cx="106552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32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32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32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32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3200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sz="2400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744346" y="1960459"/>
            <a:ext cx="9432961" cy="1046440"/>
          </a:xfrm>
          <a:prstGeom prst="rect">
            <a:avLst/>
          </a:prstGeom>
        </p:spPr>
        <p:txBody>
          <a:bodyPr wrap="square" lIns="121920" tIns="60960" rIns="121920" bIns="0" anchor="t">
            <a:spAutoFit/>
          </a:bodyPr>
          <a:lstStyle/>
          <a:p>
            <a:pPr algn="just"/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sz="2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744346" y="5454157"/>
            <a:ext cx="9432961" cy="615553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865944" y="2092360"/>
            <a:ext cx="768681" cy="783057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400"/>
              </a:pPr>
              <a:endParaRPr sz="1867"/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865944" y="5370396"/>
            <a:ext cx="768681" cy="783057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400"/>
              </a:pPr>
              <a:endParaRPr sz="1867"/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744346" y="3166087"/>
            <a:ext cx="9432961" cy="789575"/>
          </a:xfrm>
          <a:prstGeom prst="rect">
            <a:avLst/>
          </a:prstGeom>
        </p:spPr>
        <p:txBody>
          <a:bodyPr wrap="square" lIns="121920" tIns="60960" rIns="121920" bIns="6096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744345" y="4203326"/>
            <a:ext cx="10151828" cy="789575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sz="24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865944" y="4306472"/>
            <a:ext cx="768681" cy="783057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400"/>
              </a:pPr>
              <a:endParaRPr sz="1867"/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865944" y="3242548"/>
            <a:ext cx="768681" cy="783057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400"/>
              </a:pPr>
              <a:endParaRPr sz="1867"/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1445739"/>
            <a:ext cx="10683935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spcBef>
                <a:spcPts val="2400"/>
              </a:spcBef>
              <a:buClr>
                <a:schemeClr val="dk1"/>
              </a:buClr>
              <a:buSzPts val="2400"/>
            </a:pPr>
            <a:endParaRPr lang="en-US" sz="800" b="1" u="sng" dirty="0">
              <a:latin typeface="Calibri"/>
              <a:ea typeface="Calibri"/>
              <a:cs typeface="Calibri"/>
            </a:endParaRP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32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32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219170" lvl="1" indent="-474121">
              <a:spcBef>
                <a:spcPts val="24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667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667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1444656"/>
            <a:ext cx="11437968" cy="489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365760" rIns="121900" bIns="121900" anchor="t" anchorCtr="0">
            <a:noAutofit/>
          </a:bodyPr>
          <a:lstStyle/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32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32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32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32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01597">
              <a:spcBef>
                <a:spcPts val="2400"/>
              </a:spcBef>
              <a:buClr>
                <a:schemeClr val="dk1"/>
              </a:buClr>
              <a:buSzPts val="2400"/>
            </a:pPr>
            <a:endParaRPr lang="en-US" sz="32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1444656"/>
            <a:ext cx="11437968" cy="489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304800" rIns="121900" bIns="121900" anchor="t" anchorCtr="0">
            <a:noAutofit/>
          </a:bodyPr>
          <a:lstStyle/>
          <a:p>
            <a:pPr marL="609585" indent="-507987">
              <a:spcBef>
                <a:spcPts val="2400"/>
              </a:spcBef>
              <a:buSzPts val="2400"/>
              <a:buFont typeface="Calibri"/>
              <a:buChar char="●"/>
            </a:pPr>
            <a:r>
              <a:rPr lang="en-US" sz="32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32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3200" b="1" dirty="0">
              <a:latin typeface="Calibri"/>
              <a:ea typeface="Calibri"/>
              <a:cs typeface="Calibri"/>
            </a:endParaRP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32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32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09585" indent="-507987">
              <a:spcBef>
                <a:spcPts val="24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32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32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3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7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71681" y="4124046"/>
            <a:ext cx="7568964" cy="65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>
              <a:buClr>
                <a:srgbClr val="040A24"/>
              </a:buClr>
              <a:buSzPts val="2400"/>
            </a:pPr>
            <a:r>
              <a:rPr lang="pt-BR" sz="2933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933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300"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>
                <a:buClr>
                  <a:srgbClr val="000000"/>
                </a:buClr>
                <a:buSzPts val="1300"/>
              </a:p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ChangeAspect="1"/>
          </p:cNvGrpSpPr>
          <p:nvPr/>
        </p:nvGrpSpPr>
        <p:grpSpPr>
          <a:xfrm>
            <a:off x="843907" y="2478504"/>
            <a:ext cx="3360000" cy="336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3140208" y="2487676"/>
            <a:ext cx="768000" cy="768355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86062" y="4991775"/>
            <a:ext cx="7522983" cy="64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2533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3785060" y="3782412"/>
            <a:ext cx="816000" cy="816377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168311" y="5080649"/>
            <a:ext cx="768000" cy="768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880323" y="2320765"/>
            <a:ext cx="6719912" cy="1114864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01597">
                <a:buClr>
                  <a:srgbClr val="040A24"/>
                </a:buClr>
                <a:buSzPts val="2400"/>
              </a:pPr>
              <a:r>
                <a:rPr lang="pt-BR" sz="3200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3200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2533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101597">
                    <a:buClr>
                      <a:srgbClr val="040A24"/>
                    </a:buClr>
                    <a:buSzPts val="2400"/>
                  </a:pPr>
                  <a:r>
                    <a:rPr lang="pt-BR" sz="2933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933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933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101597">
                    <a:buClr>
                      <a:srgbClr val="040A24"/>
                    </a:buClr>
                    <a:buSzPts val="2400"/>
                  </a:pPr>
                  <a:r>
                    <a:rPr lang="pt-BR" sz="2933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933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71682" y="3497043"/>
            <a:ext cx="7308431" cy="64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2533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77080" y="5427965"/>
            <a:ext cx="6599129" cy="65928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01597">
                <a:buClr>
                  <a:srgbClr val="040A24"/>
                </a:buClr>
                <a:buSzPts val="2400"/>
              </a:pPr>
              <a:r>
                <a:rPr lang="en-US" sz="2933" spc="-133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933" spc="-133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933" spc="-133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01597">
                <a:buClr>
                  <a:srgbClr val="040A24"/>
                </a:buClr>
                <a:buSzPts val="2400"/>
              </a:pPr>
              <a:r>
                <a:rPr lang="en-US" sz="2933" spc="-133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6468388" y="5270102"/>
            <a:ext cx="1" cy="381436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1818" y="2322256"/>
            <a:ext cx="10925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lvl="3">
              <a:buClr>
                <a:srgbClr val="040A24"/>
              </a:buClr>
              <a:buSzPts val="2400"/>
            </a:pP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32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68938" y="3065879"/>
            <a:ext cx="2758549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lvl="3" algn="ctr">
              <a:buClr>
                <a:srgbClr val="040A24"/>
              </a:buClr>
              <a:buSzPts val="2400"/>
            </a:pPr>
            <a:r>
              <a:rPr lang="pt-BR" sz="2667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3328871" y="5255384"/>
            <a:ext cx="0" cy="397753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140628" y="4877717"/>
            <a:ext cx="7302269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8053711" y="4053744"/>
            <a:ext cx="0" cy="429209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205709" y="4501747"/>
            <a:ext cx="768000" cy="768355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54703" y="3063047"/>
            <a:ext cx="3037363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lvl="3" algn="ctr">
              <a:buClr>
                <a:srgbClr val="040A24"/>
              </a:buClr>
              <a:buSzPts val="2400"/>
            </a:pPr>
            <a:r>
              <a:rPr lang="pt-BR" sz="2667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4873385" y="4050151"/>
            <a:ext cx="0" cy="4368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44871" y="4487028"/>
            <a:ext cx="768000" cy="76835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89385" y="4487028"/>
            <a:ext cx="768000" cy="768355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84388" y="4501747"/>
            <a:ext cx="768000" cy="76835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669711" y="4482952"/>
            <a:ext cx="768000" cy="768355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952209" y="4277717"/>
            <a:ext cx="1200001" cy="12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400"/>
              </a:pPr>
              <a:endParaRPr sz="1867"/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1209633" y="5692116"/>
            <a:ext cx="4279587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97" algn="ctr">
              <a:buClr>
                <a:srgbClr val="040A24"/>
              </a:buClr>
              <a:buSzPts val="2400"/>
            </a:pPr>
            <a:r>
              <a:rPr lang="pt-BR" sz="2667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667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667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326610" y="5692116"/>
            <a:ext cx="2283553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97" algn="ctr">
              <a:buClr>
                <a:srgbClr val="040A24"/>
              </a:buClr>
              <a:buSzPts val="2400"/>
            </a:pPr>
            <a:r>
              <a:rPr lang="pt-BR" sz="2667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6473" y="4562814"/>
            <a:ext cx="625911" cy="61778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484" y="4589393"/>
            <a:ext cx="577139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6625" y="2482211"/>
            <a:ext cx="10689200" cy="244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algn="just">
              <a:buClr>
                <a:srgbClr val="040A24"/>
              </a:buClr>
              <a:buSzPts val="24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algn="just">
              <a:buClr>
                <a:srgbClr val="040A24"/>
              </a:buClr>
              <a:buSzPts val="24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algn="just">
              <a:buClr>
                <a:srgbClr val="040A24"/>
              </a:buClr>
              <a:buSzPts val="24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754033" y="2023167"/>
            <a:ext cx="10109200" cy="389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609585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32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32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32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32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609585" indent="-609585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32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32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32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32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32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5" y="864549"/>
            <a:ext cx="10900691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endParaRPr lang="en-US"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5" y="1323957"/>
            <a:ext cx="1049158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pt-BR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41571" y="3063105"/>
            <a:ext cx="10491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lvl="3">
              <a:buClr>
                <a:srgbClr val="040A24"/>
              </a:buClr>
              <a:buSzPts val="2400"/>
            </a:pPr>
            <a:r>
              <a:rPr lang="pt-BR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26848" y="5374252"/>
            <a:ext cx="9506304" cy="64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>
              <a:buClr>
                <a:srgbClr val="040A24"/>
              </a:buClr>
              <a:buSzPts val="2400"/>
            </a:pPr>
            <a:r>
              <a:rPr lang="pt-BR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26848" y="4345748"/>
            <a:ext cx="9682197" cy="64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>
              <a:buClr>
                <a:srgbClr val="040A24"/>
              </a:buClr>
              <a:buSzPts val="2400"/>
            </a:pPr>
            <a:r>
              <a:rPr lang="pt-BR" sz="32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48165" y="4284781"/>
            <a:ext cx="768000" cy="768355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848" y="5300511"/>
            <a:ext cx="768000" cy="76835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45" y="4345804"/>
            <a:ext cx="625911" cy="617781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46" y="5379736"/>
            <a:ext cx="625911" cy="6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5" y="864549"/>
            <a:ext cx="10900691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endParaRPr lang="en-US"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5" y="1323957"/>
            <a:ext cx="1049158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5333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5440" y="2894989"/>
            <a:ext cx="10410621" cy="3740126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marL="457189" indent="-457189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sz="2400" dirty="0">
              <a:latin typeface="Calibri"/>
              <a:cs typeface="Calibri"/>
            </a:endParaRPr>
          </a:p>
          <a:p>
            <a:pPr marL="457189" indent="-457189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457189" indent="-457189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457189" indent="-457189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457189" indent="-457189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32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4033" y="1160633"/>
            <a:ext cx="106552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3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7065" y="4934171"/>
            <a:ext cx="10316800" cy="95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 i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3200" b="1" i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5572" y="5413987"/>
            <a:ext cx="720000" cy="72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926628" y="1999823"/>
            <a:ext cx="4064000" cy="29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478</Words>
  <Application>Microsoft Office PowerPoint</Application>
  <PresentationFormat>Widescreen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Calibri,Sans-Serif</vt:lpstr>
      <vt:lpstr>Century Gothic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dokko</dc:creator>
  <cp:lastModifiedBy>lucas dokko</cp:lastModifiedBy>
  <cp:revision>1</cp:revision>
  <dcterms:created xsi:type="dcterms:W3CDTF">2024-04-24T02:41:28Z</dcterms:created>
  <dcterms:modified xsi:type="dcterms:W3CDTF">2024-04-24T02:46:23Z</dcterms:modified>
</cp:coreProperties>
</file>