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72" r:id="rId3"/>
    <p:sldId id="264" r:id="rId4"/>
    <p:sldId id="273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79" r:id="rId13"/>
    <p:sldId id="28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-2058" y="-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A5F8B-2CC8-4AE1-83E0-FC0AA8A04305}" type="datetimeFigureOut">
              <a:rPr lang="pt-BR" smtClean="0"/>
              <a:pPr/>
              <a:t>19/01/2017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1DF8-6F5E-4488-9178-8784C0F7B7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47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3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75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9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9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0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7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8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8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0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9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8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inco\Atualizacoes\Fonte%20Padrao%20-%20Comercio\TDPApuraImpostos.ex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823607"/>
            <a:ext cx="8980489" cy="241489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Meta pessoal 2º S. 2016</a:t>
            </a:r>
            <a:b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GERADOR DE SCRIPT.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484" y="3123866"/>
            <a:ext cx="9181684" cy="1279693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LUCAS DORADOR FORNACIARI</a:t>
            </a:r>
          </a:p>
        </p:txBody>
      </p:sp>
    </p:spTree>
    <p:extLst>
      <p:ext uri="{BB962C8B-B14F-4D97-AF65-F5344CB8AC3E}">
        <p14:creationId xmlns:p14="http://schemas.microsoft.com/office/powerpoint/2010/main" val="5318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2081212"/>
            <a:ext cx="4362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0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23900"/>
            <a:ext cx="76390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581025"/>
            <a:ext cx="72866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5039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Ir para o aplicativo</a:t>
            </a:r>
            <a:endParaRPr lang="pt-B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de cantos arredondados 2">
            <a:hlinkClick r:id="rId3" action="ppaction://hlinkfile"/>
          </p:cNvPr>
          <p:cNvSpPr/>
          <p:nvPr/>
        </p:nvSpPr>
        <p:spPr>
          <a:xfrm>
            <a:off x="3653589" y="3128210"/>
            <a:ext cx="4884821" cy="1564105"/>
          </a:xfrm>
          <a:prstGeom prst="roundRect">
            <a:avLst>
              <a:gd name="adj" fmla="val 33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ABRIR</a:t>
            </a:r>
          </a:p>
        </p:txBody>
      </p:sp>
    </p:spTree>
    <p:extLst>
      <p:ext uri="{BB962C8B-B14F-4D97-AF65-F5344CB8AC3E}">
        <p14:creationId xmlns:p14="http://schemas.microsoft.com/office/powerpoint/2010/main" val="29575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6976" y="2456597"/>
            <a:ext cx="8980489" cy="1569493"/>
          </a:xfrm>
        </p:spPr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Obrigado!!!</a:t>
            </a:r>
            <a:endParaRPr lang="pt-BR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Lucas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Dorador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Fornaciari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153649"/>
            <a:ext cx="8229600" cy="299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Analista de TI Junior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Bacharel em Ciência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da Computação pela Universidade do Sagrado Coração - Bauru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Pós-Graduado em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Gestão e Governança de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T.I.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pt-BR" sz="3200" dirty="0" smtClean="0"/>
              <a:t>pela Universidade do Sagrado Coração - Bauru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2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980489" cy="80901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Tecnologias utilizadas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644002"/>
            <a:ext cx="1740568" cy="1819685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403623" y="2113226"/>
            <a:ext cx="5569542" cy="10332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 dirty="0" smtClean="0">
                <a:solidFill>
                  <a:srgbClr val="CC0000"/>
                </a:solidFill>
              </a:rPr>
              <a:t>Delphi XE8</a:t>
            </a:r>
          </a:p>
        </p:txBody>
      </p:sp>
      <p:pic>
        <p:nvPicPr>
          <p:cNvPr id="9" name="Imagem 8" descr="Sem Título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67" y="4132656"/>
            <a:ext cx="8091938" cy="18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585787"/>
            <a:ext cx="72866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581025"/>
            <a:ext cx="72866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581025"/>
            <a:ext cx="72866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581025"/>
            <a:ext cx="72866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581025"/>
            <a:ext cx="72866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66737"/>
            <a:ext cx="73152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71</Words>
  <Application>Microsoft Office PowerPoint</Application>
  <PresentationFormat>Personalizar</PresentationFormat>
  <Paragraphs>25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Meta pessoal 2º S. 2016 GERADOR DE SCRIPT.  </vt:lpstr>
      <vt:lpstr>Apresentação do PowerPoint</vt:lpstr>
      <vt:lpstr>Tecnologias utilizadas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pessoa 1º S. 2015</dc:title>
  <dc:creator>Lucas D. Fornaciari</dc:creator>
  <cp:lastModifiedBy>Lucas Dorador Fornaciari</cp:lastModifiedBy>
  <cp:revision>43</cp:revision>
  <dcterms:created xsi:type="dcterms:W3CDTF">2015-01-29T23:15:37Z</dcterms:created>
  <dcterms:modified xsi:type="dcterms:W3CDTF">2017-01-19T12:20:44Z</dcterms:modified>
</cp:coreProperties>
</file>