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81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95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84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Pilares da Programação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Orientação 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Objetos (POO)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0911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Polimorfismo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2" y="1163868"/>
            <a:ext cx="9542834" cy="54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Apresentação do aplicativo criado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23" y="1939635"/>
            <a:ext cx="840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Foi desenvolvido um aplicativo para celular utilizando o aprendizado obtido no curso.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o desenvolvimento foi utilizada a plataforma Java e o banco de dados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5.1 Tela principal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039860"/>
            <a:ext cx="3272704" cy="58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5.2 Menu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040394"/>
            <a:ext cx="3272403" cy="5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5.3 Consulta de clientes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039860"/>
            <a:ext cx="3272704" cy="58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5.4 Cadastro de clientes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040394"/>
            <a:ext cx="3272403" cy="5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5.5 Consulta de produtos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039860"/>
            <a:ext cx="3272704" cy="58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5.6 Cadastro de produtos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040394"/>
            <a:ext cx="3272403" cy="5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5.7 Consulta de vendas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040394"/>
            <a:ext cx="3272403" cy="5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5.8 Cadastro de vendas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040394"/>
            <a:ext cx="3272403" cy="5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9136" y="1349432"/>
            <a:ext cx="840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Utilizada para criar uma entidade do mundo real. Onde: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 entidade seria o nome da classe.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As características seriam seus atributos.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As ações seriam seus métodos.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01429"/>
              </p:ext>
            </p:extLst>
          </p:nvPr>
        </p:nvGraphicFramePr>
        <p:xfrm>
          <a:off x="3445164" y="4235949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264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9856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524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Características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6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Corrente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Saldo, Limite, Número, 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Depositar, Sacar,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5.9 Menu de opções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040394"/>
            <a:ext cx="3272403" cy="5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5" y="1300682"/>
            <a:ext cx="8848725" cy="50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Encapsulamento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59724" y="1623752"/>
            <a:ext cx="9357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 técnica utilizada para esconder uma ideia, ou seja, não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expor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detalhes internos para o usuário, tornando partes do sistema mais independentes possível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isso utilizamos os métodos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Alteração de uma variável.</a:t>
            </a:r>
          </a:p>
          <a:p>
            <a:pPr algn="just"/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Retorna o valor de uma variável.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Encapsulamento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7" y="1279207"/>
            <a:ext cx="5087388" cy="53792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72" y="1606088"/>
            <a:ext cx="6528608" cy="2781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72" y="4511819"/>
            <a:ext cx="4191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5500" y="1366056"/>
            <a:ext cx="840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que seja criadas novas classe (Subclasses ou derivadas) com base em outra já existente (Superclasses ou base). Herdando seus métodos e atributos que sejam do tipo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Uma das grandes vantagens de usar o recurso da herança é na reutilização do código.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9" y="1059976"/>
            <a:ext cx="4796442" cy="32289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62450" y="1196721"/>
            <a:ext cx="3570657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Superclasse ou classe base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68" y="2102963"/>
            <a:ext cx="3800475" cy="43719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067800" y="3585245"/>
            <a:ext cx="3031068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Subclasse ou derivada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879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36" y="1910290"/>
            <a:ext cx="7829664" cy="26479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36" y="4803244"/>
            <a:ext cx="7829664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Polimorfismo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3223" y="1632064"/>
            <a:ext cx="8401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Definimos Polimorfismo como um princípio a partir do qual as classes derivadas de uma única classe base são capazes de invocar os métodos que, embora apresentem a mesma assinatura, comportam-se de maneira diferente para cada uma das classes derivadas.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295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15</cp:revision>
  <dcterms:created xsi:type="dcterms:W3CDTF">2018-07-03T22:38:03Z</dcterms:created>
  <dcterms:modified xsi:type="dcterms:W3CDTF">2018-07-21T20:00:46Z</dcterms:modified>
</cp:coreProperties>
</file>