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0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45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91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1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81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95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33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4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29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18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0217-426C-451B-95D5-CA6E3A5E77DA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84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30217-426C-451B-95D5-CA6E3A5E77DA}" type="datetimeFigureOut">
              <a:rPr lang="pt-BR" smtClean="0"/>
              <a:t>03/07/2018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A025F-9EE2-472B-8002-6E030026D2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71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Pilares da Programação </a:t>
            </a:r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Orientação a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Objetos (POO)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08117" y="2272144"/>
            <a:ext cx="8401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Abstração</a:t>
            </a:r>
          </a:p>
          <a:p>
            <a:pPr marL="514350" indent="-514350">
              <a:buAutoNum type="arabicPeriod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Encapsulamento</a:t>
            </a:r>
          </a:p>
          <a:p>
            <a:pPr marL="514350" indent="-514350">
              <a:buAutoNum type="arabicPeriod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Herança</a:t>
            </a:r>
          </a:p>
          <a:p>
            <a:pPr marL="514350" indent="-514350">
              <a:buAutoNum type="arabicPeriod"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Polimorfismo</a:t>
            </a:r>
          </a:p>
        </p:txBody>
      </p:sp>
    </p:spTree>
    <p:extLst>
      <p:ext uri="{BB962C8B-B14F-4D97-AF65-F5344CB8AC3E}">
        <p14:creationId xmlns:p14="http://schemas.microsoft.com/office/powerpoint/2010/main" val="10911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Abstração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08117" y="2272144"/>
            <a:ext cx="840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6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Abstração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08117" y="2272144"/>
            <a:ext cx="840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Abstração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08117" y="2272144"/>
            <a:ext cx="840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3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Abstração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49136" y="1349432"/>
            <a:ext cx="84013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Utilizada para criar uma entidade do mundo real. Onde: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A entidade seria o nome da classe.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As características seriam seus atributos.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As ações seriam seus métodos.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401429"/>
              </p:ext>
            </p:extLst>
          </p:nvPr>
        </p:nvGraphicFramePr>
        <p:xfrm>
          <a:off x="3445164" y="4235949"/>
          <a:ext cx="8127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82642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98563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5244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Entidade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Características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Ações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6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Conta Corrente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Saldo, Limite, Número, ...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Depositar, Sacar,</a:t>
                      </a:r>
                      <a:r>
                        <a:rPr lang="pt-BR" baseline="0" dirty="0" smtClean="0"/>
                        <a:t> ...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2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8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Abstração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35" y="1300682"/>
            <a:ext cx="8848725" cy="500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Encapsulamento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59724" y="1623752"/>
            <a:ext cx="93573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É a técnica utilizada para esconder uma ideia, ou seja, não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expor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detalhes internos para o usuário, tornando partes do sistema mais independentes possível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 isso utilizamos os métodos </a:t>
            </a:r>
            <a:r>
              <a:rPr lang="pt-B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setters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 e </a:t>
            </a:r>
            <a:r>
              <a:rPr lang="pt-B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Setters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– Alteração de uma variável.</a:t>
            </a:r>
          </a:p>
          <a:p>
            <a:r>
              <a:rPr lang="pt-B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– Retorna o valor de uma variável.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8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Encapsulamento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37" y="1279207"/>
            <a:ext cx="5087388" cy="53792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472" y="1606088"/>
            <a:ext cx="6528608" cy="27813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1472" y="4511819"/>
            <a:ext cx="41910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Herança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95500" y="1366056"/>
            <a:ext cx="84013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que seja criadas novas classe (Subclasses ou derivadas) com base em outra já existente (Superclasses ou base). Herdando seus métodos e atributos que sejam do tipo </a:t>
            </a:r>
            <a:r>
              <a:rPr lang="pt-B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B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Uma das grandes vantagens de usar o recurso da herança é na reutilização do código.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1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Herança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9" y="1059976"/>
            <a:ext cx="4796442" cy="322897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062450" y="1196721"/>
            <a:ext cx="3570657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Superclasse ou classe base</a:t>
            </a:r>
            <a:endParaRPr lang="pt-BR" sz="24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368" y="2102963"/>
            <a:ext cx="3800475" cy="437197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9067800" y="3585245"/>
            <a:ext cx="3031068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Subclasse ou derivada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8799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Herança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736" y="1910290"/>
            <a:ext cx="7829664" cy="264795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736" y="4803244"/>
            <a:ext cx="7829664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9136" y="332509"/>
            <a:ext cx="9094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Polimorfismo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08117" y="2272144"/>
            <a:ext cx="840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196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</dc:creator>
  <cp:lastModifiedBy>Lucas</cp:lastModifiedBy>
  <cp:revision>11</cp:revision>
  <dcterms:created xsi:type="dcterms:W3CDTF">2018-07-03T22:38:03Z</dcterms:created>
  <dcterms:modified xsi:type="dcterms:W3CDTF">2018-07-03T23:52:41Z</dcterms:modified>
</cp:coreProperties>
</file>