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72" r:id="rId3"/>
    <p:sldId id="264" r:id="rId4"/>
    <p:sldId id="267" r:id="rId5"/>
    <p:sldId id="268" r:id="rId6"/>
    <p:sldId id="265" r:id="rId7"/>
    <p:sldId id="269" r:id="rId8"/>
    <p:sldId id="271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1128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A5F8B-2CC8-4AE1-83E0-FC0AA8A04305}" type="datetimeFigureOut">
              <a:rPr lang="pt-BR" smtClean="0"/>
              <a:pPr/>
              <a:t>08/07/2016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1DF8-6F5E-4488-9178-8784C0F7B7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947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363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275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2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275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1DF8-6F5E-4488-9178-8784C0F7B72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899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689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79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7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65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67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88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4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659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4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3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52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0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C:\Metas%20TDP\Modelo%20Produto.xlsx" TargetMode="Externa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823607"/>
            <a:ext cx="8980489" cy="241489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Meta pessoal 1º S. 2016</a:t>
            </a:r>
            <a:b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GERADOR DE SCRIPT.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484" y="3123866"/>
            <a:ext cx="9181684" cy="1279693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DORADOR FORNACIARI</a:t>
            </a:r>
          </a:p>
        </p:txBody>
      </p:sp>
    </p:spTree>
    <p:extLst>
      <p:ext uri="{BB962C8B-B14F-4D97-AF65-F5344CB8AC3E}">
        <p14:creationId xmlns:p14="http://schemas.microsoft.com/office/powerpoint/2010/main" xmlns="" val="53186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6976" y="2456597"/>
            <a:ext cx="8980489" cy="1569493"/>
          </a:xfrm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Obrigado!!!</a:t>
            </a:r>
            <a:endParaRPr lang="pt-B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86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Lucas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Dorador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Fornaciari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153649"/>
            <a:ext cx="8229600" cy="299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Analista de TI Junior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Bacharel em Ciência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da Computação pela Universidade do Sagrado Coração - Bauru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defTabSz="9144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Pós-Graduado em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Gestão e Governança de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T.I.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t-BR" sz="3200" dirty="0" smtClean="0"/>
              <a:t>pela </a:t>
            </a:r>
            <a:r>
              <a:rPr lang="pt-BR" sz="3200" dirty="0" smtClean="0"/>
              <a:t>Universidade do Sagrado Coração - Bauru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29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Tecnologias utilizadas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190" y="1644002"/>
            <a:ext cx="1740568" cy="1819685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403623" y="2113226"/>
            <a:ext cx="5569542" cy="1033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 smtClean="0">
                <a:solidFill>
                  <a:srgbClr val="CC0000"/>
                </a:solidFill>
              </a:rPr>
              <a:t>Delphi XE8</a:t>
            </a:r>
          </a:p>
        </p:txBody>
      </p:sp>
      <p:pic>
        <p:nvPicPr>
          <p:cNvPr id="9" name="Imagem 8" descr="Sem Título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7" y="4132656"/>
            <a:ext cx="8091938" cy="18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530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7440" y="262718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Tela inicial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888" y="1347480"/>
            <a:ext cx="9358735" cy="517795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719960" y="1777935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 Script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716501" y="2255075"/>
            <a:ext cx="177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 Excel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17192" y="2733591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Carregar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717192" y="3212918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17192" y="3698663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Salva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719961" y="4157112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719961" y="4645479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708623" y="5110827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ângulo 26">
            <a:hlinkClick r:id="rId4" action="ppaction://hlinksldjump"/>
          </p:cNvPr>
          <p:cNvSpPr/>
          <p:nvPr/>
        </p:nvSpPr>
        <p:spPr>
          <a:xfrm>
            <a:off x="9172174" y="2262320"/>
            <a:ext cx="472295" cy="35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hlinkClick r:id="rId5" action="ppaction://hlinksldjump"/>
          </p:cNvPr>
          <p:cNvSpPr/>
          <p:nvPr/>
        </p:nvSpPr>
        <p:spPr>
          <a:xfrm>
            <a:off x="9172173" y="5118072"/>
            <a:ext cx="472295" cy="35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023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46" y="1194560"/>
            <a:ext cx="9553433" cy="5319006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27546" y="385543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IMPORTAÇÃO DE PLANILHAS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897384" y="1668751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893924" y="2145891"/>
            <a:ext cx="241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Exportar Modelo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894616" y="2624407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94616" y="3103734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894616" y="3589479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tângulo 17">
            <a:hlinkClick r:id="rId4" action="ppaction://hlinksldjump"/>
          </p:cNvPr>
          <p:cNvSpPr/>
          <p:nvPr/>
        </p:nvSpPr>
        <p:spPr>
          <a:xfrm>
            <a:off x="9376894" y="2080762"/>
            <a:ext cx="472295" cy="47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hlinkClick r:id="rId5" action="ppaction://hlinksldjump"/>
          </p:cNvPr>
          <p:cNvSpPr/>
          <p:nvPr/>
        </p:nvSpPr>
        <p:spPr>
          <a:xfrm>
            <a:off x="9386047" y="1565788"/>
            <a:ext cx="472295" cy="47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hlinkClick r:id="rId6" action="ppaction://hlinksldjump"/>
          </p:cNvPr>
          <p:cNvSpPr/>
          <p:nvPr/>
        </p:nvSpPr>
        <p:spPr>
          <a:xfrm>
            <a:off x="9368263" y="3537997"/>
            <a:ext cx="472295" cy="47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7865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27546" y="685799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EXPORTAR MODELO EXCEL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752600"/>
            <a:ext cx="9094788" cy="4787900"/>
          </a:xfrm>
        </p:spPr>
        <p:txBody>
          <a:bodyPr>
            <a:norm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7791" y="2107822"/>
            <a:ext cx="7341975" cy="2642356"/>
          </a:xfrm>
          <a:prstGeom prst="rect">
            <a:avLst/>
          </a:prstGeom>
        </p:spPr>
      </p:pic>
      <p:sp>
        <p:nvSpPr>
          <p:cNvPr id="9" name="Retângulo 8">
            <a:hlinkClick r:id="rId4" action="ppaction://hlinksldjump"/>
          </p:cNvPr>
          <p:cNvSpPr/>
          <p:nvPr/>
        </p:nvSpPr>
        <p:spPr>
          <a:xfrm>
            <a:off x="6210614" y="3814027"/>
            <a:ext cx="2005338" cy="73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053440" y="3814026"/>
            <a:ext cx="2005338" cy="73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hlinkClick r:id="rId5" action="ppaction://hlinkfile"/>
          </p:cNvPr>
          <p:cNvSpPr/>
          <p:nvPr/>
        </p:nvSpPr>
        <p:spPr>
          <a:xfrm>
            <a:off x="4053440" y="3814025"/>
            <a:ext cx="2005338" cy="73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2672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327546" y="385543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IMPORTAÇÃO DE PLANILHAS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764" y="1207067"/>
            <a:ext cx="9730269" cy="4879833"/>
          </a:xfrm>
          <a:prstGeom prst="rect">
            <a:avLst/>
          </a:prstGeom>
        </p:spPr>
      </p:pic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9440639" y="2443873"/>
            <a:ext cx="472295" cy="47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393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385543"/>
            <a:ext cx="8980489" cy="80901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TELA INICIAL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623" y="1084240"/>
            <a:ext cx="9679596" cy="5704662"/>
          </a:xfrm>
          <a:prstGeom prst="rect">
            <a:avLst/>
          </a:prstGeom>
        </p:spPr>
      </p:pic>
      <p:sp>
        <p:nvSpPr>
          <p:cNvPr id="5" name="Retângulo 4">
            <a:hlinkClick r:id="rId4" action="ppaction://hlinksldjump"/>
          </p:cNvPr>
          <p:cNvSpPr/>
          <p:nvPr/>
        </p:nvSpPr>
        <p:spPr>
          <a:xfrm>
            <a:off x="9405073" y="5200720"/>
            <a:ext cx="472295" cy="472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254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45910" y="1912063"/>
            <a:ext cx="10363200" cy="1470025"/>
          </a:xfrm>
        </p:spPr>
        <p:txBody>
          <a:bodyPr>
            <a:normAutofit/>
          </a:bodyPr>
          <a:lstStyle/>
          <a:p>
            <a:r>
              <a:rPr lang="pt-BR" sz="6600" b="1" dirty="0" smtClean="0"/>
              <a:t>Vamos testar na prática</a:t>
            </a:r>
            <a:endParaRPr lang="pt-BR" sz="6600" b="1" dirty="0"/>
          </a:p>
        </p:txBody>
      </p:sp>
      <p:pic>
        <p:nvPicPr>
          <p:cNvPr id="1027" name="Picture 3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74622" y="7819571"/>
            <a:ext cx="2205473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399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28 -0.00995 C 0.11139 -0.01898 0.11698 -0.03263 0.1257 -0.04213 C 0.12869 -0.05532 0.13208 -0.06643 0.14014 -0.0743 C 0.14209 -0.08009 0.14431 -0.08773 0.1473 -0.09282 C 0.15003 -0.09768 0.15628 -0.10625 0.15628 -0.10601 C 0.15888 -0.11805 0.16526 -0.12592 0.17046 -0.13564 C 0.17476 -0.15416 0.18894 -0.17592 0.19753 -0.19166 C 0.19883 -0.19421 0.19961 -0.19722 0.20117 -0.2 C 0.20546 -0.20717 0.21054 -0.21412 0.21522 -0.22129 C 0.21666 -0.22338 0.21718 -0.22685 0.219 -0.22893 C 0.23565 -0.25138 0.25569 -0.26666 0.2743 -0.28518 C 0.28406 -0.2949 0.29278 -0.30787 0.30293 -0.31713 C 0.30527 -0.31944 0.308 -0.32013 0.31021 -0.32268 C 0.33286 -0.3449 0.3525 -0.37314 0.38009 -0.38125 C 0.38321 -0.38287 0.38595 -0.38564 0.38907 -0.38657 C 0.39388 -0.38819 0.39883 -0.38703 0.40351 -0.38912 C 0.40664 -0.39074 0.40911 -0.39537 0.41249 -0.39699 C 0.416 -0.39884 0.41978 -0.39884 0.42303 -0.39976 C 0.50267 -0.44189 0.67144 -0.42338 0.71711 -0.42384 C 0.73481 -0.42662 0.75172 -0.43194 0.76916 -0.43449 C 0.78673 -0.44328 0.80494 -0.45463 0.82316 -0.45856 C 0.83682 -0.47222 0.81887 -0.45555 0.83552 -0.46643 C 0.83774 -0.46759 0.83904 -0.47037 0.84099 -0.47199 C 0.86311 -0.49097 0.83643 -0.46713 0.85361 -0.47986 C 0.85543 -0.48125 0.85686 -0.48402 0.85895 -0.48518 C 0.86207 -0.48726 0.86818 -0.48796 0.87144 -0.49051 C 0.88185 -0.4993 0.88861 -0.51018 0.90033 -0.51458 C 0.90709 -0.53032 0.89954 -0.51713 0.90917 -0.52523 C 0.91047 -0.52662 0.91165 -0.52916 0.91295 -0.53055 C 0.91932 -0.53842 0.92323 -0.54213 0.93064 -0.54907 C 0.93273 -0.55138 0.93403 -0.55486 0.93611 -0.55717 C 0.9417 -0.56458 0.94808 -0.57129 0.95394 -0.57847 C 0.95719 -0.58263 0.96005 -0.5875 0.96291 -0.59213 C 0.96916 -0.60115 0.97944 -0.60995 0.98634 -0.61851 C 0.99258 -0.62615 1.00182 -0.64189 1.00794 -0.64791 C 1.02212 -0.66226 1.01496 -0.65532 1.02941 -0.66921 C 1.03149 -0.67129 1.03279 -0.67476 1.03474 -0.67731 C 1.03982 -0.68379 1.04528 -0.68981 1.05088 -0.69606 C 1.05973 -0.70625 1.06675 -0.71898 1.07599 -0.72801 C 1.08237 -0.74213 1.09161 -0.75347 1.10098 -0.76273 C 1.1149 -0.79259 1.13429 -0.81736 1.1512 -0.84282 C 1.16109 -0.85763 1.17293 -0.87199 1.18178 -0.88819 C 1.18777 -0.89907 1.1905 -0.90532 1.19792 -0.91481 C 1.20299 -0.92152 1.20859 -0.92731 1.21392 -0.93356 C 1.21991 -0.94027 1.2242 -0.95 1.23032 -0.9574 C 1.23591 -0.96435 1.24255 -0.96921 1.24815 -0.97638 C 1.26077 -0.99213 1.27235 -1.01203 1.28393 -1.02963 C 1.29005 -1.03842 1.29863 -1.04351 1.30371 -1.05347 C 1.31373 -1.07291 1.3041 -1.05648 1.31633 -1.07222 C 1.3391 -1.10208 1.30969 -1.06504 1.32869 -1.09328 C 1.33403 -1.10092 1.34079 -1.10879 1.34678 -1.11504 C 1.35263 -1.1331 1.36409 -1.14884 1.37371 -1.16296 C 1.37619 -1.16666 1.38334 -1.17662 1.38425 -1.17916 C 1.39232 -1.19606 1.38295 -1.17708 1.39519 -1.19768 C 1.39714 -1.20115 1.40052 -1.20833 1.40052 -1.2081 L 1.40599 -1.22407 L 1.39688 -1.20833 " pathEditMode="fixed" rAng="0" ptsTypes="ffffffffffffffffffffffffffffffffffffffffffffffffffffffAAA">
                                      <p:cBhvr>
                                        <p:cTn id="6" dur="4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79" y="-6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95</Words>
  <Application>Microsoft Office PowerPoint</Application>
  <PresentationFormat>Personalizar</PresentationFormat>
  <Paragraphs>46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Meta pessoal 1º S. 2016 GERADOR DE SCRIPT.  </vt:lpstr>
      <vt:lpstr>Slide 2</vt:lpstr>
      <vt:lpstr>Tecnologias utilizadas</vt:lpstr>
      <vt:lpstr>Tela inicial</vt:lpstr>
      <vt:lpstr>IMPORTAÇÃO DE PLANILHAS</vt:lpstr>
      <vt:lpstr>EXPORTAR MODELO EXCEL</vt:lpstr>
      <vt:lpstr>IMPORTAÇÃO DE PLANILHAS</vt:lpstr>
      <vt:lpstr>TELA INICIAL</vt:lpstr>
      <vt:lpstr>Vamos testar na prática</vt:lpstr>
      <vt:lpstr>Obrigado!!!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pessoa 1º S. 2015</dc:title>
  <dc:creator>Lucas D. Fornaciari</dc:creator>
  <cp:lastModifiedBy>Programacao</cp:lastModifiedBy>
  <cp:revision>38</cp:revision>
  <dcterms:created xsi:type="dcterms:W3CDTF">2015-01-29T23:15:37Z</dcterms:created>
  <dcterms:modified xsi:type="dcterms:W3CDTF">2016-07-08T14:32:32Z</dcterms:modified>
</cp:coreProperties>
</file>