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49E9-6FE4-4125-B415-5A48CBCC7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56C3B-1F81-44D0-AA74-065844347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F006-D722-48BE-BC31-CFC7F3A0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E90B-08C0-428F-AFD2-4E7E2E7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88E0-2D94-4443-AF60-E6C3ECE4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5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C2E-B04D-45C6-877A-408F48E1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63FAF-8BCA-49D9-BC07-839C30F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5FBB-E469-40C6-8EEE-FFB86333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20DE-78B4-4CA4-A573-B6386484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DCED-2957-4C21-ADF5-A4A10DA8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8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EF938-0081-40C1-AB58-6671A846E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E0690-EAE5-4408-949D-9C6E06605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1EA0-4D70-410A-82D2-79944DF0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1E47C-30FF-42B5-9376-C1C83F66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080B3-3B4B-4645-9343-8C1504D8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D4F3-2D44-449A-89D6-0ECA87D5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62BF-D80E-489F-9D9D-047D0D6A8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2FB8-C94D-4526-B82D-0D67E859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381D-9064-4660-8E78-68094D74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F520-126A-4A1B-A3C9-6287DC51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7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EAF0-CAC4-43AF-81FD-F75C9C37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EBB37-03D0-40EB-AF7C-87E7371C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A2F3-DF45-4FF5-B185-6A0EACE5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3FBF-2DDB-4710-ADE2-DECD1569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6170C-8F07-4218-93DD-1D240DA8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22C1-747E-43E1-88A3-5AA9A685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581D5-3C38-4B1F-BA52-1F2F574F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FF34D-EC79-4A1C-AC87-34DA47613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52037-A6CB-405F-84F1-51654211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7EFC0-2E01-43AA-BBD4-45F918FA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78F5B-AFFD-4F41-B066-26C63B7F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70C8-603D-4FBC-94A3-586C0941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7DD88-DB95-48AD-AA03-042CA9526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6E2EF-FD5D-43DB-8EBE-95FA56CB8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848C9-14EF-434D-A5A3-57177E751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F93AF-36ED-4EB1-8F05-3B9D16AA8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85461-ED3D-4415-9397-891B12C0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780DF-3FBD-4142-86B0-70D4D851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719A7-8E4E-4D25-BE4B-0CDDE3CE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1D25-A870-4333-95E7-C1172F09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FBB9D-255A-44B2-80B5-17035234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75808-1C4B-4BD3-B1EC-67DDCBC1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C70B0-0DF2-409B-BEA6-4416FE09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E4464-FE9E-4AA1-9CB3-A77CBA4E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63EB6-9522-404E-92A7-853878F0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FA38D-2F1C-4B6C-A1D7-E28C1E50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F2FF-0E66-4153-B220-F019D1F1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032E-65EC-43E6-A9FB-8B5C3C69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B2976-C30D-487C-850E-4756C8719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8A885-7464-40D3-B741-7446062D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89F6D-D87E-4F3C-A01E-84DDDA14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A194E-4811-4CD6-82B5-F938BE24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FE71-AEA2-4F8A-8DBE-FB93F8C8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5638C-F073-4F72-BD74-FA6410FA5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A6AF7-912A-4537-88D3-70F6EEDA5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95547-B542-4670-B736-B42BC5C9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2FBF5-9FC2-4FB1-9145-6E249E1A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810F7-C7BB-4868-B469-80E2A1BE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DCFBE-7261-4525-AF02-AA889FF6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8C911-81C7-4875-89EB-CA0C2F2F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B304B-60E1-4DF3-B574-E09AC2CC4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D04E1-1CDC-4416-8C86-B6DF32ABE67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8858-C341-43F9-9914-B6EEF80E2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B3E1-A212-4E73-8F57-796E71232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A369-9338-4566-84AC-EE18F9C0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7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5CF3-CA04-47D1-9B1C-1A477D8AA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60902-7EE6-49E5-A5AE-F4071589B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A636A7-3003-4A99-A805-C1DAC4E2CFFC}"/>
              </a:ext>
            </a:extLst>
          </p:cNvPr>
          <p:cNvSpPr/>
          <p:nvPr/>
        </p:nvSpPr>
        <p:spPr>
          <a:xfrm>
            <a:off x="1354666" y="3522134"/>
            <a:ext cx="2032001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2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3</cp:revision>
  <dcterms:created xsi:type="dcterms:W3CDTF">2024-03-21T12:23:40Z</dcterms:created>
  <dcterms:modified xsi:type="dcterms:W3CDTF">2024-03-21T12:38:10Z</dcterms:modified>
</cp:coreProperties>
</file>