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4E0C18-0EB8-4BD8-8280-88B0CE3DF5C7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F14EEE-B3AD-4F46-A709-339283053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906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149E9-6FE4-4125-B415-5A48CBCC70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756C3B-1F81-44D0-AA74-065844347B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6DF006-D722-48BE-BC31-CFC7F3A0E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D04E1-1CDC-4416-8C86-B6DF32ABE672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8AE90B-08C0-428F-AFD2-4E7E2E752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5688E0-2D94-4443-AF60-E6C3ECE46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1A369-9338-4566-84AC-EE18F9C03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955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4AC2E-B04D-45C6-877A-408F48E13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C63FAF-8BCA-49D9-BC07-839C30F330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585FBB-E469-40C6-8EEE-FFB863333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D04E1-1CDC-4416-8C86-B6DF32ABE672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6420DE-78B4-4CA4-A573-B63864847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44DCED-2957-4C21-ADF5-A4A10DA8D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1A369-9338-4566-84AC-EE18F9C03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883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8EF938-0081-40C1-AB58-6671A846EE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7E0690-EAE5-4408-949D-9C6E06605A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31EA0-4D70-410A-82D2-79944DF0D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D04E1-1CDC-4416-8C86-B6DF32ABE672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E1E47C-30FF-42B5-9376-C1C83F663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B080B3-3B4B-4645-9343-8C1504D88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1A369-9338-4566-84AC-EE18F9C03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48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BD4F3-2D44-449A-89D6-0ECA87D53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E62BF-D80E-489F-9D9D-047D0D6A8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182FB8-C94D-4526-B82D-0D67E859A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D04E1-1CDC-4416-8C86-B6DF32ABE672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9D381D-9064-4660-8E78-68094D743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E6F520-126A-4A1B-A3C9-6287DC51C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1A369-9338-4566-84AC-EE18F9C03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276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0EAF0-CAC4-43AF-81FD-F75C9C37B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5EBB37-03D0-40EB-AF7C-87E7371C96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0AA2F3-DF45-4FF5-B185-6A0EACE5A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D04E1-1CDC-4416-8C86-B6DF32ABE672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D83FBF-2DDB-4710-ADE2-DECD15694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16170C-8F07-4218-93DD-1D240DA8B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1A369-9338-4566-84AC-EE18F9C03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874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422C1-747E-43E1-88A3-5AA9A6851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581D5-3C38-4B1F-BA52-1F2F574F60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2FF34D-EC79-4A1C-AC87-34DA47613D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952037-A6CB-405F-84F1-51654211A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D04E1-1CDC-4416-8C86-B6DF32ABE672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17EFC0-2E01-43AA-BBD4-45F918FA2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678F5B-AFFD-4F41-B066-26C63B7FD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1A369-9338-4566-84AC-EE18F9C03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128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C70C8-603D-4FBC-94A3-586C0941A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F7DD88-DB95-48AD-AA03-042CA95264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96E2EF-FD5D-43DB-8EBE-95FA56CB8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B848C9-14EF-434D-A5A3-57177E7516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5F93AF-36ED-4EB1-8F05-3B9D16AA8D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585461-ED3D-4415-9397-891B12C06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D04E1-1CDC-4416-8C86-B6DF32ABE672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E780DF-3FBD-4142-86B0-70D4D851D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F719A7-8E4E-4D25-BE4B-0CDDE3CE1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1A369-9338-4566-84AC-EE18F9C03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392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C1D25-A870-4333-95E7-C1172F097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CFBB9D-255A-44B2-80B5-170352340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D04E1-1CDC-4416-8C86-B6DF32ABE672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475808-1C4B-4BD3-B1EC-67DDCBC1B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4C70B0-0DF2-409B-BEA6-4416FE095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1A369-9338-4566-84AC-EE18F9C03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502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FE4464-FE9E-4AA1-9CB3-A77CBA4E5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D04E1-1CDC-4416-8C86-B6DF32ABE672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D63EB6-9522-404E-92A7-853878F0D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1FA38D-2F1C-4B6C-A1D7-E28C1E507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1A369-9338-4566-84AC-EE18F9C03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270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3F2FF-0E66-4153-B220-F019D1F10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7032E-65EC-43E6-A9FB-8B5C3C6961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FB2976-C30D-487C-850E-4756C8719C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B8A885-7464-40D3-B741-7446062DF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D04E1-1CDC-4416-8C86-B6DF32ABE672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089F6D-D87E-4F3C-A01E-84DDDA145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2A194E-4811-4CD6-82B5-F938BE24A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1A369-9338-4566-84AC-EE18F9C03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040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2FE71-AEA2-4F8A-8DBE-FB93F8C86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D5638C-F073-4F72-BD74-FA6410FA53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AA6AF7-912A-4537-88D3-70F6EEDA50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495547-B542-4670-B736-B42BC5C94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D04E1-1CDC-4416-8C86-B6DF32ABE672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B2FBF5-9FC2-4FB1-9145-6E249E1A7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5810F7-C7BB-4868-B469-80E2A1BE0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1A369-9338-4566-84AC-EE18F9C03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03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BDCFBE-7261-4525-AF02-AA889FF67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A8C911-81C7-4875-89EB-CA0C2F2F9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CB304B-60E1-4DF3-B574-E09AC2CC44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5D04E1-1CDC-4416-8C86-B6DF32ABE672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7C8858-C341-43F9-9914-B6EEF80E22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F9B3E1-A212-4E73-8F57-796E712326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1A369-9338-4566-84AC-EE18F9C03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677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C5CF3-CA04-47D1-9B1C-1A477D8AAF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387600"/>
          </a:xfrm>
        </p:spPr>
        <p:txBody>
          <a:bodyPr/>
          <a:lstStyle/>
          <a:p>
            <a:r>
              <a:rPr lang="pt-BR" dirty="0"/>
              <a:t>Projeto exemplo GIT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460902-7EE6-49E5-A5AE-F4071589BB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PITCH</a:t>
            </a:r>
          </a:p>
          <a:p>
            <a:endParaRPr lang="pt-BR" dirty="0"/>
          </a:p>
          <a:p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A753A95-A88B-4130-80A9-735A6DB97A71}"/>
              </a:ext>
            </a:extLst>
          </p:cNvPr>
          <p:cNvSpPr/>
          <p:nvPr/>
        </p:nvSpPr>
        <p:spPr>
          <a:xfrm>
            <a:off x="8658578" y="2676349"/>
            <a:ext cx="2133600" cy="20762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LOGO DO PROJETO</a:t>
            </a:r>
          </a:p>
        </p:txBody>
      </p:sp>
    </p:spTree>
    <p:extLst>
      <p:ext uri="{BB962C8B-B14F-4D97-AF65-F5344CB8AC3E}">
        <p14:creationId xmlns:p14="http://schemas.microsoft.com/office/powerpoint/2010/main" val="1678224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Projeto exemplo GIT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exemplo GIT</dc:title>
  <dc:creator>Logon Aluno</dc:creator>
  <cp:lastModifiedBy>Logon Aluno</cp:lastModifiedBy>
  <cp:revision>3</cp:revision>
  <dcterms:created xsi:type="dcterms:W3CDTF">2024-03-21T12:23:40Z</dcterms:created>
  <dcterms:modified xsi:type="dcterms:W3CDTF">2024-03-21T12:28:17Z</dcterms:modified>
</cp:coreProperties>
</file>