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jmeter.apache.org/download_jmeter.cgi" TargetMode="External"/><Relationship Id="rId4" Type="http://schemas.openxmlformats.org/officeDocument/2006/relationships/hyperlink" Target="https://github.com/apache/jmeter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/>
              <a:t>Apache JMeter</a:t>
            </a:r>
            <a:endParaRPr sz="48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105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Caio Guilherme de Lira dos Santos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Lucas Monteiro Duete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Apresentação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https://github.com/lucasduete/jmeter-aula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https://docs.google.com/presentation/d/1_WxRtE5qeTW2MacrSdFOkYSDq9d0K_chnL4eFEulJDY/edit#slide=id.g357f890dcb_0_0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Elementos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 Groups -&gt; Grupo de acesso na aplicação: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Threads -&gt; Equivalente ao numero de usuarios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Ramp up period </a:t>
            </a: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 Equivalente ao tempo de espera entre as interações dos usuários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 Count -&gt; Quantidade de interações por usuário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■"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 Marcado “Forever” Rodam Eternamente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Elementos: Requests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 Request </a:t>
            </a: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 Requisição HTTP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Protocol: Definir protocolo (HTTP, HTTPS), Defult: http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Name: Endereço do servidor ou ip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Number: Porta da Aplicação, Defult:80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Method: Método de Acesso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Path: Endereço relativo, caso index ponha ‘/’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 Header Manager -&gt; Gerenciador de Headers de uma HTTP Request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FTP Request -&gt; Requisição FTP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Name: Dns do servidor ou endereço ip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Remote File: Endereço do PC Remoto para o Arquivo que será baixado ou para onde será enviado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File: Endereço no PC local do Arquivo que será enviado ou para onde será baixado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get(RERT) -&gt; Faz o Download do Arquivo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put(STOR) -&gt; Faz o Upload do Arquivo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Password e Username: Dados de Conexão FTP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Elementos: Requests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JDBC</a:t>
            </a: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Request -&gt; Requisição JDBC (Banco de Dados)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Querry Type: Define o tipo da querry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Name: Define o nome da Conexão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JDBC Connect Configuration -&gt; Configuração da Conexão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Name: Define o nome da Conexão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URL: Url de Conexão com o BD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JDBC Driver Class: Seleciona o drive de Conexão (Baixar Driver antes e por em pasta LIB)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Username e Password: Dados de Autenticação com o BD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Elementos: Requests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Listener Result Tree</a:t>
            </a: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-&gt; Lista os resultados das requisições  em formato de árvore (Necessário muito processamento e memória)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Listener Result Graph -&gt; Lista os resultados das requisições  em formato de grafo (Necessário muito processamento e memória)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Listener Result table -&gt; Formato Padrão, Lista as Requisições em Tabela com atributos como desempenho, tamanho, latencia e código de sucesso ou erro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Elementos: Listeners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Listener Result Summary -&gt; Lista os resultados das requisições  em formato de tabela informando dados estatisticos como média minimo, máximo, taxa de erro, 99%, 95% e 90% do resultados(Análise dos 5 pontos)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Listener Result Graph -&gt; Lista os resultados das requisições  em formato de tabela dando alguns dados estatisticos, </a:t>
            </a: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Desvio padrão, média, min, max, bytes recebidos e enviados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Elementos: Listeners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Response Assertion -&gt; Assert para cada resposta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to: Escopo do Assert (Todas as requisições, para cada requisição)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Fied to Test: Local onde a assertiva será testada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■"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response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■"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Response code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■"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Response mensage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■"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Request, Response Headers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Elementos: Assertions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 to Test -&gt; O que será esperado no assertiva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 Matching Rules -&gt; Qual o operador será usado na assertiva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■"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Contains 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■"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Matches 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■"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Equals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■"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Substring 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Not, OR -&gt; Opcionais e podem ser colocados juntos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Response Assertion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Atividade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Realize Testes nos Métodos: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Upload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Download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 API UpSafe.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aplicativo </a:t>
            </a:r>
            <a:r>
              <a:rPr b="1"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Apache JMeter</a:t>
            </a: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é um software de código aberto, uma aplicação totalmente escrita em Java, projetada para carregar o comportamento funcional do teste e medir o desempenho. Ele foi projetado originalmente para testar aplicativos da Web, mas desde então foi expandido para outras funções de testes</a:t>
            </a: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Sobre </a:t>
            </a: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Apache JMeter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8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O que posso fazer com isso?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Apache JMeter pode ser usado para testar o desempenho de recursos estáticos, dinâmicos e aplicativos dinâmicos da Web. Ele pode ser usado para simular uma carga pesada em um servidor, grupo de servidores, rede ou objeto para testar sua força ou para analisar o desempenho geral sob diferentes tipos de carga.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Os recursos do Apache JMeter incluem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250025" y="1017725"/>
            <a:ext cx="8520600" cy="40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Capacidade de testes de carga em diferentes tipos de aplicativos / servidores / protocolos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- HTTP, HTTPS (Java, NodeJS, PHP, Go ...)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SOAP / REST Webservices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Protocolos FTP, </a:t>
            </a: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de dados via JDBC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SMTP (S), POP3 (S) e IMAP (S)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Comandos nativos ou scripts de shell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pt-B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Objetos Java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Os recursos do Apache JMeter incluem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 de teste com características completas que permite uma rápida análise do Plano de teste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Modo de linha de comando (Non GUI / headless mode)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 relatório HTML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Correlação fácil através da capacidade de extrair dados dos formatos de resposta mais populares, HTML , JSON , XML ou qualquer formato textual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100% Java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quadro </a:t>
            </a:r>
            <a:r>
              <a:rPr b="1"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multi-threading</a:t>
            </a: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completo permite a amostragem simultânea por muitos threads e a amostragem simultânea de diferentes funções por grupos de threads separados.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Cache e análise offline / reprodução de resultados de teste.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Os recursos do Apache JMeter incluem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Os recursos do Apache JMeter incluem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b="1"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Extensível: 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amostradores plugáveis ​​permitem capacidades de teste ilimitadas.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b="1"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Scriptable Samplers</a:t>
            </a: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(linguagens compatíveis com JSR223 como Groovy e BeanShell).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</a:t>
            </a:r>
            <a:r>
              <a:rPr b="1"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plugins de</a:t>
            </a: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análise e </a:t>
            </a:r>
            <a:r>
              <a:rPr b="1"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visualização de</a:t>
            </a: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dados permitem grande extensibilidade, bem como personalização.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funções podem ser usadas para fornecer entrada dinâmica para um teste ou fornecer manipulação de dados.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Download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Download Apache JMeter: </a:t>
            </a:r>
            <a:r>
              <a:rPr lang="pt-BR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http://jmeter.apache.org/download_jmeter.cgi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https://github.com/apache/jmeter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A52A2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A52A2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Execução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Linux: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■"/>
            </a:pPr>
            <a:r>
              <a:rPr lang="pt-BR" sz="2400">
                <a:solidFill>
                  <a:srgbClr val="CC4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 </a:t>
            </a: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installPath/bin/</a:t>
            </a:r>
            <a:r>
              <a:rPr lang="pt-BR" sz="2400">
                <a:solidFill>
                  <a:srgbClr val="CC4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jmeter.sh</a:t>
            </a:r>
            <a:endParaRPr sz="2400">
              <a:solidFill>
                <a:srgbClr val="CC4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■"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./installPath/bin/</a:t>
            </a:r>
            <a:r>
              <a:rPr lang="pt-BR" sz="2400">
                <a:solidFill>
                  <a:srgbClr val="CC4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jmeter.sh</a:t>
            </a:r>
            <a:endParaRPr sz="2400">
              <a:solidFill>
                <a:srgbClr val="CC4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Windows: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■"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installPath/bin/</a:t>
            </a:r>
            <a:r>
              <a:rPr lang="pt-BR" sz="2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jmeter.bat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jmeter -n -t [localização do script de testes] -l [localização do arquivo de resultados]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