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93" r:id="rId4"/>
    <p:sldId id="275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21/8/2013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pt-BR" sz="4000"/>
              <a:t>Implementação Orientada a Objetos – Aula 02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100"/>
              <a:t>Introdução ao Java</a:t>
            </a:r>
          </a:p>
          <a:p>
            <a:pPr eaLnBrk="1" hangingPunct="1">
              <a:lnSpc>
                <a:spcPct val="90000"/>
              </a:lnSpc>
            </a:pPr>
            <a:r>
              <a:rPr lang="pt-BR" sz="3100"/>
              <a:t/>
            </a:r>
            <a:br>
              <a:rPr lang="pt-BR" sz="3100"/>
            </a:br>
            <a:r>
              <a:rPr lang="pt-BR" sz="3100"/>
              <a:t>Prof. Danielle Martin</a:t>
            </a:r>
          </a:p>
          <a:p>
            <a:pPr eaLnBrk="1" hangingPunct="1">
              <a:lnSpc>
                <a:spcPct val="90000"/>
              </a:lnSpc>
            </a:pPr>
            <a:endParaRPr lang="pt-BR" sz="3100"/>
          </a:p>
          <a:p>
            <a:pPr eaLnBrk="1" hangingPunct="1">
              <a:lnSpc>
                <a:spcPct val="90000"/>
              </a:lnSpc>
            </a:pPr>
            <a:r>
              <a:rPr lang="pt-BR" sz="2000"/>
              <a:t>Universidade de Mogi das Cruzes</a:t>
            </a:r>
          </a:p>
          <a:p>
            <a:pPr eaLnBrk="1" hangingPunct="1">
              <a:lnSpc>
                <a:spcPct val="90000"/>
              </a:lnSpc>
            </a:pPr>
            <a:r>
              <a:rPr lang="pt-BR" sz="2000"/>
              <a:t>2013-02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Clique em OK</a:t>
            </a:r>
          </a:p>
          <a:p>
            <a:r>
              <a:rPr lang="en-US" sz="2000" smtClean="0"/>
              <a:t>Vamos editar a variável CLASSPATH</a:t>
            </a:r>
          </a:p>
          <a:p>
            <a:r>
              <a:rPr lang="en-US" sz="2000" smtClean="0"/>
              <a:t>Se ela ainda não existir, crie uma variável nova com o nome CLASSPATH</a:t>
            </a: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3068638"/>
            <a:ext cx="3217862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Inclua os seguintes valores na variável CLASSPATH (separados por ponto-e-virgula):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Um “ponto”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Caminho da pasta lib do JDK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Caminho da pasta lib do JRE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Ex: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pt-BR" sz="2000" smtClean="0"/>
              <a:t>.;C:\Arquivos de programas\Java\jre7\lib;C:\Arquivos de programas\Java\jdk1.7.0_04\lib</a:t>
            </a:r>
            <a:endParaRPr lang="en-US" sz="20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Não esquecer do ponto!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2205038"/>
            <a:ext cx="132397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4868863"/>
            <a:ext cx="33051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– Executando classe AloMundo</a:t>
            </a:r>
          </a:p>
        </p:txBody>
      </p:sp>
      <p:sp>
        <p:nvSpPr>
          <p:cNvPr id="1024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Abra um editor de texto (ex. Bloco de Notas, Notepad++)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Digite o seguinte texto: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AloMundo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public static void main(String[] args)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System.out.println("Alo Mundo...");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}</a:t>
            </a:r>
            <a:endParaRPr lang="pt-BR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160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smtClean="0"/>
              <a:t>Salve o arquivo com o nome AloMundo.java na pasta C:\ex01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Em Java, cria-se uma classe por arquivo e o nome do arquivo deve ser sempre igual ao nome da classe.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– Executando classe AloMundo</a:t>
            </a:r>
          </a:p>
        </p:txBody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Abra o prompt de comando do windows</a:t>
            </a:r>
          </a:p>
          <a:p>
            <a:r>
              <a:rPr lang="en-US" sz="2400" smtClean="0"/>
              <a:t>Iniciar -&gt; Executar -&gt; Digite cmd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No prompt, navegue até o diretório C:\ex01</a:t>
            </a:r>
          </a:p>
        </p:txBody>
      </p:sp>
      <p:pic>
        <p:nvPicPr>
          <p:cNvPr id="1034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708275"/>
            <a:ext cx="3305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5373688"/>
            <a:ext cx="3457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– Executando classe AloMundo</a:t>
            </a:r>
          </a:p>
        </p:txBody>
      </p:sp>
      <p:sp>
        <p:nvSpPr>
          <p:cNvPr id="1044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Repare que na pasta C:\ex01 existe apenas o arquivo AloMundo.java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2000" smtClean="0"/>
              <a:t>Vamos compilar este arquivo: no prompt de comando digite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smtClean="0"/>
              <a:t>javac AloMundo.java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1800" smtClean="0"/>
              <a:t>Volte na pasta C:\ex01 e veja que agora existe também o arquivo compilado AloMundo.class</a:t>
            </a:r>
          </a:p>
        </p:txBody>
      </p:sp>
      <p:pic>
        <p:nvPicPr>
          <p:cNvPr id="10445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4221163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2276475"/>
            <a:ext cx="3133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6238" y="5373688"/>
            <a:ext cx="3200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Exercício – Executando classe AloMundo</a:t>
            </a:r>
          </a:p>
        </p:txBody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Para executar o programa, digite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800" smtClean="0"/>
              <a:t>java AloMundo</a:t>
            </a:r>
          </a:p>
          <a:p>
            <a:pPr lvl="2"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2000" smtClean="0"/>
              <a:t>Obs: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Nao é necessário escrever a extensão do arquivo na hora de executar, somente na compilação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 arquivo que será executado pela JVM é o sempre o arquivo com extensão .class, por isso precisamos compilar antes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Se houver erros no código fonte, o compilador não conseguirá gerar o arquivo .class e irá imprimir os erros encontrados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Orientação a Objetos</a:t>
            </a:r>
          </a:p>
        </p:txBody>
      </p:sp>
      <p:sp>
        <p:nvSpPr>
          <p:cNvPr id="14338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Linguagens que implementam Orientação a Objetos:</a:t>
            </a:r>
          </a:p>
          <a:p>
            <a:pPr lvl="1"/>
            <a:r>
              <a:rPr lang="en-US" smtClean="0"/>
              <a:t>Java</a:t>
            </a:r>
          </a:p>
          <a:p>
            <a:pPr lvl="1"/>
            <a:r>
              <a:rPr lang="en-US" smtClean="0"/>
              <a:t>C++</a:t>
            </a:r>
          </a:p>
          <a:p>
            <a:pPr lvl="1"/>
            <a:r>
              <a:rPr lang="en-US" smtClean="0"/>
              <a:t>C#</a:t>
            </a:r>
          </a:p>
          <a:p>
            <a:pPr lvl="1"/>
            <a:r>
              <a:rPr lang="en-US" smtClean="0"/>
              <a:t>Visual Basic</a:t>
            </a:r>
          </a:p>
          <a:p>
            <a:pPr lvl="1"/>
            <a:r>
              <a:rPr lang="en-US" smtClean="0"/>
              <a:t>Python</a:t>
            </a:r>
          </a:p>
          <a:p>
            <a:pPr lvl="1"/>
            <a:r>
              <a:rPr lang="en-US" smtClean="0"/>
              <a:t>Ruby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Linguagem Java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Lançada em 1996, pela empresa Sun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Adquirida pela Oracle em 2009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Globalmente utilizada – 3 bilhões de dispositivos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Linguagem Compilada e Interpretada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Independência de plataforma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Solução: Java Virtual Machine (JVM)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JRE – Java Runtime Environment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Instala a JVM para execucao de classes Java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JDK – Java Development Kit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API para desenvolvedores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Inclui compilador</a:t>
            </a:r>
          </a:p>
        </p:txBody>
      </p:sp>
      <p:pic>
        <p:nvPicPr>
          <p:cNvPr id="15363" name="Picture 4" descr="java_logo_640_large_verge_medium_landscape"/>
          <p:cNvPicPr>
            <a:picLocks noChangeAspect="1" noChangeArrowheads="1"/>
          </p:cNvPicPr>
          <p:nvPr/>
        </p:nvPicPr>
        <p:blipFill>
          <a:blip r:embed="rId2"/>
          <a:srcRect l="27849" r="25745"/>
          <a:stretch>
            <a:fillRect/>
          </a:stretch>
        </p:blipFill>
        <p:spPr bwMode="auto">
          <a:xfrm>
            <a:off x="6516688" y="3117850"/>
            <a:ext cx="252095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Maquina Virtual Java (JVM)</a:t>
            </a:r>
          </a:p>
        </p:txBody>
      </p:sp>
      <p:pic>
        <p:nvPicPr>
          <p:cNvPr id="16386" name="Picture 12" descr="jv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382713"/>
            <a:ext cx="6110288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Instalar o JDK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Disponível no site da Oracle para download</a:t>
            </a:r>
          </a:p>
          <a:p>
            <a:r>
              <a:rPr lang="en-US" sz="2400" smtClean="0">
                <a:hlinkClick r:id="rId2"/>
              </a:rPr>
              <a:t>http://www.oracle.com/technetwork/java/javase/downloads/index.html</a:t>
            </a:r>
            <a:endParaRPr lang="en-US" sz="2400" smtClean="0"/>
          </a:p>
          <a:p>
            <a:endParaRPr lang="en-US" sz="2400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3357563"/>
            <a:ext cx="52101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smtClean="0"/>
              <a:t>Para podermos executar os comandos do JDK, temos que configurar variaveis de ambiente do Windows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Essas variaveis vao dizer ao sistema operacional onde localizar o SDK para executar os comandos solicitados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Clique com o botao direito sobre “Meu Computador” e acesse as Propriedades.</a:t>
            </a:r>
          </a:p>
          <a:p>
            <a:pPr>
              <a:lnSpc>
                <a:spcPct val="120000"/>
              </a:lnSpc>
            </a:pPr>
            <a:endParaRPr lang="en-US" sz="2000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292600"/>
            <a:ext cx="38481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972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Na janela de Propriedades, clique na aba “Avancado”</a:t>
            </a:r>
          </a:p>
          <a:p>
            <a:r>
              <a:rPr lang="en-US" sz="2400" smtClean="0"/>
              <a:t>Clique no botao “Variáveis de ambiente”</a:t>
            </a: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555875" y="2781300"/>
          <a:ext cx="3225800" cy="3733800"/>
        </p:xfrm>
        <a:graphic>
          <a:graphicData uri="http://schemas.openxmlformats.org/presentationml/2006/ole">
            <p:oleObj spid="_x0000_s97285" r:id="rId3" imgW="5320635" imgH="615873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983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Não apague o valor de nenhuma váriavel existente!</a:t>
            </a:r>
          </a:p>
          <a:p>
            <a:r>
              <a:rPr lang="en-US" sz="2400" smtClean="0"/>
              <a:t>Localize a variável PATH</a:t>
            </a:r>
          </a:p>
          <a:p>
            <a:r>
              <a:rPr lang="en-US" sz="2400" smtClean="0"/>
              <a:t>Clique em editar</a:t>
            </a:r>
          </a:p>
        </p:txBody>
      </p:sp>
      <p:pic>
        <p:nvPicPr>
          <p:cNvPr id="983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3068638"/>
            <a:ext cx="315277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Configuração do JDK</a:t>
            </a:r>
          </a:p>
        </p:txBody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Localize o final do texto na variavel PATH</a:t>
            </a:r>
          </a:p>
          <a:p>
            <a:r>
              <a:rPr lang="en-US" sz="2400" smtClean="0"/>
              <a:t>Iremos acrescentar o caminho da seguinte pasta do JDK (localizar o diretorio instalado)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Separar com ponto-e-virgula ;</a:t>
            </a:r>
          </a:p>
          <a:p>
            <a:r>
              <a:rPr lang="en-US" sz="2400" smtClean="0"/>
              <a:t>Ex: acrescentar o seguinte caminho: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;C:\Arquivos de programas\Java\jdk1.7.0_04\bin</a:t>
            </a:r>
          </a:p>
          <a:p>
            <a:endParaRPr lang="en-US" sz="2400" smtClean="0"/>
          </a:p>
        </p:txBody>
      </p:sp>
      <p:pic>
        <p:nvPicPr>
          <p:cNvPr id="993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2997200"/>
            <a:ext cx="13112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5084763"/>
            <a:ext cx="33051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473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TemaUMC</vt:lpstr>
      <vt:lpstr>TemaUMC</vt:lpstr>
      <vt:lpstr>Implementação Orientada a Objetos – Aula 02</vt:lpstr>
      <vt:lpstr>Orientação a Objetos</vt:lpstr>
      <vt:lpstr>Linguagem Java</vt:lpstr>
      <vt:lpstr>Maquina Virtual Java (JVM)</vt:lpstr>
      <vt:lpstr>Instalar o JDK</vt:lpstr>
      <vt:lpstr>Configuração do JDK</vt:lpstr>
      <vt:lpstr>Configuração do JDK</vt:lpstr>
      <vt:lpstr>Configuração do JDK</vt:lpstr>
      <vt:lpstr>Configuração do JDK</vt:lpstr>
      <vt:lpstr>Configuração do JDK</vt:lpstr>
      <vt:lpstr>Configuração do JDK</vt:lpstr>
      <vt:lpstr>Exercício – Executando classe AloMundo</vt:lpstr>
      <vt:lpstr>Exercício – Executando classe AloMundo</vt:lpstr>
      <vt:lpstr>Exercício – Executando classe AloMundo</vt:lpstr>
      <vt:lpstr>Exercício – Executando classe AloMundo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Gonçalves Prado Aguiar Martin</cp:lastModifiedBy>
  <cp:revision>30</cp:revision>
  <dcterms:created xsi:type="dcterms:W3CDTF">2012-04-30T23:29:31Z</dcterms:created>
  <dcterms:modified xsi:type="dcterms:W3CDTF">2013-08-21T21:16:19Z</dcterms:modified>
</cp:coreProperties>
</file>