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596" r:id="rId4"/>
    <p:sldId id="368" r:id="rId5"/>
    <p:sldId id="370" r:id="rId6"/>
    <p:sldId id="597" r:id="rId7"/>
    <p:sldId id="5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62" d="100"/>
          <a:sy n="62" d="100"/>
        </p:scale>
        <p:origin x="48" y="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11/15/2021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lre3/hardware-base-for-a-remote-controlled-fanboat-566de3" TargetMode="External"/><Relationship Id="rId2" Type="http://schemas.openxmlformats.org/officeDocument/2006/relationships/hyperlink" Target="https://github.com/lucasesnaola/ENGI301/tree/main/python/RCboa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RC Airboat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11/15/2021</a:t>
            </a:r>
          </a:p>
          <a:p>
            <a:r>
              <a:rPr lang="en-US" dirty="0"/>
              <a:t>Lucas Esnaola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proposing the construction of a 3D printed airboat fitted with two motors controlled by the beagle bone black either via cord, preprogramming, or through wireless means.</a:t>
            </a:r>
          </a:p>
          <a:p>
            <a:pPr lvl="1"/>
            <a:r>
              <a:rPr lang="en-US" dirty="0">
                <a:hlinkClick r:id="rId2"/>
              </a:rPr>
              <a:t>https://github.com/lucasesnaola/ENGI301/tree/main/python/RCboat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https://www.hackster.io/lre3/hardware-base-for-a-remote-controlled-fanboat-566de3</a:t>
            </a:r>
            <a:endParaRPr lang="en-US" dirty="0"/>
          </a:p>
          <a:p>
            <a:r>
              <a:rPr lang="en-US" dirty="0"/>
              <a:t>What changes (if any) are you going to make based on your prototype?</a:t>
            </a:r>
          </a:p>
          <a:p>
            <a:pPr lvl="1"/>
            <a:r>
              <a:rPr lang="en-US" dirty="0"/>
              <a:t>I am going to finish printing the airboat and installing the circuitry to achieve a fully functional RC boat</a:t>
            </a:r>
          </a:p>
          <a:p>
            <a:pPr lvl="1"/>
            <a:r>
              <a:rPr lang="en-US" dirty="0"/>
              <a:t>I am also going to make some small tweaks to the code to improve operation.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C387-72C7-4EE2-B16C-84C2F422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of the Design</a:t>
            </a:r>
          </a:p>
        </p:txBody>
      </p:sp>
      <p:pic>
        <p:nvPicPr>
          <p:cNvPr id="5" name="Content Placeholder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0ED29C4-237C-4BC4-9DD2-1565C7240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57200" y="1562100"/>
            <a:ext cx="4876800" cy="426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9E62A-81AA-44A3-88C5-67C0EE71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334000" y="12573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17C65F-CEC8-4963-A77E-28C491E2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257300"/>
            <a:ext cx="5562600" cy="4724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E22FF-A86F-4754-801E-081CD7BE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143001"/>
            <a:ext cx="7581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 -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Mechanical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F4749-E72A-46AC-8F42-DA932CE9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057400"/>
            <a:ext cx="6734175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1C11-E107-42F9-A751-52A0D6A3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 - Onboard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9F2DB-1D7D-451D-838E-FE09CD59F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67921"/>
            <a:ext cx="5600700" cy="42089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2BF5E-F3D4-4793-B55E-41CD4D1A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467920"/>
            <a:ext cx="6257925" cy="4208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6D451-9216-4525-AF91-A8E9F88122EC}"/>
              </a:ext>
            </a:extLst>
          </p:cNvPr>
          <p:cNvSpPr txBox="1"/>
          <p:nvPr/>
        </p:nvSpPr>
        <p:spPr>
          <a:xfrm>
            <a:off x="2819400" y="58293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94FA8-25D9-44B6-9C21-3EB1F35ADE68}"/>
              </a:ext>
            </a:extLst>
          </p:cNvPr>
          <p:cNvSpPr txBox="1"/>
          <p:nvPr/>
        </p:nvSpPr>
        <p:spPr>
          <a:xfrm>
            <a:off x="8267700" y="5804043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47704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of all the components that you require for the PCB</a:t>
            </a:r>
          </a:p>
          <a:p>
            <a:r>
              <a:rPr lang="en-US" dirty="0"/>
              <a:t>I should have all needed components for the final project</a:t>
            </a:r>
          </a:p>
          <a:p>
            <a:r>
              <a:rPr lang="en-US" dirty="0"/>
              <a:t>I already emailed you about the DC motor and propeller </a:t>
            </a:r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8563</TotalTime>
  <Words>183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RC Airboat PCB Proposal</vt:lpstr>
      <vt:lpstr>Background Information</vt:lpstr>
      <vt:lpstr>Pictures of the Design</vt:lpstr>
      <vt:lpstr>System Block Diagram</vt:lpstr>
      <vt:lpstr>Mechanical Block Diagram - Remote</vt:lpstr>
      <vt:lpstr>Mechanical Block Diagram - Onboard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Lucas R Esnaola</cp:lastModifiedBy>
  <cp:revision>422</cp:revision>
  <dcterms:created xsi:type="dcterms:W3CDTF">2018-01-09T20:24:50Z</dcterms:created>
  <dcterms:modified xsi:type="dcterms:W3CDTF">2021-11-16T02:08:45Z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