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66" r:id="rId5"/>
    <p:sldId id="308" r:id="rId6"/>
    <p:sldId id="309" r:id="rId7"/>
    <p:sldId id="316" r:id="rId8"/>
    <p:sldId id="317" r:id="rId9"/>
    <p:sldId id="311" r:id="rId10"/>
    <p:sldId id="313" r:id="rId11"/>
    <p:sldId id="256" r:id="rId12"/>
    <p:sldId id="3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55DACF-74B9-4D2B-8DA7-43097B597F1A}" v="3" dt="2021-05-21T15:51:43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DaSilva" userId="8b783e15-d0fb-46ac-a910-3dd048ea4edb" providerId="ADAL" clId="{D855DACF-74B9-4D2B-8DA7-43097B597F1A}"/>
    <pc:docChg chg="undo custSel addSld delSld modSld">
      <pc:chgData name="Lucas DaSilva" userId="8b783e15-d0fb-46ac-a910-3dd048ea4edb" providerId="ADAL" clId="{D855DACF-74B9-4D2B-8DA7-43097B597F1A}" dt="2021-05-21T15:52:13.523" v="179" actId="1076"/>
      <pc:docMkLst>
        <pc:docMk/>
      </pc:docMkLst>
      <pc:sldChg chg="modSp add mod">
        <pc:chgData name="Lucas DaSilva" userId="8b783e15-d0fb-46ac-a910-3dd048ea4edb" providerId="ADAL" clId="{D855DACF-74B9-4D2B-8DA7-43097B597F1A}" dt="2021-05-21T15:52:13.523" v="179" actId="1076"/>
        <pc:sldMkLst>
          <pc:docMk/>
          <pc:sldMk cId="0" sldId="256"/>
        </pc:sldMkLst>
        <pc:spChg chg="mod">
          <ac:chgData name="Lucas DaSilva" userId="8b783e15-d0fb-46ac-a910-3dd048ea4edb" providerId="ADAL" clId="{D855DACF-74B9-4D2B-8DA7-43097B597F1A}" dt="2021-05-21T15:51:58.481" v="175" actId="1076"/>
          <ac:spMkLst>
            <pc:docMk/>
            <pc:sldMk cId="0" sldId="256"/>
            <ac:spMk id="2050" creationId="{00000000-0000-0000-0000-000000000000}"/>
          </ac:spMkLst>
        </pc:spChg>
        <pc:picChg chg="mod">
          <ac:chgData name="Lucas DaSilva" userId="8b783e15-d0fb-46ac-a910-3dd048ea4edb" providerId="ADAL" clId="{D855DACF-74B9-4D2B-8DA7-43097B597F1A}" dt="2021-05-21T15:52:07.699" v="177" actId="1036"/>
          <ac:picMkLst>
            <pc:docMk/>
            <pc:sldMk cId="0" sldId="256"/>
            <ac:picMk id="9" creationId="{7200463C-351C-40D0-A633-A600723ABC47}"/>
          </ac:picMkLst>
        </pc:picChg>
        <pc:picChg chg="mod">
          <ac:chgData name="Lucas DaSilva" userId="8b783e15-d0fb-46ac-a910-3dd048ea4edb" providerId="ADAL" clId="{D855DACF-74B9-4D2B-8DA7-43097B597F1A}" dt="2021-05-21T15:52:13.523" v="179" actId="1076"/>
          <ac:picMkLst>
            <pc:docMk/>
            <pc:sldMk cId="0" sldId="256"/>
            <ac:picMk id="15" creationId="{222F57E2-804F-44CF-9354-0740AB57F458}"/>
          </ac:picMkLst>
        </pc:picChg>
      </pc:sldChg>
      <pc:sldChg chg="modSp mod">
        <pc:chgData name="Lucas DaSilva" userId="8b783e15-d0fb-46ac-a910-3dd048ea4edb" providerId="ADAL" clId="{D855DACF-74B9-4D2B-8DA7-43097B597F1A}" dt="2021-05-21T09:00:24.273" v="168" actId="20577"/>
        <pc:sldMkLst>
          <pc:docMk/>
          <pc:sldMk cId="895915843" sldId="266"/>
        </pc:sldMkLst>
        <pc:spChg chg="mod">
          <ac:chgData name="Lucas DaSilva" userId="8b783e15-d0fb-46ac-a910-3dd048ea4edb" providerId="ADAL" clId="{D855DACF-74B9-4D2B-8DA7-43097B597F1A}" dt="2021-05-21T09:00:24.273" v="168" actId="20577"/>
          <ac:spMkLst>
            <pc:docMk/>
            <pc:sldMk cId="895915843" sldId="266"/>
            <ac:spMk id="12" creationId="{1CA7B34D-03DC-4D11-92CA-AA71DDCE15B1}"/>
          </ac:spMkLst>
        </pc:spChg>
      </pc:sldChg>
      <pc:sldChg chg="del">
        <pc:chgData name="Lucas DaSilva" userId="8b783e15-d0fb-46ac-a910-3dd048ea4edb" providerId="ADAL" clId="{D855DACF-74B9-4D2B-8DA7-43097B597F1A}" dt="2021-05-21T07:19:20.202" v="0" actId="2696"/>
        <pc:sldMkLst>
          <pc:docMk/>
          <pc:sldMk cId="585590534" sldId="310"/>
        </pc:sldMkLst>
      </pc:sldChg>
      <pc:sldChg chg="modSp mod">
        <pc:chgData name="Lucas DaSilva" userId="8b783e15-d0fb-46ac-a910-3dd048ea4edb" providerId="ADAL" clId="{D855DACF-74B9-4D2B-8DA7-43097B597F1A}" dt="2021-05-21T07:20:43.413" v="14" actId="20577"/>
        <pc:sldMkLst>
          <pc:docMk/>
          <pc:sldMk cId="1046089039" sldId="311"/>
        </pc:sldMkLst>
        <pc:spChg chg="mod">
          <ac:chgData name="Lucas DaSilva" userId="8b783e15-d0fb-46ac-a910-3dd048ea4edb" providerId="ADAL" clId="{D855DACF-74B9-4D2B-8DA7-43097B597F1A}" dt="2021-05-21T07:20:43.413" v="14" actId="20577"/>
          <ac:spMkLst>
            <pc:docMk/>
            <pc:sldMk cId="1046089039" sldId="311"/>
            <ac:spMk id="2" creationId="{66A47F5C-50EC-416A-AE8C-6F6BB4225673}"/>
          </ac:spMkLst>
        </pc:spChg>
      </pc:sldChg>
      <pc:sldChg chg="del">
        <pc:chgData name="Lucas DaSilva" userId="8b783e15-d0fb-46ac-a910-3dd048ea4edb" providerId="ADAL" clId="{D855DACF-74B9-4D2B-8DA7-43097B597F1A}" dt="2021-05-21T07:20:17.870" v="5" actId="2696"/>
        <pc:sldMkLst>
          <pc:docMk/>
          <pc:sldMk cId="3833420255" sldId="312"/>
        </pc:sldMkLst>
      </pc:sldChg>
      <pc:sldChg chg="addSp modSp mod">
        <pc:chgData name="Lucas DaSilva" userId="8b783e15-d0fb-46ac-a910-3dd048ea4edb" providerId="ADAL" clId="{D855DACF-74B9-4D2B-8DA7-43097B597F1A}" dt="2021-05-21T07:54:27.593" v="163" actId="1037"/>
        <pc:sldMkLst>
          <pc:docMk/>
          <pc:sldMk cId="3628148121" sldId="313"/>
        </pc:sldMkLst>
        <pc:spChg chg="mod">
          <ac:chgData name="Lucas DaSilva" userId="8b783e15-d0fb-46ac-a910-3dd048ea4edb" providerId="ADAL" clId="{D855DACF-74B9-4D2B-8DA7-43097B597F1A}" dt="2021-05-21T07:54:27.593" v="163" actId="1037"/>
          <ac:spMkLst>
            <pc:docMk/>
            <pc:sldMk cId="3628148121" sldId="313"/>
            <ac:spMk id="3" creationId="{B9F3E0B6-490C-461C-A573-98098A35B1F0}"/>
          </ac:spMkLst>
        </pc:spChg>
        <pc:spChg chg="mod">
          <ac:chgData name="Lucas DaSilva" userId="8b783e15-d0fb-46ac-a910-3dd048ea4edb" providerId="ADAL" clId="{D855DACF-74B9-4D2B-8DA7-43097B597F1A}" dt="2021-05-21T07:54:27.593" v="163" actId="1037"/>
          <ac:spMkLst>
            <pc:docMk/>
            <pc:sldMk cId="3628148121" sldId="313"/>
            <ac:spMk id="4" creationId="{42FE45D2-3738-4F93-B019-F55B13C09013}"/>
          </ac:spMkLst>
        </pc:spChg>
        <pc:spChg chg="mod">
          <ac:chgData name="Lucas DaSilva" userId="8b783e15-d0fb-46ac-a910-3dd048ea4edb" providerId="ADAL" clId="{D855DACF-74B9-4D2B-8DA7-43097B597F1A}" dt="2021-05-21T07:54:27.593" v="163" actId="1037"/>
          <ac:spMkLst>
            <pc:docMk/>
            <pc:sldMk cId="3628148121" sldId="313"/>
            <ac:spMk id="5" creationId="{0EC0D7A2-20D0-4578-8C2C-0199766B150A}"/>
          </ac:spMkLst>
        </pc:spChg>
        <pc:spChg chg="add mod">
          <ac:chgData name="Lucas DaSilva" userId="8b783e15-d0fb-46ac-a910-3dd048ea4edb" providerId="ADAL" clId="{D855DACF-74B9-4D2B-8DA7-43097B597F1A}" dt="2021-05-21T07:54:27.593" v="163" actId="1037"/>
          <ac:spMkLst>
            <pc:docMk/>
            <pc:sldMk cId="3628148121" sldId="313"/>
            <ac:spMk id="7" creationId="{56770578-0707-404A-8298-E6D23EDAF72C}"/>
          </ac:spMkLst>
        </pc:spChg>
        <pc:spChg chg="add mod">
          <ac:chgData name="Lucas DaSilva" userId="8b783e15-d0fb-46ac-a910-3dd048ea4edb" providerId="ADAL" clId="{D855DACF-74B9-4D2B-8DA7-43097B597F1A}" dt="2021-05-21T07:54:27.593" v="163" actId="1037"/>
          <ac:spMkLst>
            <pc:docMk/>
            <pc:sldMk cId="3628148121" sldId="313"/>
            <ac:spMk id="8" creationId="{B6744E0C-7C78-4345-8A71-43B73BCCD879}"/>
          </ac:spMkLst>
        </pc:spChg>
      </pc:sldChg>
      <pc:sldChg chg="modSp mod">
        <pc:chgData name="Lucas DaSilva" userId="8b783e15-d0fb-46ac-a910-3dd048ea4edb" providerId="ADAL" clId="{D855DACF-74B9-4D2B-8DA7-43097B597F1A}" dt="2021-05-21T09:00:31.506" v="173" actId="20577"/>
        <pc:sldMkLst>
          <pc:docMk/>
          <pc:sldMk cId="1462147694" sldId="314"/>
        </pc:sldMkLst>
        <pc:spChg chg="mod">
          <ac:chgData name="Lucas DaSilva" userId="8b783e15-d0fb-46ac-a910-3dd048ea4edb" providerId="ADAL" clId="{D855DACF-74B9-4D2B-8DA7-43097B597F1A}" dt="2021-05-21T09:00:31.506" v="173" actId="20577"/>
          <ac:spMkLst>
            <pc:docMk/>
            <pc:sldMk cId="1462147694" sldId="314"/>
            <ac:spMk id="12" creationId="{1CA7B34D-03DC-4D11-92CA-AA71DDCE15B1}"/>
          </ac:spMkLst>
        </pc:spChg>
      </pc:sldChg>
      <pc:sldChg chg="del">
        <pc:chgData name="Lucas DaSilva" userId="8b783e15-d0fb-46ac-a910-3dd048ea4edb" providerId="ADAL" clId="{D855DACF-74B9-4D2B-8DA7-43097B597F1A}" dt="2021-05-21T07:20:17.870" v="5" actId="2696"/>
        <pc:sldMkLst>
          <pc:docMk/>
          <pc:sldMk cId="1435294807" sldId="315"/>
        </pc:sldMkLst>
      </pc:sldChg>
      <pc:sldChg chg="addSp delSp modSp mod">
        <pc:chgData name="Lucas DaSilva" userId="8b783e15-d0fb-46ac-a910-3dd048ea4edb" providerId="ADAL" clId="{D855DACF-74B9-4D2B-8DA7-43097B597F1A}" dt="2021-05-21T07:43:29.056" v="39" actId="1038"/>
        <pc:sldMkLst>
          <pc:docMk/>
          <pc:sldMk cId="3635371521" sldId="316"/>
        </pc:sldMkLst>
        <pc:picChg chg="del">
          <ac:chgData name="Lucas DaSilva" userId="8b783e15-d0fb-46ac-a910-3dd048ea4edb" providerId="ADAL" clId="{D855DACF-74B9-4D2B-8DA7-43097B597F1A}" dt="2021-05-21T07:43:08.419" v="20" actId="478"/>
          <ac:picMkLst>
            <pc:docMk/>
            <pc:sldMk cId="3635371521" sldId="316"/>
            <ac:picMk id="3" creationId="{04F917A8-EFAC-4713-8766-BDAFFFA6C5CB}"/>
          </ac:picMkLst>
        </pc:picChg>
        <pc:picChg chg="add mod">
          <ac:chgData name="Lucas DaSilva" userId="8b783e15-d0fb-46ac-a910-3dd048ea4edb" providerId="ADAL" clId="{D855DACF-74B9-4D2B-8DA7-43097B597F1A}" dt="2021-05-21T07:43:29.056" v="39" actId="1038"/>
          <ac:picMkLst>
            <pc:docMk/>
            <pc:sldMk cId="3635371521" sldId="316"/>
            <ac:picMk id="5" creationId="{49DCE934-B122-4EE5-A4B9-DD1A31A40928}"/>
          </ac:picMkLst>
        </pc:picChg>
      </pc:sldChg>
      <pc:sldChg chg="addSp delSp modSp mod">
        <pc:chgData name="Lucas DaSilva" userId="8b783e15-d0fb-46ac-a910-3dd048ea4edb" providerId="ADAL" clId="{D855DACF-74B9-4D2B-8DA7-43097B597F1A}" dt="2021-05-21T07:21:34.744" v="19" actId="208"/>
        <pc:sldMkLst>
          <pc:docMk/>
          <pc:sldMk cId="2829279376" sldId="317"/>
        </pc:sldMkLst>
        <pc:picChg chg="del">
          <ac:chgData name="Lucas DaSilva" userId="8b783e15-d0fb-46ac-a910-3dd048ea4edb" providerId="ADAL" clId="{D855DACF-74B9-4D2B-8DA7-43097B597F1A}" dt="2021-05-21T07:19:30.726" v="1" actId="478"/>
          <ac:picMkLst>
            <pc:docMk/>
            <pc:sldMk cId="2829279376" sldId="317"/>
            <ac:picMk id="3" creationId="{2E1D33A0-DBB1-4EBA-BE56-D06B30B9E960}"/>
          </ac:picMkLst>
        </pc:picChg>
        <pc:picChg chg="add del mod">
          <ac:chgData name="Lucas DaSilva" userId="8b783e15-d0fb-46ac-a910-3dd048ea4edb" providerId="ADAL" clId="{D855DACF-74B9-4D2B-8DA7-43097B597F1A}" dt="2021-05-21T07:21:10.375" v="15" actId="478"/>
          <ac:picMkLst>
            <pc:docMk/>
            <pc:sldMk cId="2829279376" sldId="317"/>
            <ac:picMk id="5" creationId="{EC057F8D-6E97-4293-BC51-09E199CB63A1}"/>
          </ac:picMkLst>
        </pc:picChg>
        <pc:picChg chg="add mod">
          <ac:chgData name="Lucas DaSilva" userId="8b783e15-d0fb-46ac-a910-3dd048ea4edb" providerId="ADAL" clId="{D855DACF-74B9-4D2B-8DA7-43097B597F1A}" dt="2021-05-21T07:21:34.744" v="19" actId="208"/>
          <ac:picMkLst>
            <pc:docMk/>
            <pc:sldMk cId="2829279376" sldId="317"/>
            <ac:picMk id="8" creationId="{8447F943-9DA5-4F1B-B818-CBC6B36E79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8878B-D8DF-4B63-86DA-C6B1249E2CD1}" type="datetimeFigureOut">
              <a:rPr lang="en-IE" smtClean="0"/>
              <a:t>21/05/2021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77CB4-1403-4F64-B832-DC8BFFF158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081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66229" indent="-294706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78819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50346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121872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93399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064929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536455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07985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E7D94F-0212-434A-A3F3-AE0C0BE07F01}" type="slidenum">
              <a:rPr lang="en-IE" sz="4100"/>
              <a:pPr eaLnBrk="1" hangingPunct="1"/>
              <a:t>8</a:t>
            </a:fld>
            <a:endParaRPr lang="en-IE" sz="4100" dirty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1813" y="2243138"/>
            <a:ext cx="19862800" cy="11172825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myhairdone.co.uk/" TargetMode="Externa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png"/><Relationship Id="rId20" Type="http://schemas.openxmlformats.org/officeDocument/2006/relationships/image" Target="../media/image25.emf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1.png"/><Relationship Id="rId7" Type="http://schemas.openxmlformats.org/officeDocument/2006/relationships/hyperlink" Target="https://github.com/lucasfdsilva/my-hair-done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myhairdone.co.uk/" TargetMode="External"/><Relationship Id="rId5" Type="http://schemas.openxmlformats.org/officeDocument/2006/relationships/hyperlink" Target="https://api.myhairdone.co.uk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df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9773B6CD-70F2-40B8-B668-B19B57F72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30" r="-1" b="288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My Hair Done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847959"/>
            <a:ext cx="3659246" cy="311967"/>
          </a:xfrm>
        </p:spPr>
        <p:txBody>
          <a:bodyPr>
            <a:normAutofit fontScale="92500" lnSpcReduction="10000"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Style or get styled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1CA7B34D-03DC-4D11-92CA-AA71DDCE15B1}"/>
              </a:ext>
            </a:extLst>
          </p:cNvPr>
          <p:cNvSpPr txBox="1">
            <a:spLocks/>
          </p:cNvSpPr>
          <p:nvPr/>
        </p:nvSpPr>
        <p:spPr>
          <a:xfrm>
            <a:off x="8090665" y="5645685"/>
            <a:ext cx="3659246" cy="861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FFFFFF"/>
                </a:solidFill>
              </a:rPr>
              <a:t>BSc honours in Computing – Software Development</a:t>
            </a:r>
            <a:br>
              <a:rPr lang="en-US" sz="1500" dirty="0">
                <a:solidFill>
                  <a:srgbClr val="FFFFFF"/>
                </a:solidFill>
              </a:rPr>
            </a:b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Final presentation</a:t>
            </a:r>
            <a:br>
              <a:rPr lang="en-US" sz="1500" dirty="0">
                <a:solidFill>
                  <a:srgbClr val="FFFFFF"/>
                </a:solidFill>
              </a:rPr>
            </a:b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A579FAA-AC99-4B9A-863D-888F90541EE0}"/>
              </a:ext>
            </a:extLst>
          </p:cNvPr>
          <p:cNvSpPr txBox="1">
            <a:spLocks/>
          </p:cNvSpPr>
          <p:nvPr/>
        </p:nvSpPr>
        <p:spPr>
          <a:xfrm>
            <a:off x="8090665" y="5199346"/>
            <a:ext cx="3659246" cy="6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FFFFFF"/>
                </a:solidFill>
              </a:rPr>
              <a:t>Lucas da Silva – x17118361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76796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is “My Hair Done”? What does it do?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0694F5-08DE-4DA9-A1DE-617C2E942FCB}"/>
              </a:ext>
            </a:extLst>
          </p:cNvPr>
          <p:cNvCxnSpPr>
            <a:cxnSpLocks/>
          </p:cNvCxnSpPr>
          <p:nvPr/>
        </p:nvCxnSpPr>
        <p:spPr>
          <a:xfrm flipV="1">
            <a:off x="1097280" y="987496"/>
            <a:ext cx="9535224" cy="652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4415F7-3C25-40DA-99F3-3A1DC76E55C3}"/>
              </a:ext>
            </a:extLst>
          </p:cNvPr>
          <p:cNvSpPr txBox="1"/>
          <p:nvPr/>
        </p:nvSpPr>
        <p:spPr>
          <a:xfrm>
            <a:off x="4092484" y="1227165"/>
            <a:ext cx="414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Web Application: </a:t>
            </a:r>
            <a:r>
              <a:rPr lang="en-GB" dirty="0">
                <a:hlinkClick r:id="rId3"/>
              </a:rPr>
              <a:t>https://myhairdone.co.uk</a:t>
            </a:r>
            <a:r>
              <a:rPr lang="en-GB" dirty="0"/>
              <a:t> </a:t>
            </a:r>
            <a:endParaRPr lang="en-IE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ED9173-13A5-40EF-8E9E-1E2A5E0BE2C0}"/>
              </a:ext>
            </a:extLst>
          </p:cNvPr>
          <p:cNvGrpSpPr/>
          <p:nvPr/>
        </p:nvGrpSpPr>
        <p:grpSpPr>
          <a:xfrm>
            <a:off x="602379" y="1871462"/>
            <a:ext cx="3328065" cy="4601748"/>
            <a:chOff x="479376" y="1268756"/>
            <a:chExt cx="3328065" cy="46017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C06D03-FDC1-4CCB-88D6-63277CA88356}"/>
                </a:ext>
              </a:extLst>
            </p:cNvPr>
            <p:cNvSpPr txBox="1"/>
            <p:nvPr/>
          </p:nvSpPr>
          <p:spPr>
            <a:xfrm>
              <a:off x="616617" y="4107266"/>
              <a:ext cx="30963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Offer a dedicated platform for Independent Hairdressers to publish their portfolio and contact details </a:t>
              </a:r>
              <a:endParaRPr lang="en-IE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BBC295B-D565-4DF7-85C5-25C75EC34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687" y="1962198"/>
              <a:ext cx="3256057" cy="1809283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C858F45-BEFE-48DF-BDBA-449B84D45E56}"/>
                </a:ext>
              </a:extLst>
            </p:cNvPr>
            <p:cNvSpPr/>
            <p:nvPr/>
          </p:nvSpPr>
          <p:spPr>
            <a:xfrm>
              <a:off x="479376" y="1268756"/>
              <a:ext cx="3328065" cy="46017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C58550-09FB-4B5C-AFA7-8DAF78CA6FBA}"/>
              </a:ext>
            </a:extLst>
          </p:cNvPr>
          <p:cNvGrpSpPr/>
          <p:nvPr/>
        </p:nvGrpSpPr>
        <p:grpSpPr>
          <a:xfrm>
            <a:off x="4421461" y="1873697"/>
            <a:ext cx="3328065" cy="4601748"/>
            <a:chOff x="4298458" y="1565791"/>
            <a:chExt cx="3328065" cy="46017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1B9986-4237-4224-B1B9-1B8783DFC4BB}"/>
                </a:ext>
              </a:extLst>
            </p:cNvPr>
            <p:cNvSpPr txBox="1"/>
            <p:nvPr/>
          </p:nvSpPr>
          <p:spPr>
            <a:xfrm>
              <a:off x="4593604" y="4069972"/>
              <a:ext cx="28083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 single application to search for hairdressers of any style or location</a:t>
              </a:r>
              <a:endParaRPr lang="en-IE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D33B50-A5FE-4ED1-A255-10652B82EB9F}"/>
                </a:ext>
              </a:extLst>
            </p:cNvPr>
            <p:cNvSpPr txBox="1"/>
            <p:nvPr/>
          </p:nvSpPr>
          <p:spPr>
            <a:xfrm>
              <a:off x="4559290" y="4963108"/>
              <a:ext cx="28083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 tool for customer to try popular haircuts using their own device camera</a:t>
              </a:r>
              <a:endParaRPr lang="en-IE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31D7DC5-A1CE-4140-8549-77AA35859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89407" y="1976368"/>
              <a:ext cx="2902737" cy="2080830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687C33C-07EB-45A1-8535-30F91E7B3C8F}"/>
                </a:ext>
              </a:extLst>
            </p:cNvPr>
            <p:cNvSpPr/>
            <p:nvPr/>
          </p:nvSpPr>
          <p:spPr>
            <a:xfrm>
              <a:off x="4298458" y="1565791"/>
              <a:ext cx="3328065" cy="46017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C45F26-1F59-4654-82D8-268DD5D408DA}"/>
              </a:ext>
            </a:extLst>
          </p:cNvPr>
          <p:cNvGrpSpPr/>
          <p:nvPr/>
        </p:nvGrpSpPr>
        <p:grpSpPr>
          <a:xfrm>
            <a:off x="8240543" y="1844824"/>
            <a:ext cx="3328065" cy="4601748"/>
            <a:chOff x="8016094" y="1387831"/>
            <a:chExt cx="3328065" cy="46017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40D5E3-30F6-478E-B941-FA190091F442}"/>
                </a:ext>
              </a:extLst>
            </p:cNvPr>
            <p:cNvSpPr txBox="1"/>
            <p:nvPr/>
          </p:nvSpPr>
          <p:spPr>
            <a:xfrm>
              <a:off x="8347368" y="4124135"/>
              <a:ext cx="28083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Hairdressers and customers can manage their bookings right in the platform</a:t>
              </a:r>
              <a:r>
                <a:rPr lang="en-GB"/>
                <a:t>, no more </a:t>
              </a:r>
              <a:r>
                <a:rPr lang="en-GB" dirty="0"/>
                <a:t>need for phone calls.</a:t>
              </a:r>
              <a:endParaRPr lang="en-IE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E20D2817-65BA-4D17-A481-850C077C2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61820" y="1819879"/>
              <a:ext cx="2870174" cy="2179011"/>
            </a:xfrm>
            <a:prstGeom prst="rect">
              <a:avLst/>
            </a:prstGeom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10093B3-EDAC-4CB9-82AE-EA562AB494A4}"/>
                </a:ext>
              </a:extLst>
            </p:cNvPr>
            <p:cNvSpPr/>
            <p:nvPr/>
          </p:nvSpPr>
          <p:spPr>
            <a:xfrm>
              <a:off x="8016094" y="1387831"/>
              <a:ext cx="3328065" cy="46017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5D77837-065B-407C-833E-6C91D8CDC0C2}"/>
              </a:ext>
            </a:extLst>
          </p:cNvPr>
          <p:cNvSpPr txBox="1"/>
          <p:nvPr/>
        </p:nvSpPr>
        <p:spPr>
          <a:xfrm>
            <a:off x="1487488" y="1844824"/>
            <a:ext cx="1453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Hairdressers</a:t>
            </a:r>
            <a:endParaRPr lang="en-IE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CE7F59-5692-48E2-9716-C3826DDFE803}"/>
              </a:ext>
            </a:extLst>
          </p:cNvPr>
          <p:cNvSpPr txBox="1"/>
          <p:nvPr/>
        </p:nvSpPr>
        <p:spPr>
          <a:xfrm>
            <a:off x="5369294" y="184482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Customers</a:t>
            </a:r>
            <a:endParaRPr lang="en-IE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C2D2D1-F1FE-4AB4-85DE-269EB525FB7B}"/>
              </a:ext>
            </a:extLst>
          </p:cNvPr>
          <p:cNvSpPr txBox="1"/>
          <p:nvPr/>
        </p:nvSpPr>
        <p:spPr>
          <a:xfrm>
            <a:off x="8472264" y="1844824"/>
            <a:ext cx="290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Customers &amp; Hairdressers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76796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Technology Stack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0694F5-08DE-4DA9-A1DE-617C2E942FCB}"/>
              </a:ext>
            </a:extLst>
          </p:cNvPr>
          <p:cNvCxnSpPr/>
          <p:nvPr/>
        </p:nvCxnSpPr>
        <p:spPr>
          <a:xfrm flipV="1">
            <a:off x="1055440" y="908720"/>
            <a:ext cx="9361040" cy="652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23C31C7-3984-497C-AD0E-2B8EC24540A6}"/>
              </a:ext>
            </a:extLst>
          </p:cNvPr>
          <p:cNvSpPr/>
          <p:nvPr/>
        </p:nvSpPr>
        <p:spPr>
          <a:xfrm>
            <a:off x="1263625" y="1395334"/>
            <a:ext cx="9944943" cy="10915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b="1" u="sng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A95010-7AE8-45D3-8F9A-4AF2161ABD68}"/>
              </a:ext>
            </a:extLst>
          </p:cNvPr>
          <p:cNvSpPr txBox="1"/>
          <p:nvPr/>
        </p:nvSpPr>
        <p:spPr>
          <a:xfrm>
            <a:off x="1312912" y="1052736"/>
            <a:ext cx="1620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Infrastructure</a:t>
            </a:r>
            <a:endParaRPr lang="en-IE" sz="20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A896FB6-68EA-49CB-A539-7E14B3BC4259}"/>
              </a:ext>
            </a:extLst>
          </p:cNvPr>
          <p:cNvSpPr/>
          <p:nvPr/>
        </p:nvSpPr>
        <p:spPr>
          <a:xfrm>
            <a:off x="1263625" y="2841197"/>
            <a:ext cx="8762255" cy="988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b="1" u="sng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981FB8-CAAC-4F81-9FD8-2EBE04A2F72A}"/>
              </a:ext>
            </a:extLst>
          </p:cNvPr>
          <p:cNvSpPr txBox="1"/>
          <p:nvPr/>
        </p:nvSpPr>
        <p:spPr>
          <a:xfrm>
            <a:off x="1312912" y="2441087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DevOps</a:t>
            </a:r>
            <a:endParaRPr lang="en-IE" sz="20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FF4E605-5353-48B9-8BAE-AC12EF48FA83}"/>
              </a:ext>
            </a:extLst>
          </p:cNvPr>
          <p:cNvSpPr/>
          <p:nvPr/>
        </p:nvSpPr>
        <p:spPr>
          <a:xfrm>
            <a:off x="1263625" y="4281357"/>
            <a:ext cx="8762255" cy="988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b="1" u="sng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944A20-CCA0-4EA9-9BB1-403C1C2699C5}"/>
              </a:ext>
            </a:extLst>
          </p:cNvPr>
          <p:cNvSpPr txBox="1"/>
          <p:nvPr/>
        </p:nvSpPr>
        <p:spPr>
          <a:xfrm>
            <a:off x="1312912" y="3881247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Backend</a:t>
            </a:r>
            <a:endParaRPr lang="en-IE" sz="20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3822C37-9CFD-4D6C-B6F7-726D10349CC6}"/>
              </a:ext>
            </a:extLst>
          </p:cNvPr>
          <p:cNvSpPr/>
          <p:nvPr/>
        </p:nvSpPr>
        <p:spPr>
          <a:xfrm>
            <a:off x="1263625" y="5681447"/>
            <a:ext cx="8762255" cy="988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 b="1" u="sng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FB049D-FEFF-489C-B75D-CDA3B4B8EC02}"/>
              </a:ext>
            </a:extLst>
          </p:cNvPr>
          <p:cNvSpPr txBox="1"/>
          <p:nvPr/>
        </p:nvSpPr>
        <p:spPr>
          <a:xfrm>
            <a:off x="1312912" y="5281337"/>
            <a:ext cx="1629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Frontend Web</a:t>
            </a:r>
            <a:endParaRPr lang="en-IE" sz="20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EC31A1D-3874-4920-B7F4-ACFB059E7C8C}"/>
              </a:ext>
            </a:extLst>
          </p:cNvPr>
          <p:cNvGrpSpPr/>
          <p:nvPr/>
        </p:nvGrpSpPr>
        <p:grpSpPr>
          <a:xfrm>
            <a:off x="6168008" y="1480352"/>
            <a:ext cx="1620253" cy="1024279"/>
            <a:chOff x="8291091" y="1083342"/>
            <a:chExt cx="2292350" cy="1560946"/>
          </a:xfrm>
        </p:grpSpPr>
        <p:pic>
          <p:nvPicPr>
            <p:cNvPr id="47" name="Graphic 26">
              <a:extLst>
                <a:ext uri="{FF2B5EF4-FFF2-40B4-BE49-F238E27FC236}">
                  <a16:creationId xmlns:a16="http://schemas.microsoft.com/office/drawing/2014/main" id="{B8A8344E-7374-4FB1-9922-1D490A673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328" y="108334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1">
              <a:extLst>
                <a:ext uri="{FF2B5EF4-FFF2-40B4-BE49-F238E27FC236}">
                  <a16:creationId xmlns:a16="http://schemas.microsoft.com/office/drawing/2014/main" id="{3E033348-A198-41EC-B0A8-EAC9F8310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1091" y="1846929"/>
              <a:ext cx="2292350" cy="79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Simple</a:t>
              </a:r>
              <a:b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Queue Service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56B524F-CEF2-466A-88F7-D3DC736004B5}"/>
              </a:ext>
            </a:extLst>
          </p:cNvPr>
          <p:cNvGrpSpPr/>
          <p:nvPr/>
        </p:nvGrpSpPr>
        <p:grpSpPr>
          <a:xfrm>
            <a:off x="983432" y="1480352"/>
            <a:ext cx="1760710" cy="800413"/>
            <a:chOff x="9984803" y="2198916"/>
            <a:chExt cx="2268537" cy="1130167"/>
          </a:xfrm>
        </p:grpSpPr>
        <p:pic>
          <p:nvPicPr>
            <p:cNvPr id="49" name="Graphic 5">
              <a:extLst>
                <a:ext uri="{FF2B5EF4-FFF2-40B4-BE49-F238E27FC236}">
                  <a16:creationId xmlns:a16="http://schemas.microsoft.com/office/drawing/2014/main" id="{8597ABD5-2CE1-4406-9E7F-6768FBAFCE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5215" y="219891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551E4603-E2AE-4BED-9C3B-1AF45A399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4803" y="2962503"/>
              <a:ext cx="2268537" cy="366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EC2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4F8D994-2C76-4FE6-A270-AA227F771DFE}"/>
              </a:ext>
            </a:extLst>
          </p:cNvPr>
          <p:cNvGrpSpPr/>
          <p:nvPr/>
        </p:nvGrpSpPr>
        <p:grpSpPr>
          <a:xfrm>
            <a:off x="4884289" y="1486320"/>
            <a:ext cx="1715767" cy="1000534"/>
            <a:chOff x="8933506" y="5488597"/>
            <a:chExt cx="2279650" cy="1597284"/>
          </a:xfrm>
        </p:grpSpPr>
        <p:pic>
          <p:nvPicPr>
            <p:cNvPr id="51" name="Graphic 18">
              <a:extLst>
                <a:ext uri="{FF2B5EF4-FFF2-40B4-BE49-F238E27FC236}">
                  <a16:creationId xmlns:a16="http://schemas.microsoft.com/office/drawing/2014/main" id="{9F76912A-0973-418E-9027-9C49E126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1218" y="54885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12">
              <a:extLst>
                <a:ext uri="{FF2B5EF4-FFF2-40B4-BE49-F238E27FC236}">
                  <a16:creationId xmlns:a16="http://schemas.microsoft.com/office/drawing/2014/main" id="{A1F9D9CC-8C49-4BCC-AC38-8060B72ED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3506" y="6250596"/>
              <a:ext cx="2279650" cy="835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Simple</a:t>
              </a:r>
              <a:b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Email Service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4595A6-F3E5-442B-9D99-68CDD1199238}"/>
              </a:ext>
            </a:extLst>
          </p:cNvPr>
          <p:cNvGrpSpPr/>
          <p:nvPr/>
        </p:nvGrpSpPr>
        <p:grpSpPr>
          <a:xfrm>
            <a:off x="3791744" y="1473259"/>
            <a:ext cx="1714890" cy="818106"/>
            <a:chOff x="7206095" y="4912629"/>
            <a:chExt cx="2243137" cy="1116018"/>
          </a:xfrm>
        </p:grpSpPr>
        <p:pic>
          <p:nvPicPr>
            <p:cNvPr id="53" name="Graphic 6">
              <a:extLst>
                <a:ext uri="{FF2B5EF4-FFF2-40B4-BE49-F238E27FC236}">
                  <a16:creationId xmlns:a16="http://schemas.microsoft.com/office/drawing/2014/main" id="{01FE6EB9-6DFB-45DE-B9E9-9ACD390E06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5395" y="491262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664FDEAF-F469-4940-83F8-BBBF1F573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095" y="5673041"/>
              <a:ext cx="2243137" cy="35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RDS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D96341-3070-4CAE-851A-74975C56058C}"/>
              </a:ext>
            </a:extLst>
          </p:cNvPr>
          <p:cNvGrpSpPr/>
          <p:nvPr/>
        </p:nvGrpSpPr>
        <p:grpSpPr>
          <a:xfrm>
            <a:off x="7376892" y="1467005"/>
            <a:ext cx="1599428" cy="737859"/>
            <a:chOff x="5732857" y="-12727"/>
            <a:chExt cx="2292350" cy="1069975"/>
          </a:xfrm>
        </p:grpSpPr>
        <p:pic>
          <p:nvPicPr>
            <p:cNvPr id="55" name="Graphic 17">
              <a:extLst>
                <a:ext uri="{FF2B5EF4-FFF2-40B4-BE49-F238E27FC236}">
                  <a16:creationId xmlns:a16="http://schemas.microsoft.com/office/drawing/2014/main" id="{362AB1A2-BC30-4D91-9D0D-9668F30DA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0094" y="-1272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11">
              <a:extLst>
                <a:ext uri="{FF2B5EF4-FFF2-40B4-BE49-F238E27FC236}">
                  <a16:creationId xmlns:a16="http://schemas.microsoft.com/office/drawing/2014/main" id="{412B053A-2C5D-429A-93C6-C47962FF6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2857" y="749273"/>
              <a:ext cx="2292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</p:grpSp>
      <p:pic>
        <p:nvPicPr>
          <p:cNvPr id="63" name="Picture 62" descr="Logo&#10;&#10;Description automatically generated">
            <a:extLst>
              <a:ext uri="{FF2B5EF4-FFF2-40B4-BE49-F238E27FC236}">
                <a16:creationId xmlns:a16="http://schemas.microsoft.com/office/drawing/2014/main" id="{9C3A86B5-160D-4336-967D-C21524D084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5568" y="2924944"/>
            <a:ext cx="2178144" cy="880728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516942FE-B097-4AA0-B7F2-C2A49B983C09}"/>
              </a:ext>
            </a:extLst>
          </p:cNvPr>
          <p:cNvGrpSpPr/>
          <p:nvPr/>
        </p:nvGrpSpPr>
        <p:grpSpPr>
          <a:xfrm>
            <a:off x="4727848" y="2926269"/>
            <a:ext cx="1826919" cy="806621"/>
            <a:chOff x="6651354" y="998639"/>
            <a:chExt cx="2201863" cy="1069975"/>
          </a:xfrm>
        </p:grpSpPr>
        <p:pic>
          <p:nvPicPr>
            <p:cNvPr id="66" name="Graphic 23">
              <a:extLst>
                <a:ext uri="{FF2B5EF4-FFF2-40B4-BE49-F238E27FC236}">
                  <a16:creationId xmlns:a16="http://schemas.microsoft.com/office/drawing/2014/main" id="{C0283DD3-EAC9-4F35-BFD7-A12C7E832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7317" y="99863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Box 15">
              <a:extLst>
                <a:ext uri="{FF2B5EF4-FFF2-40B4-BE49-F238E27FC236}">
                  <a16:creationId xmlns:a16="http://schemas.microsoft.com/office/drawing/2014/main" id="{59D5A98D-ABF6-47A8-835A-82197FF32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1354" y="1760639"/>
              <a:ext cx="22018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CodeDeploy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637083B-C846-4E54-A5C3-E56E0395DF8C}"/>
              </a:ext>
            </a:extLst>
          </p:cNvPr>
          <p:cNvGrpSpPr/>
          <p:nvPr/>
        </p:nvGrpSpPr>
        <p:grpSpPr>
          <a:xfrm>
            <a:off x="6319101" y="2924944"/>
            <a:ext cx="1907734" cy="830410"/>
            <a:chOff x="10164930" y="303936"/>
            <a:chExt cx="2243137" cy="1068387"/>
          </a:xfrm>
        </p:grpSpPr>
        <p:pic>
          <p:nvPicPr>
            <p:cNvPr id="69" name="Graphic 6">
              <a:extLst>
                <a:ext uri="{FF2B5EF4-FFF2-40B4-BE49-F238E27FC236}">
                  <a16:creationId xmlns:a16="http://schemas.microsoft.com/office/drawing/2014/main" id="{0AB62C81-B140-43FE-A554-07E7B82A7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4705" y="3039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9">
              <a:extLst>
                <a:ext uri="{FF2B5EF4-FFF2-40B4-BE49-F238E27FC236}">
                  <a16:creationId xmlns:a16="http://schemas.microsoft.com/office/drawing/2014/main" id="{A6B82CD2-7FD8-44AD-A915-74C0CF94F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4930" y="1064348"/>
              <a:ext cx="22431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CodePipeline</a:t>
              </a:r>
            </a:p>
          </p:txBody>
        </p:sp>
      </p:grpSp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95720347-F617-44D1-B27D-23F5A7FF8C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3845" y="4329241"/>
            <a:ext cx="1458957" cy="892471"/>
          </a:xfrm>
          <a:prstGeom prst="rect">
            <a:avLst/>
          </a:prstGeom>
        </p:spPr>
      </p:pic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DD91BB12-89FB-45DC-BD66-062C855350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73534" y="4375141"/>
            <a:ext cx="800672" cy="80067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ADBFD24-BD78-4835-8A6C-DA60D908F8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88949" y="4368457"/>
            <a:ext cx="1648499" cy="82425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8E3114CB-E628-42FD-BB72-931D4CE8815B}"/>
              </a:ext>
            </a:extLst>
          </p:cNvPr>
          <p:cNvGrpSpPr/>
          <p:nvPr/>
        </p:nvGrpSpPr>
        <p:grpSpPr>
          <a:xfrm>
            <a:off x="6006288" y="4308209"/>
            <a:ext cx="1837805" cy="934533"/>
            <a:chOff x="10062218" y="4336660"/>
            <a:chExt cx="2292350" cy="1068387"/>
          </a:xfrm>
        </p:grpSpPr>
        <p:pic>
          <p:nvPicPr>
            <p:cNvPr id="75" name="Graphic 10">
              <a:extLst>
                <a:ext uri="{FF2B5EF4-FFF2-40B4-BE49-F238E27FC236}">
                  <a16:creationId xmlns:a16="http://schemas.microsoft.com/office/drawing/2014/main" id="{AF7BEFB9-5091-4173-A9CE-BEFC35A47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1043" y="433666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20">
              <a:extLst>
                <a:ext uri="{FF2B5EF4-FFF2-40B4-BE49-F238E27FC236}">
                  <a16:creationId xmlns:a16="http://schemas.microsoft.com/office/drawing/2014/main" id="{20784341-3F59-4D1E-88E9-822939957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2218" y="5097072"/>
              <a:ext cx="2292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89D652E1-1E92-4721-96E9-C250802584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95600" y="5623935"/>
            <a:ext cx="1084214" cy="1084214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3818A8E4-B583-4E6E-93A0-648E51E4E67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67951" y="5692046"/>
            <a:ext cx="1317656" cy="988242"/>
          </a:xfrm>
          <a:prstGeom prst="rect">
            <a:avLst/>
          </a:prstGeom>
        </p:spPr>
      </p:pic>
      <p:pic>
        <p:nvPicPr>
          <p:cNvPr id="79" name="Picture 78" descr="Logo&#10;&#10;Description automatically generated">
            <a:extLst>
              <a:ext uri="{FF2B5EF4-FFF2-40B4-BE49-F238E27FC236}">
                <a16:creationId xmlns:a16="http://schemas.microsoft.com/office/drawing/2014/main" id="{3AC0D93A-45C7-4BA7-9D23-46D0AAB3EA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78077" y="5773786"/>
            <a:ext cx="800672" cy="800672"/>
          </a:xfrm>
          <a:prstGeom prst="rect">
            <a:avLst/>
          </a:prstGeom>
        </p:spPr>
      </p:pic>
      <p:pic>
        <p:nvPicPr>
          <p:cNvPr id="82" name="Picture 81" descr="Text&#10;&#10;Description automatically generated">
            <a:extLst>
              <a:ext uri="{FF2B5EF4-FFF2-40B4-BE49-F238E27FC236}">
                <a16:creationId xmlns:a16="http://schemas.microsoft.com/office/drawing/2014/main" id="{F1989BE4-5CA2-47DF-A8C8-9FB019A33C3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23890" y="4336440"/>
            <a:ext cx="1985966" cy="775206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744DC01E-0D96-47C7-AF45-4FFA112CAFEC}"/>
              </a:ext>
            </a:extLst>
          </p:cNvPr>
          <p:cNvGrpSpPr/>
          <p:nvPr/>
        </p:nvGrpSpPr>
        <p:grpSpPr>
          <a:xfrm>
            <a:off x="8726222" y="1452846"/>
            <a:ext cx="1474234" cy="931448"/>
            <a:chOff x="4956175" y="2786062"/>
            <a:chExt cx="2279650" cy="1285875"/>
          </a:xfrm>
        </p:grpSpPr>
        <p:pic>
          <p:nvPicPr>
            <p:cNvPr id="83" name="Graphic 20">
              <a:extLst>
                <a:ext uri="{FF2B5EF4-FFF2-40B4-BE49-F238E27FC236}">
                  <a16:creationId xmlns:a16="http://schemas.microsoft.com/office/drawing/2014/main" id="{5BC224FA-8AAD-5F48-A313-53A316DE90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5475" y="278606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12">
              <a:extLst>
                <a:ext uri="{FF2B5EF4-FFF2-40B4-BE49-F238E27FC236}">
                  <a16:creationId xmlns:a16="http://schemas.microsoft.com/office/drawing/2014/main" id="{11A98FDF-C6C9-8147-A4D3-F17F9B35B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175" y="3548062"/>
              <a:ext cx="22796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Certificate</a:t>
              </a:r>
              <a:br>
                <a:rPr lang="en-US" altLang="en-US" sz="14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4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Manager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306C1C5-3083-41F9-8598-204E3DFD43D1}"/>
              </a:ext>
            </a:extLst>
          </p:cNvPr>
          <p:cNvGrpSpPr/>
          <p:nvPr/>
        </p:nvGrpSpPr>
        <p:grpSpPr>
          <a:xfrm>
            <a:off x="10018160" y="1484784"/>
            <a:ext cx="1262416" cy="1007638"/>
            <a:chOff x="4956175" y="2893219"/>
            <a:chExt cx="2279650" cy="1588337"/>
          </a:xfrm>
        </p:grpSpPr>
        <p:pic>
          <p:nvPicPr>
            <p:cNvPr id="86" name="Graphic 21">
              <a:extLst>
                <a:ext uri="{FF2B5EF4-FFF2-40B4-BE49-F238E27FC236}">
                  <a16:creationId xmlns:a16="http://schemas.microsoft.com/office/drawing/2014/main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3887" y="289321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12">
              <a:extLst>
                <a:ext uri="{FF2B5EF4-FFF2-40B4-BE49-F238E27FC236}">
                  <a16:creationId xmlns:a16="http://schemas.microsoft.com/office/drawing/2014/main" id="{CCB91AC5-C76C-F545-8ADD-956FB261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175" y="3656806"/>
              <a:ext cx="2279650" cy="82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Route 53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C71AF2-F1FB-4D45-A804-8833C1C4975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86425" y="2897747"/>
            <a:ext cx="1985026" cy="98463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321AD7B-DD9A-4975-967F-0F5C3EEB316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49385" y="5692253"/>
            <a:ext cx="2022679" cy="113775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708F4D-D3AE-4CFC-9957-B757E5722DD8}"/>
              </a:ext>
            </a:extLst>
          </p:cNvPr>
          <p:cNvGrpSpPr/>
          <p:nvPr/>
        </p:nvGrpSpPr>
        <p:grpSpPr>
          <a:xfrm>
            <a:off x="1888218" y="1486672"/>
            <a:ext cx="1745088" cy="807371"/>
            <a:chOff x="5332696" y="1486672"/>
            <a:chExt cx="1745088" cy="807371"/>
          </a:xfrm>
        </p:grpSpPr>
        <p:pic>
          <p:nvPicPr>
            <p:cNvPr id="62" name="Graphic 8">
              <a:extLst>
                <a:ext uri="{FF2B5EF4-FFF2-40B4-BE49-F238E27FC236}">
                  <a16:creationId xmlns:a16="http://schemas.microsoft.com/office/drawing/2014/main" id="{401F4A05-DD79-481D-965D-149505F61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614" y="1486672"/>
              <a:ext cx="516476" cy="516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9">
              <a:extLst>
                <a:ext uri="{FF2B5EF4-FFF2-40B4-BE49-F238E27FC236}">
                  <a16:creationId xmlns:a16="http://schemas.microsoft.com/office/drawing/2014/main" id="{33D5012A-1034-43DC-8814-20F970175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696" y="1986266"/>
              <a:ext cx="17450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13BE6F-F81F-4BEA-AE8A-C8ED69A01328}"/>
              </a:ext>
            </a:extLst>
          </p:cNvPr>
          <p:cNvGrpSpPr/>
          <p:nvPr/>
        </p:nvGrpSpPr>
        <p:grpSpPr>
          <a:xfrm>
            <a:off x="2507506" y="1486427"/>
            <a:ext cx="2292350" cy="1024602"/>
            <a:chOff x="5773924" y="1486427"/>
            <a:chExt cx="2292350" cy="1024602"/>
          </a:xfrm>
        </p:grpSpPr>
        <p:pic>
          <p:nvPicPr>
            <p:cNvPr id="81" name="Graphic 19">
              <a:extLst>
                <a:ext uri="{FF2B5EF4-FFF2-40B4-BE49-F238E27FC236}">
                  <a16:creationId xmlns:a16="http://schemas.microsoft.com/office/drawing/2014/main" id="{C9B8E555-A8D0-4AFB-8902-862545BBC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67" y="1486427"/>
              <a:ext cx="516476" cy="516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TextBox 11">
              <a:extLst>
                <a:ext uri="{FF2B5EF4-FFF2-40B4-BE49-F238E27FC236}">
                  <a16:creationId xmlns:a16="http://schemas.microsoft.com/office/drawing/2014/main" id="{8956276F-B103-49BA-9CC5-56C54E802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3924" y="1987809"/>
              <a:ext cx="22923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</a:t>
              </a:r>
              <a:b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CloudFront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7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76796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Implementation Architecture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0694F5-08DE-4DA9-A1DE-617C2E942FCB}"/>
              </a:ext>
            </a:extLst>
          </p:cNvPr>
          <p:cNvCxnSpPr/>
          <p:nvPr/>
        </p:nvCxnSpPr>
        <p:spPr>
          <a:xfrm flipV="1">
            <a:off x="1055440" y="987495"/>
            <a:ext cx="9361040" cy="652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9DCE934-B122-4EE5-A4B9-DD1A31A40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37" y="1124744"/>
            <a:ext cx="9856399" cy="5433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537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76796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Implementation DevOps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0694F5-08DE-4DA9-A1DE-617C2E942FCB}"/>
              </a:ext>
            </a:extLst>
          </p:cNvPr>
          <p:cNvCxnSpPr/>
          <p:nvPr/>
        </p:nvCxnSpPr>
        <p:spPr>
          <a:xfrm flipV="1">
            <a:off x="1055440" y="987495"/>
            <a:ext cx="9361040" cy="652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447F943-9DA5-4F1B-B818-CBC6B36E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094206"/>
            <a:ext cx="7560840" cy="48899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927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76796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Demonstration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0694F5-08DE-4DA9-A1DE-617C2E942FCB}"/>
              </a:ext>
            </a:extLst>
          </p:cNvPr>
          <p:cNvCxnSpPr/>
          <p:nvPr/>
        </p:nvCxnSpPr>
        <p:spPr>
          <a:xfrm flipV="1">
            <a:off x="1055440" y="987495"/>
            <a:ext cx="9361040" cy="652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DF8213E-C68B-42E4-8EAB-018C736D5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764704"/>
            <a:ext cx="2931711" cy="2931711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8C5B53A-6AB6-442E-AF28-9470668843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30" r="-1" b="288"/>
          <a:stretch/>
        </p:blipFill>
        <p:spPr>
          <a:xfrm>
            <a:off x="1097280" y="2427655"/>
            <a:ext cx="3097396" cy="27529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CBB53C-528D-4C54-8E45-3DE72DA85C70}"/>
              </a:ext>
            </a:extLst>
          </p:cNvPr>
          <p:cNvSpPr txBox="1"/>
          <p:nvPr/>
        </p:nvSpPr>
        <p:spPr>
          <a:xfrm>
            <a:off x="4511824" y="1997348"/>
            <a:ext cx="549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hlinkClick r:id="rId5"/>
              </a:rPr>
              <a:t>https://api.myhairdone.co.uk</a:t>
            </a:r>
            <a:r>
              <a:rPr lang="en-GB" sz="3600" dirty="0"/>
              <a:t> </a:t>
            </a:r>
            <a:endParaRPr lang="en-IE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A17DCC-6976-4920-8D32-D5F5A656D667}"/>
              </a:ext>
            </a:extLst>
          </p:cNvPr>
          <p:cNvSpPr txBox="1"/>
          <p:nvPr/>
        </p:nvSpPr>
        <p:spPr>
          <a:xfrm>
            <a:off x="4511823" y="3383005"/>
            <a:ext cx="487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hlinkClick r:id="rId6"/>
              </a:rPr>
              <a:t>https://myhairdone.co.uk</a:t>
            </a:r>
            <a:r>
              <a:rPr lang="en-GB" sz="3600" dirty="0"/>
              <a:t> </a:t>
            </a:r>
            <a:endParaRPr lang="en-IE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A5619-4A18-40AE-BC6C-1028D565C4D6}"/>
              </a:ext>
            </a:extLst>
          </p:cNvPr>
          <p:cNvSpPr/>
          <p:nvPr/>
        </p:nvSpPr>
        <p:spPr>
          <a:xfrm>
            <a:off x="4223792" y="5049075"/>
            <a:ext cx="5912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400" dirty="0">
                <a:hlinkClick r:id="rId7"/>
              </a:rPr>
              <a:t>https://github.com/lucasfdsilva/my-hair-done</a:t>
            </a:r>
            <a:r>
              <a:rPr lang="en-IE" sz="2400" dirty="0"/>
              <a:t> 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FD5C119E-F025-4A69-AF71-98A4DC017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6906" y="4869160"/>
            <a:ext cx="2178144" cy="8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8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76796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0694F5-08DE-4DA9-A1DE-617C2E942FCB}"/>
              </a:ext>
            </a:extLst>
          </p:cNvPr>
          <p:cNvCxnSpPr/>
          <p:nvPr/>
        </p:nvCxnSpPr>
        <p:spPr>
          <a:xfrm flipV="1">
            <a:off x="1055440" y="987495"/>
            <a:ext cx="9361040" cy="652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9F3E0B6-490C-461C-A573-98098A35B1F0}"/>
              </a:ext>
            </a:extLst>
          </p:cNvPr>
          <p:cNvSpPr/>
          <p:nvPr/>
        </p:nvSpPr>
        <p:spPr>
          <a:xfrm>
            <a:off x="407370" y="1940639"/>
            <a:ext cx="1080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494" lvl="1"/>
            <a:r>
              <a:rPr lang="en-GB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 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Discuss the most innovative aspect of your project.  For example, with respect to your use of technologies, programming languages, frameworks or security protocols etc.</a:t>
            </a:r>
            <a:endParaRPr lang="en-I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E45D2-3738-4F93-B019-F55B13C09013}"/>
              </a:ext>
            </a:extLst>
          </p:cNvPr>
          <p:cNvSpPr/>
          <p:nvPr/>
        </p:nvSpPr>
        <p:spPr>
          <a:xfrm>
            <a:off x="407369" y="1052736"/>
            <a:ext cx="10401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494" lvl="1"/>
            <a:r>
              <a:rPr lang="en-GB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 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Discuss the most difficult aspect of your project with particular emphasis on those areas related to your chosen specialization </a:t>
            </a:r>
            <a:endParaRPr lang="en-I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0D7A2-20D0-4578-8C2C-0199766B150A}"/>
              </a:ext>
            </a:extLst>
          </p:cNvPr>
          <p:cNvSpPr/>
          <p:nvPr/>
        </p:nvSpPr>
        <p:spPr>
          <a:xfrm>
            <a:off x="407369" y="3212976"/>
            <a:ext cx="10657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494" lvl="1"/>
            <a:r>
              <a:rPr lang="en-IE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 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With respect to your requirement specification, what requirements have you since added, removed or changed and what impact has this had on the completeness of your project? </a:t>
            </a:r>
            <a:endParaRPr lang="en-I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70578-0707-404A-8298-E6D23EDAF72C}"/>
              </a:ext>
            </a:extLst>
          </p:cNvPr>
          <p:cNvSpPr/>
          <p:nvPr/>
        </p:nvSpPr>
        <p:spPr>
          <a:xfrm>
            <a:off x="407368" y="4509120"/>
            <a:ext cx="10657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494" lvl="1"/>
            <a:r>
              <a:rPr lang="en-IE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 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Describe in detail, your approach to Testing</a:t>
            </a:r>
            <a:endParaRPr lang="en-I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4E0C-7C78-4345-8A71-43B73BCCD879}"/>
              </a:ext>
            </a:extLst>
          </p:cNvPr>
          <p:cNvSpPr/>
          <p:nvPr/>
        </p:nvSpPr>
        <p:spPr>
          <a:xfrm>
            <a:off x="407370" y="5013176"/>
            <a:ext cx="10657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494" lvl="1"/>
            <a:r>
              <a:rPr lang="en-IE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 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If you were to start your project again would you change any of the decisions you made? For example, in relation to tools, technologies, languages, algorithms, security, testing strategies etc. </a:t>
            </a:r>
            <a:endParaRPr lang="en-I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4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31665" y="436252"/>
            <a:ext cx="3481766" cy="485775"/>
          </a:xfrm>
        </p:spPr>
        <p:txBody>
          <a:bodyPr/>
          <a:lstStyle/>
          <a:p>
            <a:pPr eaLnBrk="1" hangingPunct="1"/>
            <a:r>
              <a:rPr lang="en-GB" sz="1087" dirty="0">
                <a:latin typeface="Lucida Sans"/>
                <a:cs typeface="Lucida Sans"/>
              </a:rPr>
              <a:t>Lucas da Silva</a:t>
            </a:r>
            <a:br>
              <a:rPr lang="en-GB" sz="634" dirty="0">
                <a:latin typeface="Lucida Sans"/>
                <a:cs typeface="Lucida Sans"/>
              </a:rPr>
            </a:br>
            <a:r>
              <a:rPr lang="en-GB" sz="634" dirty="0">
                <a:latin typeface="Lucida Sans"/>
                <a:cs typeface="Lucida Sans"/>
              </a:rPr>
              <a:t>BSC Honours in Computing – Software Development</a:t>
            </a:r>
          </a:p>
        </p:txBody>
      </p:sp>
      <p:sp>
        <p:nvSpPr>
          <p:cNvPr id="2051" name="Text Box 19"/>
          <p:cNvSpPr txBox="1">
            <a:spLocks noChangeArrowheads="1"/>
          </p:cNvSpPr>
          <p:nvPr/>
        </p:nvSpPr>
        <p:spPr bwMode="auto">
          <a:xfrm>
            <a:off x="7420201" y="685801"/>
            <a:ext cx="196219" cy="151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815" tIns="31908" rIns="63815" bIns="3190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566" dirty="0"/>
          </a:p>
        </p:txBody>
      </p:sp>
      <p:sp>
        <p:nvSpPr>
          <p:cNvPr id="2055" name="Text Box 670"/>
          <p:cNvSpPr txBox="1">
            <a:spLocks noChangeArrowheads="1"/>
          </p:cNvSpPr>
          <p:nvPr/>
        </p:nvSpPr>
        <p:spPr bwMode="auto">
          <a:xfrm>
            <a:off x="3845489" y="209957"/>
            <a:ext cx="4576959" cy="23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815" tIns="31908" rIns="63815" bIns="3190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0" algn="ctr"/>
            <a:r>
              <a:rPr lang="en-US" sz="1110" dirty="0">
                <a:solidFill>
                  <a:schemeClr val="tx2"/>
                </a:solidFill>
                <a:latin typeface="Lucida Sans"/>
                <a:cs typeface="Lucida Sans"/>
              </a:rPr>
              <a:t>My Hair Done</a:t>
            </a:r>
          </a:p>
        </p:txBody>
      </p:sp>
      <p:sp>
        <p:nvSpPr>
          <p:cNvPr id="2058" name="Text Box 1338"/>
          <p:cNvSpPr txBox="1">
            <a:spLocks noChangeArrowheads="1"/>
          </p:cNvSpPr>
          <p:nvPr/>
        </p:nvSpPr>
        <p:spPr bwMode="auto">
          <a:xfrm>
            <a:off x="13019485" y="4506058"/>
            <a:ext cx="130065" cy="15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15" tIns="31908" rIns="63815" bIns="3190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566" dirty="0">
              <a:latin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863585" y="972649"/>
            <a:ext cx="4464834" cy="0"/>
          </a:xfrm>
          <a:prstGeom prst="line">
            <a:avLst/>
          </a:prstGeom>
          <a:ln>
            <a:solidFill>
              <a:srgbClr val="1919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59" name="Rectangle 2645"/>
          <p:cNvSpPr>
            <a:spLocks noChangeArrowheads="1"/>
          </p:cNvSpPr>
          <p:nvPr/>
        </p:nvSpPr>
        <p:spPr bwMode="auto">
          <a:xfrm>
            <a:off x="6369025" y="1921381"/>
            <a:ext cx="862245" cy="89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28" tIns="31914" rIns="63828" bIns="31914"/>
          <a:lstStyle/>
          <a:p>
            <a:endParaRPr lang="en-IE" sz="408" dirty="0"/>
          </a:p>
        </p:txBody>
      </p:sp>
      <p:sp>
        <p:nvSpPr>
          <p:cNvPr id="2060" name="Rectangle 2708"/>
          <p:cNvSpPr>
            <a:spLocks noChangeArrowheads="1"/>
          </p:cNvSpPr>
          <p:nvPr/>
        </p:nvSpPr>
        <p:spPr bwMode="auto">
          <a:xfrm>
            <a:off x="7372548" y="1906987"/>
            <a:ext cx="882427" cy="88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28" tIns="31914" rIns="63828" bIns="31914"/>
          <a:lstStyle/>
          <a:p>
            <a:endParaRPr lang="en-IE" sz="408" dirty="0"/>
          </a:p>
        </p:txBody>
      </p:sp>
      <p:sp>
        <p:nvSpPr>
          <p:cNvPr id="2067" name="Rectangle 1980"/>
          <p:cNvSpPr>
            <a:spLocks noChangeArrowheads="1"/>
          </p:cNvSpPr>
          <p:nvPr/>
        </p:nvSpPr>
        <p:spPr bwMode="auto">
          <a:xfrm>
            <a:off x="7328259" y="2356914"/>
            <a:ext cx="902609" cy="111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28" tIns="31914" rIns="63828" bIns="31914"/>
          <a:lstStyle/>
          <a:p>
            <a:endParaRPr lang="en-IE" sz="408" dirty="0"/>
          </a:p>
        </p:txBody>
      </p:sp>
      <p:sp>
        <p:nvSpPr>
          <p:cNvPr id="64" name="Text Box 271"/>
          <p:cNvSpPr txBox="1">
            <a:spLocks noChangeArrowheads="1"/>
          </p:cNvSpPr>
          <p:nvPr/>
        </p:nvSpPr>
        <p:spPr bwMode="auto">
          <a:xfrm>
            <a:off x="6232379" y="1371839"/>
            <a:ext cx="2040682" cy="22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893" tIns="6446" rIns="12893" bIns="6446">
            <a:spAutoFit/>
          </a:bodyPr>
          <a:lstStyle>
            <a:lvl1pPr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endParaRPr lang="en-GB" sz="408" b="1" dirty="0">
              <a:latin typeface="Arial" charset="0"/>
            </a:endParaRPr>
          </a:p>
          <a:p>
            <a:r>
              <a:rPr lang="en-GB" sz="408" b="1" dirty="0">
                <a:latin typeface="Arial" charset="0"/>
              </a:rPr>
              <a:t> </a:t>
            </a:r>
            <a:endParaRPr lang="en-US" sz="566" dirty="0"/>
          </a:p>
          <a:p>
            <a:pPr algn="just"/>
            <a:r>
              <a:rPr lang="en-US" sz="566" dirty="0"/>
              <a:t>     </a:t>
            </a:r>
            <a:endParaRPr lang="en-GB" sz="408" b="1" baseline="30000" dirty="0">
              <a:latin typeface="Arial" charset="0"/>
            </a:endParaRPr>
          </a:p>
        </p:txBody>
      </p:sp>
      <p:pic>
        <p:nvPicPr>
          <p:cNvPr id="74" name="Picture 73" descr="NCI Logo_outline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62862" y="244516"/>
            <a:ext cx="825215" cy="49381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3888561" y="1079640"/>
            <a:ext cx="1982939" cy="2212144"/>
          </a:xfrm>
          <a:prstGeom prst="rect">
            <a:avLst/>
          </a:prstGeom>
          <a:solidFill>
            <a:srgbClr val="FFFFFF"/>
          </a:solidFill>
          <a:ln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725" dirty="0">
                <a:solidFill>
                  <a:schemeClr val="tx2"/>
                </a:solidFill>
                <a:latin typeface="-apple-system"/>
              </a:rPr>
              <a:t>My Hair Done is a Web application that aims to streamline the process of getting a haircut for both independent professionals and customers.</a:t>
            </a:r>
          </a:p>
          <a:p>
            <a:pPr algn="l"/>
            <a:endParaRPr lang="en-GB" sz="725" dirty="0">
              <a:solidFill>
                <a:schemeClr val="tx2"/>
              </a:solidFill>
              <a:latin typeface="-apple-system"/>
            </a:endParaRPr>
          </a:p>
          <a:p>
            <a:pPr algn="l"/>
            <a:r>
              <a:rPr lang="en-GB" sz="725" dirty="0">
                <a:solidFill>
                  <a:schemeClr val="tx2"/>
                </a:solidFill>
                <a:latin typeface="-apple-system"/>
              </a:rPr>
              <a:t>For Professionals, the application is a platform to manage their bookings and availability and to publish their portfolio and style characteristics so that customers looking for a professional specialised in a given style or location can find a match easily.</a:t>
            </a:r>
            <a:br>
              <a:rPr lang="en-GB" sz="725" dirty="0">
                <a:solidFill>
                  <a:schemeClr val="tx2"/>
                </a:solidFill>
                <a:latin typeface="-apple-system"/>
              </a:rPr>
            </a:br>
            <a:endParaRPr lang="en-GB" sz="725" dirty="0">
              <a:solidFill>
                <a:schemeClr val="tx2"/>
              </a:solidFill>
              <a:latin typeface="-apple-system"/>
            </a:endParaRPr>
          </a:p>
          <a:p>
            <a:pPr algn="l"/>
            <a:r>
              <a:rPr lang="en-GB" sz="725" dirty="0">
                <a:solidFill>
                  <a:schemeClr val="tx2"/>
                </a:solidFill>
                <a:latin typeface="-apple-system"/>
              </a:rPr>
              <a:t>For customers, the app helps them on 3 different fronts: 1st The AI Hairstyle builder helps users to try different haircut styles &amp; 2nd, the app helps them find professionals that match their hairstyle choice and finally, schedule appointments with any professional in the platform through the app.</a:t>
            </a:r>
          </a:p>
          <a:p>
            <a:endParaRPr lang="en-US" sz="725" dirty="0">
              <a:ln>
                <a:solidFill>
                  <a:srgbClr val="191966"/>
                </a:solidFill>
              </a:ln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3AA53E1-F5E9-45BA-AF28-BA25DE42C4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98" y="249492"/>
            <a:ext cx="165729" cy="16448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200463C-351C-40D0-A633-A600723ABC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49" y="3364782"/>
            <a:ext cx="1339763" cy="424258"/>
          </a:xfrm>
          <a:prstGeom prst="rect">
            <a:avLst/>
          </a:prstGeom>
        </p:spPr>
      </p:pic>
      <p:pic>
        <p:nvPicPr>
          <p:cNvPr id="14" name="Picture 13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B6D56C09-8831-4AAA-A193-234B3F3504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939" y="224614"/>
            <a:ext cx="617184" cy="6362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33072-D740-4722-ADA9-98090232B4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7198" y="1051998"/>
            <a:ext cx="1741244" cy="14289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5CF217-33A0-4135-898D-F221AD8085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7534" y="2642069"/>
            <a:ext cx="2295905" cy="11134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2F57E2-804F-44CF-9354-0740AB57F4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2578" y="3905606"/>
            <a:ext cx="3926844" cy="2445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9773B6CD-70F2-40B8-B668-B19B57F72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30" r="-1" b="288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1CA7B34D-03DC-4D11-92CA-AA71DDCE15B1}"/>
              </a:ext>
            </a:extLst>
          </p:cNvPr>
          <p:cNvSpPr txBox="1">
            <a:spLocks/>
          </p:cNvSpPr>
          <p:nvPr/>
        </p:nvSpPr>
        <p:spPr>
          <a:xfrm>
            <a:off x="8090665" y="5645685"/>
            <a:ext cx="3659246" cy="861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FFFFFF"/>
                </a:solidFill>
              </a:rPr>
              <a:t>BSc honours in Computing – Software Development</a:t>
            </a:r>
            <a:br>
              <a:rPr lang="en-US" sz="1500" dirty="0">
                <a:solidFill>
                  <a:srgbClr val="FFFFFF"/>
                </a:solidFill>
              </a:rPr>
            </a:b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Final presentation</a:t>
            </a:r>
            <a:br>
              <a:rPr lang="en-US" sz="1500" dirty="0">
                <a:solidFill>
                  <a:srgbClr val="FFFFFF"/>
                </a:solidFill>
              </a:rPr>
            </a:b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A579FAA-AC99-4B9A-863D-888F90541EE0}"/>
              </a:ext>
            </a:extLst>
          </p:cNvPr>
          <p:cNvSpPr txBox="1">
            <a:spLocks/>
          </p:cNvSpPr>
          <p:nvPr/>
        </p:nvSpPr>
        <p:spPr>
          <a:xfrm>
            <a:off x="8090665" y="5199346"/>
            <a:ext cx="3659246" cy="6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FFFFFF"/>
                </a:solidFill>
              </a:rPr>
              <a:t>Lucas da Silva – x17118361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1476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6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7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8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7c268ea-5c0a-43c7-9c80-fda75450269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9172AF47BD6344B6B91EBC3537DE0F" ma:contentTypeVersion="13" ma:contentTypeDescription="Create a new document." ma:contentTypeScope="" ma:versionID="4b71486f476328c8f04616504f4bd3a5">
  <xsd:schema xmlns:xsd="http://www.w3.org/2001/XMLSchema" xmlns:xs="http://www.w3.org/2001/XMLSchema" xmlns:p="http://schemas.microsoft.com/office/2006/metadata/properties" xmlns:ns3="0c345b50-6b60-42cb-a543-7083eb924065" xmlns:ns4="87c268ea-5c0a-43c7-9c80-fda754502692" targetNamespace="http://schemas.microsoft.com/office/2006/metadata/properties" ma:root="true" ma:fieldsID="41eab0c620b9ebd072c641779154cb6f" ns3:_="" ns4:_="">
    <xsd:import namespace="0c345b50-6b60-42cb-a543-7083eb924065"/>
    <xsd:import namespace="87c268ea-5c0a-43c7-9c80-fda75450269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45b50-6b60-42cb-a543-7083eb9240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c268ea-5c0a-43c7-9c80-fda7545026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87c268ea-5c0a-43c7-9c80-fda754502692"/>
    <ds:schemaRef ds:uri="0c345b50-6b60-42cb-a543-7083eb924065"/>
    <ds:schemaRef ds:uri="http://schemas.microsoft.com/office/2006/metadata/properties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B5001A9-41FF-4813-BF60-E95336F0DA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45b50-6b60-42cb-a543-7083eb924065"/>
    <ds:schemaRef ds:uri="87c268ea-5c0a-43c7-9c80-fda7545026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479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Georgia Pro Cond Light</vt:lpstr>
      <vt:lpstr>Lucida Sans</vt:lpstr>
      <vt:lpstr>Speak Pro</vt:lpstr>
      <vt:lpstr>Times New Roman</vt:lpstr>
      <vt:lpstr>RetrospectVTI</vt:lpstr>
      <vt:lpstr>My Hair Done</vt:lpstr>
      <vt:lpstr>What is “My Hair Done”? What does it do?</vt:lpstr>
      <vt:lpstr>Technology Stack</vt:lpstr>
      <vt:lpstr>Implementation Architecture</vt:lpstr>
      <vt:lpstr>Implementation DevOps</vt:lpstr>
      <vt:lpstr>Demonstration</vt:lpstr>
      <vt:lpstr>Q &amp; A</vt:lpstr>
      <vt:lpstr>Lucas da Silva BSC Honours in Computing – Software Development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Hair Done</dc:title>
  <dc:creator>Lucas DaSilva</dc:creator>
  <cp:lastModifiedBy>Lucas DaSilva</cp:lastModifiedBy>
  <cp:revision>16</cp:revision>
  <dcterms:created xsi:type="dcterms:W3CDTF">2020-12-20T12:31:11Z</dcterms:created>
  <dcterms:modified xsi:type="dcterms:W3CDTF">2021-05-21T15:52:18Z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0x010100549172AF47BD6344B6B91EBC3537DE0F</vt:lpwstr>
  </property>
</Properties>
</file>