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9390-27D0-43A8-885A-2311F7DF2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FA07-0995-40F3-8974-4CF1A784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E301-E7CC-4336-A872-B98FEA80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77FE-F016-4973-B199-A24F185B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82BC-14C6-4951-8F75-CA52E9C9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87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6BCA-11F9-4838-B0BE-2C1D4063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90CCE-8497-46AE-8599-D94A1099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00F0-EB8E-407B-8AC1-0BB630FE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1B2B-20FD-40F8-90DC-85B2D650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5DB6-6B75-4BD5-978B-F3F090B8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79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437FB-50DA-48C1-82C4-15B51D57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6631-4978-4F96-B876-BF977698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79FFE-4C18-45A2-AAD0-2F56F4CB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7AAF-002B-4355-85BD-5CC780C2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CB8C-4562-421D-BF69-695E242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33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5292-FFFF-403E-B181-E8CC9B12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495C-393C-4EEB-AFDF-2A82861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C71C-6378-4E30-9F49-18FFC1D3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3191-1144-401E-95B0-3D8A7F84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429B-346B-4951-A1BA-6359710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23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14DE-5810-4190-9BCC-032FCE0F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61E2-0CD1-454F-894B-5EFA8BBF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CDCA-F293-4D04-87FA-01CB192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619E-2A9E-4F7F-BDE0-D5927781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0EE-4D3D-4AE7-A935-E9AE201F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703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63A-C169-4F57-B076-89FE4A10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57B9-9071-44A0-9957-92A9045F5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B8D3-8E25-4A43-9F71-2C864E43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1D35-8E65-4DD9-B1A5-AF05C283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F0DE-542F-454D-BA86-618F303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B92D-503C-4D3A-AD95-E10D919D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37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DAF0-CC89-4081-84E2-97A3A25B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FA07-D1A7-4E5E-AEDD-7D7BAA36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2F56D-4434-486E-B423-FAE866F9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95C0B-7980-48B7-B8BC-50FE2F342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DE436-33B4-41C1-A79D-77B8855EF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C6E3-8249-4450-9A17-F4CB3E7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624CB-060F-4153-9268-30991571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44B62-3DF7-42BD-BD63-38EFC224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61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0D65-D5CA-424C-84A8-A3F478B6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0C265-64A9-4FDF-AE2B-A4C32977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F001E-6EFF-4A67-9ACD-3AD0004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35718-4BBF-4299-9D86-2B496B1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0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B3ECB-9717-4570-8BA9-C64B3DD6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202C-6FFB-44AD-A015-BD96382E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BD06-8C0D-4EE5-81C1-AE091C8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59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95F9-4EE3-40D9-A610-D5E9C557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36B6-2B9D-41BC-B761-8F2F2B44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9E03-927D-4266-B456-E9D46CA1F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5DC2-2B6A-41CF-8A1D-CAE2AD2E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69F55-566E-48F7-B066-E2BD5291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AFE66-A084-4067-940E-62DD2C0A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83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51E5-76F6-4E7E-BB4C-1AEABD4C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21ED7-136C-4029-A34B-8F9020168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F52E-1DD4-4AD2-8F7E-35BE65BE1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AFC9-0EAB-4B66-9C69-2CF3A887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7F8DE-96F5-4053-BBC3-C45FCC68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D43C-00F0-4FC9-8081-2BFC171E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36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5B26A-1925-46CA-9016-148FDCC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D636-FAF1-4BC3-A990-E12F3392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76F2-CBEB-4F4A-ACBB-6D1738CB3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2027-4D84-4867-B5F9-D0CDA7898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7466-1ECF-43C4-AF29-3A3EF5FF4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140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fdsilva/telemetry-app/tree/main/.github/workfl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37DC9EB1-8E2E-4E33-A543-05CD10FF58A6}"/>
              </a:ext>
            </a:extLst>
          </p:cNvPr>
          <p:cNvSpPr/>
          <p:nvPr/>
        </p:nvSpPr>
        <p:spPr>
          <a:xfrm>
            <a:off x="215660" y="622864"/>
            <a:ext cx="11760680" cy="60022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032A71-E40D-4F1F-8AF9-2E33B597D85A}"/>
              </a:ext>
            </a:extLst>
          </p:cNvPr>
          <p:cNvSpPr txBox="1"/>
          <p:nvPr/>
        </p:nvSpPr>
        <p:spPr>
          <a:xfrm>
            <a:off x="3475776" y="87223"/>
            <a:ext cx="517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Telemetry-App CI/CD Pipeline Workflow</a:t>
            </a:r>
            <a:endParaRPr lang="en-IE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3429B6-D34A-440A-9E7E-27BB2B6E8C3F}"/>
              </a:ext>
            </a:extLst>
          </p:cNvPr>
          <p:cNvGrpSpPr/>
          <p:nvPr/>
        </p:nvGrpSpPr>
        <p:grpSpPr>
          <a:xfrm>
            <a:off x="850416" y="881206"/>
            <a:ext cx="1047591" cy="831018"/>
            <a:chOff x="1117638" y="924340"/>
            <a:chExt cx="1047591" cy="831018"/>
          </a:xfrm>
        </p:grpSpPr>
        <p:pic>
          <p:nvPicPr>
            <p:cNvPr id="47" name="Picture 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7625A39-EB99-4683-AA35-7FEFD0C07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38" y="924340"/>
              <a:ext cx="950821" cy="53483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D1779E-D5AE-4912-AAE7-5AB61A8C2EAB}"/>
                </a:ext>
              </a:extLst>
            </p:cNvPr>
            <p:cNvSpPr txBox="1"/>
            <p:nvPr/>
          </p:nvSpPr>
          <p:spPr>
            <a:xfrm>
              <a:off x="1143516" y="1386026"/>
              <a:ext cx="102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Actions</a:t>
              </a:r>
              <a:endParaRPr lang="en-IE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A5A50A2-E427-4BA9-9281-0D0E2CC303F2}"/>
              </a:ext>
            </a:extLst>
          </p:cNvPr>
          <p:cNvSpPr/>
          <p:nvPr/>
        </p:nvSpPr>
        <p:spPr>
          <a:xfrm>
            <a:off x="850416" y="802912"/>
            <a:ext cx="10786617" cy="55978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911869-0C3F-4C4C-8740-244491EFC6C3}"/>
              </a:ext>
            </a:extLst>
          </p:cNvPr>
          <p:cNvGrpSpPr/>
          <p:nvPr/>
        </p:nvGrpSpPr>
        <p:grpSpPr>
          <a:xfrm>
            <a:off x="1801237" y="1156649"/>
            <a:ext cx="9102552" cy="1558275"/>
            <a:chOff x="1801237" y="1728389"/>
            <a:chExt cx="9102552" cy="15582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5D9BAD-4DBC-4DD0-8345-BD1AC652C694}"/>
                </a:ext>
              </a:extLst>
            </p:cNvPr>
            <p:cNvSpPr/>
            <p:nvPr/>
          </p:nvSpPr>
          <p:spPr>
            <a:xfrm>
              <a:off x="1801237" y="1728389"/>
              <a:ext cx="9102552" cy="1558275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 to Staging Environment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DC0C758E-5EB8-4C2C-B0CB-18375B5F7A1D}"/>
                </a:ext>
              </a:extLst>
            </p:cNvPr>
            <p:cNvSpPr/>
            <p:nvPr/>
          </p:nvSpPr>
          <p:spPr>
            <a:xfrm>
              <a:off x="2277474" y="2169666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Linting</a:t>
              </a:r>
              <a:endParaRPr lang="en-IE" sz="1200" dirty="0"/>
            </a:p>
          </p:txBody>
        </p: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C37EC35E-37F9-476B-BEF1-EA5649ECA40E}"/>
                </a:ext>
              </a:extLst>
            </p:cNvPr>
            <p:cNvSpPr/>
            <p:nvPr/>
          </p:nvSpPr>
          <p:spPr>
            <a:xfrm>
              <a:off x="2276805" y="2654842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Terraform Validate</a:t>
              </a:r>
              <a:endParaRPr lang="en-IE" sz="1200" dirty="0"/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E3C64B1-34C4-4FBE-BCB1-C50F660A886B}"/>
                </a:ext>
              </a:extLst>
            </p:cNvPr>
            <p:cNvSpPr/>
            <p:nvPr/>
          </p:nvSpPr>
          <p:spPr>
            <a:xfrm>
              <a:off x="4167004" y="2354470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Build and Push</a:t>
              </a:r>
              <a:endParaRPr lang="en-IE" sz="1200" dirty="0"/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83698C10-910A-404A-ACD3-18BB2C16F2A1}"/>
                </a:ext>
              </a:extLst>
            </p:cNvPr>
            <p:cNvSpPr/>
            <p:nvPr/>
          </p:nvSpPr>
          <p:spPr>
            <a:xfrm>
              <a:off x="5902700" y="2354470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Staging Plan</a:t>
              </a:r>
              <a:endParaRPr lang="en-IE" sz="1200" dirty="0"/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4DBB54CA-444A-4E35-AD01-C7B1786084E3}"/>
                </a:ext>
              </a:extLst>
            </p:cNvPr>
            <p:cNvSpPr/>
            <p:nvPr/>
          </p:nvSpPr>
          <p:spPr>
            <a:xfrm>
              <a:off x="7560836" y="2354470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Staging Apply</a:t>
              </a:r>
              <a:endParaRPr lang="en-IE" sz="1200" dirty="0"/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46E8E9FB-C80B-49C9-8D8E-FCB68A3835B2}"/>
                </a:ext>
              </a:extLst>
            </p:cNvPr>
            <p:cNvSpPr/>
            <p:nvPr/>
          </p:nvSpPr>
          <p:spPr>
            <a:xfrm>
              <a:off x="9232312" y="2354470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Staging DynamoDB Seed</a:t>
              </a:r>
              <a:endParaRPr lang="en-IE" sz="11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AED2619-6EC2-4DFA-BA20-71F14EB685AC}"/>
                </a:ext>
              </a:extLst>
            </p:cNvPr>
            <p:cNvCxnSpPr>
              <a:stCxn id="53" idx="3"/>
              <a:endCxn id="57" idx="1"/>
            </p:cNvCxnSpPr>
            <p:nvPr/>
          </p:nvCxnSpPr>
          <p:spPr>
            <a:xfrm>
              <a:off x="3692105" y="2322722"/>
              <a:ext cx="474899" cy="18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F8AA49-1B60-4237-BDBA-44EAA942DD67}"/>
                </a:ext>
              </a:extLst>
            </p:cNvPr>
            <p:cNvCxnSpPr>
              <a:stCxn id="55" idx="3"/>
              <a:endCxn id="57" idx="1"/>
            </p:cNvCxnSpPr>
            <p:nvPr/>
          </p:nvCxnSpPr>
          <p:spPr>
            <a:xfrm flipV="1">
              <a:off x="3691436" y="2507526"/>
              <a:ext cx="475568" cy="300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79979D9-D6FB-4BA7-B9D5-5D243ABFE74F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5581635" y="2507526"/>
              <a:ext cx="321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5DFE1D-7563-48BD-BBCC-284A10EC9BBE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>
              <a:off x="7317331" y="2507526"/>
              <a:ext cx="243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835F7D6-2AAE-4306-91B7-3B6A15002CBC}"/>
                </a:ext>
              </a:extLst>
            </p:cNvPr>
            <p:cNvCxnSpPr>
              <a:stCxn id="61" idx="3"/>
              <a:endCxn id="63" idx="1"/>
            </p:cNvCxnSpPr>
            <p:nvPr/>
          </p:nvCxnSpPr>
          <p:spPr>
            <a:xfrm>
              <a:off x="8975467" y="2507526"/>
              <a:ext cx="256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078BEB-F901-4CA0-8402-D69E2FF74258}"/>
              </a:ext>
            </a:extLst>
          </p:cNvPr>
          <p:cNvGrpSpPr/>
          <p:nvPr/>
        </p:nvGrpSpPr>
        <p:grpSpPr>
          <a:xfrm>
            <a:off x="1801238" y="3024345"/>
            <a:ext cx="9102551" cy="2323757"/>
            <a:chOff x="1801238" y="3861383"/>
            <a:chExt cx="9102551" cy="232375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E40E1E-7CC4-47BB-BEA4-50157D8C997F}"/>
                </a:ext>
              </a:extLst>
            </p:cNvPr>
            <p:cNvSpPr/>
            <p:nvPr/>
          </p:nvSpPr>
          <p:spPr>
            <a:xfrm>
              <a:off x="1801238" y="3861383"/>
              <a:ext cx="9102551" cy="232375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 to Prod Environment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EC1CF21B-FEAF-49C6-A342-22B4E810D599}"/>
                </a:ext>
              </a:extLst>
            </p:cNvPr>
            <p:cNvSpPr/>
            <p:nvPr/>
          </p:nvSpPr>
          <p:spPr>
            <a:xfrm>
              <a:off x="2276805" y="4269153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Linting</a:t>
              </a:r>
              <a:endParaRPr lang="en-IE" sz="1200" dirty="0"/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96490926-DD10-47D8-BDEA-A5C5DED45168}"/>
                </a:ext>
              </a:extLst>
            </p:cNvPr>
            <p:cNvSpPr/>
            <p:nvPr/>
          </p:nvSpPr>
          <p:spPr>
            <a:xfrm>
              <a:off x="2276136" y="4754329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Terraform Validate</a:t>
              </a:r>
              <a:endParaRPr lang="en-IE" sz="1200" dirty="0"/>
            </a:p>
          </p:txBody>
        </p: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1786C365-4B54-483A-B39F-5809BFEE98C7}"/>
                </a:ext>
              </a:extLst>
            </p:cNvPr>
            <p:cNvSpPr/>
            <p:nvPr/>
          </p:nvSpPr>
          <p:spPr>
            <a:xfrm>
              <a:off x="4166335" y="4453957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Build and Push</a:t>
              </a:r>
              <a:endParaRPr lang="en-IE" sz="1200" dirty="0"/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3AA45153-249F-4794-94A9-98A7C65EC02C}"/>
                </a:ext>
              </a:extLst>
            </p:cNvPr>
            <p:cNvSpPr/>
            <p:nvPr/>
          </p:nvSpPr>
          <p:spPr>
            <a:xfrm>
              <a:off x="5902031" y="4453957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Staging Plan</a:t>
              </a:r>
              <a:endParaRPr lang="en-IE" sz="1200" dirty="0"/>
            </a:p>
          </p:txBody>
        </p: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9FC48AB4-AB65-49F5-8FA1-0FAD527CD965}"/>
                </a:ext>
              </a:extLst>
            </p:cNvPr>
            <p:cNvSpPr/>
            <p:nvPr/>
          </p:nvSpPr>
          <p:spPr>
            <a:xfrm>
              <a:off x="7560167" y="4453957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Staging Apply</a:t>
              </a:r>
              <a:endParaRPr lang="en-IE" sz="1200" dirty="0"/>
            </a:p>
          </p:txBody>
        </p:sp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5D64432E-1781-4440-ADC3-6217994F5ADA}"/>
                </a:ext>
              </a:extLst>
            </p:cNvPr>
            <p:cNvSpPr/>
            <p:nvPr/>
          </p:nvSpPr>
          <p:spPr>
            <a:xfrm>
              <a:off x="9231643" y="4453957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Staging DynamoDB Seed</a:t>
              </a:r>
              <a:endParaRPr lang="en-IE" sz="11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40C0A98-2CBB-4E30-911F-C0FA6A8E2ECE}"/>
                </a:ext>
              </a:extLst>
            </p:cNvPr>
            <p:cNvCxnSpPr>
              <a:stCxn id="71" idx="3"/>
              <a:endCxn id="73" idx="1"/>
            </p:cNvCxnSpPr>
            <p:nvPr/>
          </p:nvCxnSpPr>
          <p:spPr>
            <a:xfrm>
              <a:off x="3691436" y="4422209"/>
              <a:ext cx="474899" cy="18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687B9C9-9933-4954-B5B9-97DFCB599C47}"/>
                </a:ext>
              </a:extLst>
            </p:cNvPr>
            <p:cNvCxnSpPr>
              <a:stCxn id="72" idx="3"/>
              <a:endCxn id="73" idx="1"/>
            </p:cNvCxnSpPr>
            <p:nvPr/>
          </p:nvCxnSpPr>
          <p:spPr>
            <a:xfrm flipV="1">
              <a:off x="3690767" y="4607013"/>
              <a:ext cx="475568" cy="300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ABA188-DDF8-45BA-8ABC-F12676EEA662}"/>
                </a:ext>
              </a:extLst>
            </p:cNvPr>
            <p:cNvCxnSpPr>
              <a:stCxn id="73" idx="3"/>
            </p:cNvCxnSpPr>
            <p:nvPr/>
          </p:nvCxnSpPr>
          <p:spPr>
            <a:xfrm>
              <a:off x="5580966" y="4607013"/>
              <a:ext cx="321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2C99AD9-6414-4AED-AEFC-5E7BB4706B49}"/>
                </a:ext>
              </a:extLst>
            </p:cNvPr>
            <p:cNvCxnSpPr>
              <a:stCxn id="74" idx="3"/>
              <a:endCxn id="75" idx="1"/>
            </p:cNvCxnSpPr>
            <p:nvPr/>
          </p:nvCxnSpPr>
          <p:spPr>
            <a:xfrm>
              <a:off x="7316662" y="4607013"/>
              <a:ext cx="243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C9EEBA9-8BBB-4754-B50F-EEDE46129AA3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>
              <a:off x="8974798" y="4607013"/>
              <a:ext cx="256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lowchart: Alternate Process 84">
              <a:extLst>
                <a:ext uri="{FF2B5EF4-FFF2-40B4-BE49-F238E27FC236}">
                  <a16:creationId xmlns:a16="http://schemas.microsoft.com/office/drawing/2014/main" id="{7CDD72F6-4536-4BD7-ADAF-851251CFD718}"/>
                </a:ext>
              </a:extLst>
            </p:cNvPr>
            <p:cNvSpPr/>
            <p:nvPr/>
          </p:nvSpPr>
          <p:spPr>
            <a:xfrm>
              <a:off x="5902031" y="5343334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Prod Plan</a:t>
              </a:r>
              <a:endParaRPr lang="en-IE" sz="1200" dirty="0"/>
            </a:p>
          </p:txBody>
        </p:sp>
        <p:sp>
          <p:nvSpPr>
            <p:cNvPr id="91" name="Flowchart: Alternate Process 90">
              <a:extLst>
                <a:ext uri="{FF2B5EF4-FFF2-40B4-BE49-F238E27FC236}">
                  <a16:creationId xmlns:a16="http://schemas.microsoft.com/office/drawing/2014/main" id="{2ADDF537-3D2C-46BD-A3F3-AFC8717835D0}"/>
                </a:ext>
              </a:extLst>
            </p:cNvPr>
            <p:cNvSpPr/>
            <p:nvPr/>
          </p:nvSpPr>
          <p:spPr>
            <a:xfrm>
              <a:off x="7560167" y="5343334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Prod Apply</a:t>
              </a:r>
              <a:endParaRPr lang="en-IE" sz="1200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7282811-9353-4F19-8388-7111043A6002}"/>
                </a:ext>
              </a:extLst>
            </p:cNvPr>
            <p:cNvCxnSpPr>
              <a:stCxn id="85" idx="3"/>
              <a:endCxn id="91" idx="1"/>
            </p:cNvCxnSpPr>
            <p:nvPr/>
          </p:nvCxnSpPr>
          <p:spPr>
            <a:xfrm>
              <a:off x="7316662" y="5496390"/>
              <a:ext cx="243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Alternate Process 92">
              <a:extLst>
                <a:ext uri="{FF2B5EF4-FFF2-40B4-BE49-F238E27FC236}">
                  <a16:creationId xmlns:a16="http://schemas.microsoft.com/office/drawing/2014/main" id="{495D0F85-4D78-4FFC-AA19-5B169C2A8868}"/>
                </a:ext>
              </a:extLst>
            </p:cNvPr>
            <p:cNvSpPr/>
            <p:nvPr/>
          </p:nvSpPr>
          <p:spPr>
            <a:xfrm>
              <a:off x="9218303" y="5341923"/>
              <a:ext cx="1414631" cy="306112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Prod DynamoDB Seed</a:t>
              </a:r>
              <a:endParaRPr lang="en-IE" sz="1100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345334D-7DC5-4E1D-8C1A-B7EEB78E0008}"/>
                </a:ext>
              </a:extLst>
            </p:cNvPr>
            <p:cNvCxnSpPr>
              <a:endCxn id="93" idx="1"/>
            </p:cNvCxnSpPr>
            <p:nvPr/>
          </p:nvCxnSpPr>
          <p:spPr>
            <a:xfrm>
              <a:off x="8961458" y="5494979"/>
              <a:ext cx="256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E620AC1-24A1-4132-8371-B5622D606227}"/>
                </a:ext>
              </a:extLst>
            </p:cNvPr>
            <p:cNvCxnSpPr>
              <a:stCxn id="75" idx="2"/>
              <a:endCxn id="85" idx="1"/>
            </p:cNvCxnSpPr>
            <p:nvPr/>
          </p:nvCxnSpPr>
          <p:spPr>
            <a:xfrm rot="5400000">
              <a:off x="6716597" y="3945503"/>
              <a:ext cx="736321" cy="2365452"/>
            </a:xfrm>
            <a:prstGeom prst="bentConnector4">
              <a:avLst>
                <a:gd name="adj1" fmla="val 39607"/>
                <a:gd name="adj2" fmla="val 1096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1712DE7-3176-4DFA-A339-1FD0A90AEDB3}"/>
              </a:ext>
            </a:extLst>
          </p:cNvPr>
          <p:cNvSpPr txBox="1"/>
          <p:nvPr/>
        </p:nvSpPr>
        <p:spPr>
          <a:xfrm>
            <a:off x="1759986" y="5779697"/>
            <a:ext cx="886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Workflow Files: </a:t>
            </a:r>
            <a:r>
              <a:rPr lang="en-GB" dirty="0">
                <a:hlinkClick r:id="rId3"/>
              </a:rPr>
              <a:t>https://github.com/lucasfdsilva/telemetry-app/tree/main/.github/workflows</a:t>
            </a:r>
            <a:r>
              <a:rPr lang="en-GB" dirty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347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DaSilva</dc:creator>
  <cp:lastModifiedBy>Lucas DaSilva</cp:lastModifiedBy>
  <cp:revision>3</cp:revision>
  <dcterms:created xsi:type="dcterms:W3CDTF">2021-11-30T15:16:45Z</dcterms:created>
  <dcterms:modified xsi:type="dcterms:W3CDTF">2021-11-30T15:56:57Z</dcterms:modified>
</cp:coreProperties>
</file>