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E13E-E011-495C-AA06-BAEAF51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A4757-2F42-4E9E-97F4-ABB46F04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D081-CB10-411E-8213-0E53C3C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705E-60BF-4DCC-9499-5838F2D3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9121-A56A-41F5-A0A5-8D146C7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4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9C36-60C7-49E4-A644-4B83A1E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49D3-448A-4F34-AC84-BB9CF2A8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C8A-65AD-4C27-9F9D-8403EBD0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E8AE-82AB-4838-B268-4E5E425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C92-CC41-4FBC-BF3F-BBB5BC41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3DA8F-6977-4F4F-BBE4-26CF06EE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2499-CD3F-4450-A8F7-32A59BE9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C46B-5F3E-4ADE-9B5B-F72AAE2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3BF6-4D87-4013-AF2F-B6DD5A9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E7DD-C127-4310-A610-33D9A265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0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A14-56AF-4374-83B0-5B79582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8FED-6AF8-473A-BF68-C9B27121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0F8B-D558-4079-8FC6-08FF9B0C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B449-BB6B-4852-8FC9-B57CF144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A289-E51C-4956-A334-8B21ACD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9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B5D3-1823-4CC8-B481-B88DB45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B783-1FD5-40EB-B8A8-5F419DE6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3995-0AB4-4A5D-9D0E-AD429C6A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BBE5-8102-41DE-B269-4F0421D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C5DB-FBF0-484B-A3FD-02867CF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05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C742-3447-4506-AF10-EDD0B5D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51A3-3ABF-4FEA-90E6-E33C4A4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E440-5DA3-4832-A69F-2DB58B22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1A28-6156-40B1-8291-E274C3E3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CDA8-3FEF-4BA7-8171-63341736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20A2-344A-4282-903B-EE615A1C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6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5C62-1062-47E0-A249-621A5788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D711-1660-4374-B6A6-CAEBC2D0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9070-A6FA-4539-9BEA-C1BF3DC3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835E9-180D-493D-A8B8-366178FB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E1C8-16CD-430C-98FD-5D333BAE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4CEB9-25D4-4EB3-A120-586EA0DC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1174-D167-4B59-AD0C-9718680A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5E70A-BDC1-4EA1-A09D-8DE1785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2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148B-CDBC-45EB-8773-4CEA29C3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D7C4-D9A4-4B96-8665-47E843E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96AAF-F37C-4C2F-A1CB-92CB8A9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00A9-F627-4FAD-B3EA-85E8ED95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7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C4413-35CF-4090-8CCC-85795C4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76535-4B77-4F9C-9242-83D33AC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CCCA-9403-42FE-B717-E6E7C4B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9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6A3-EF93-43C4-881A-F2BBB32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C556-08B5-4DEC-9E2F-674FB52B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2B6D-3648-4FA1-BDAD-EDA5EE9D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D9D1-93A6-4633-86B5-8CA911A5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AF24-B983-4EDA-A8BD-8A513567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A713-01EC-4035-B875-64E4E2B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61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79D-5E4C-45E4-9972-B1BBA9D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03EB4-7AE7-4F8E-8B48-CA2BC9F1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660F-1336-479F-B863-80DA1795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E72D-88AB-4CBC-9392-0773227D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2687-B16A-44CF-A07D-8CB661A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58DD-65D7-4A71-8385-B18F400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1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821C-56DD-4963-8493-2202826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89F6-0230-4C9D-B58F-3E065CD1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08A1-EF39-4BDD-A284-72508E27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0CF2-542F-487E-8BAE-CB502452BEC8}" type="datetimeFigureOut">
              <a:rPr lang="en-IE" smtClean="0"/>
              <a:t>01/12/2021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C60F-CB28-46BA-A4CC-950A29B6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90B2-13B0-4F8F-9373-40993E27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8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89AAC1DE-F33D-4B35-ACDF-49533EE40FC8}"/>
              </a:ext>
            </a:extLst>
          </p:cNvPr>
          <p:cNvSpPr/>
          <p:nvPr/>
        </p:nvSpPr>
        <p:spPr>
          <a:xfrm>
            <a:off x="1243655" y="113743"/>
            <a:ext cx="10790779" cy="6573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F5580C-E517-45EF-B753-82D18AA890F5}"/>
              </a:ext>
            </a:extLst>
          </p:cNvPr>
          <p:cNvGrpSpPr/>
          <p:nvPr/>
        </p:nvGrpSpPr>
        <p:grpSpPr>
          <a:xfrm>
            <a:off x="81892" y="2423956"/>
            <a:ext cx="981869" cy="746899"/>
            <a:chOff x="788843" y="3067050"/>
            <a:chExt cx="981869" cy="746899"/>
          </a:xfrm>
        </p:grpSpPr>
        <p:pic>
          <p:nvPicPr>
            <p:cNvPr id="33" name="Graphic 6">
              <a:extLst>
                <a:ext uri="{FF2B5EF4-FFF2-40B4-BE49-F238E27FC236}">
                  <a16:creationId xmlns:a16="http://schemas.microsoft.com/office/drawing/2014/main" id="{A5AA548B-CC0D-4647-A3E3-C81A6C244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044827" y="306705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6E9CE90C-B22C-4A08-94FD-9EAD496BC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843" y="3536950"/>
              <a:ext cx="9818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  <a:endParaRPr lang="en-US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1CACD-26F4-4F7B-8266-4DB46A150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4" y="4973004"/>
            <a:ext cx="950821" cy="53483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A3DE21E-356A-4356-9288-35287665AB3B}"/>
              </a:ext>
            </a:extLst>
          </p:cNvPr>
          <p:cNvGrpSpPr/>
          <p:nvPr/>
        </p:nvGrpSpPr>
        <p:grpSpPr>
          <a:xfrm>
            <a:off x="1719396" y="4139971"/>
            <a:ext cx="905387" cy="807016"/>
            <a:chOff x="2456124" y="5137269"/>
            <a:chExt cx="981869" cy="866417"/>
          </a:xfrm>
        </p:grpSpPr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197E7186-20BB-4511-8D2F-14B4F58BD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109" y="513726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4D495F26-9980-4BCD-9F0E-21D5342E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124" y="5607169"/>
              <a:ext cx="981869" cy="39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TF Lock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341260-237E-4D25-84B1-F8C66D810359}"/>
              </a:ext>
            </a:extLst>
          </p:cNvPr>
          <p:cNvGrpSpPr/>
          <p:nvPr/>
        </p:nvGrpSpPr>
        <p:grpSpPr>
          <a:xfrm>
            <a:off x="1710942" y="5008530"/>
            <a:ext cx="905388" cy="690576"/>
            <a:chOff x="2585519" y="5672106"/>
            <a:chExt cx="981869" cy="705832"/>
          </a:xfrm>
        </p:grpSpPr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id="{10A4ED18-BA58-4EFC-B6D7-65A8FD416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504" y="567210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82C821A4-8599-4DFC-9999-9C5912420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519" y="6142006"/>
              <a:ext cx="981869" cy="235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S3: </a:t>
              </a:r>
              <a:r>
                <a:rPr lang="en-US" alt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tfstate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91C20A-31ED-4CC7-83A6-20341231D721}"/>
              </a:ext>
            </a:extLst>
          </p:cNvPr>
          <p:cNvGrpSpPr/>
          <p:nvPr/>
        </p:nvGrpSpPr>
        <p:grpSpPr>
          <a:xfrm>
            <a:off x="1637636" y="5797326"/>
            <a:ext cx="1068905" cy="771853"/>
            <a:chOff x="3873260" y="5202206"/>
            <a:chExt cx="1155940" cy="901056"/>
          </a:xfrm>
        </p:grpSpPr>
        <p:pic>
          <p:nvPicPr>
            <p:cNvPr id="45" name="Graphic 20">
              <a:extLst>
                <a:ext uri="{FF2B5EF4-FFF2-40B4-BE49-F238E27FC236}">
                  <a16:creationId xmlns:a16="http://schemas.microsoft.com/office/drawing/2014/main" id="{A7206068-DD48-4785-95F9-D5972971A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137" y="520220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133AEF74-492D-4C53-8712-3DD0E5F6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260" y="5672106"/>
              <a:ext cx="1155940" cy="43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ECR: </a:t>
              </a:r>
              <a:r>
                <a:rPr lang="en-US" alt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telemetry_app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E349DC-01C0-40EF-BE77-052DE421166D}"/>
              </a:ext>
            </a:extLst>
          </p:cNvPr>
          <p:cNvGrpSpPr/>
          <p:nvPr/>
        </p:nvGrpSpPr>
        <p:grpSpPr>
          <a:xfrm>
            <a:off x="2189673" y="1629775"/>
            <a:ext cx="2177809" cy="811096"/>
            <a:chOff x="2001328" y="1496016"/>
            <a:chExt cx="2177809" cy="811096"/>
          </a:xfrm>
        </p:grpSpPr>
        <p:pic>
          <p:nvPicPr>
            <p:cNvPr id="47" name="Graphic 21">
              <a:extLst>
                <a:ext uri="{FF2B5EF4-FFF2-40B4-BE49-F238E27FC236}">
                  <a16:creationId xmlns:a16="http://schemas.microsoft.com/office/drawing/2014/main" id="{06A62F1D-CBD2-4F98-8934-6FFEE1F45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504" y="149601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CE401E47-25A2-4C4A-A6B4-F01536B4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328" y="1953169"/>
              <a:ext cx="217780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Custom DNS:</a:t>
              </a:r>
              <a:b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lucastelemetry3m.com</a:t>
              </a:r>
              <a:endParaRPr lang="en-US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23A6F903-E78C-4648-8576-BF4743CA1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26081" y="121443"/>
            <a:ext cx="351206" cy="35120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245CDE4-818C-4560-A01F-04E527465312}"/>
              </a:ext>
            </a:extLst>
          </p:cNvPr>
          <p:cNvSpPr/>
          <p:nvPr/>
        </p:nvSpPr>
        <p:spPr>
          <a:xfrm>
            <a:off x="3785686" y="1403083"/>
            <a:ext cx="8000773" cy="38438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0C8C79CC-832B-40D0-A88D-6FE6271874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8377" y="1406980"/>
            <a:ext cx="322998" cy="32299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1BFF99A-ACB6-4F10-8E64-F5485C280C6E}"/>
              </a:ext>
            </a:extLst>
          </p:cNvPr>
          <p:cNvGrpSpPr/>
          <p:nvPr/>
        </p:nvGrpSpPr>
        <p:grpSpPr>
          <a:xfrm>
            <a:off x="6871350" y="3492067"/>
            <a:ext cx="1119451" cy="667363"/>
            <a:chOff x="6916112" y="2446712"/>
            <a:chExt cx="1119451" cy="667363"/>
          </a:xfrm>
        </p:grpSpPr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12D6A0AD-C1D1-46A4-869D-C59E4A63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6112" y="2860159"/>
              <a:ext cx="111945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Route Table</a:t>
              </a:r>
            </a:p>
          </p:txBody>
        </p:sp>
        <p:pic>
          <p:nvPicPr>
            <p:cNvPr id="65" name="Graphic 31">
              <a:extLst>
                <a:ext uri="{FF2B5EF4-FFF2-40B4-BE49-F238E27FC236}">
                  <a16:creationId xmlns:a16="http://schemas.microsoft.com/office/drawing/2014/main" id="{E9F4D168-7EAF-4CF7-B24A-A2581AC86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7247238" y="24467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" name="Graphic 77">
            <a:extLst>
              <a:ext uri="{FF2B5EF4-FFF2-40B4-BE49-F238E27FC236}">
                <a16:creationId xmlns:a16="http://schemas.microsoft.com/office/drawing/2014/main" id="{AF95D19F-25A8-4322-BB44-6D836B0481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66449" y="1713666"/>
            <a:ext cx="286712" cy="286712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4EE4D7D-DF8B-4AAA-9DB5-3784C8F65BF2}"/>
              </a:ext>
            </a:extLst>
          </p:cNvPr>
          <p:cNvGrpSpPr/>
          <p:nvPr/>
        </p:nvGrpSpPr>
        <p:grpSpPr>
          <a:xfrm>
            <a:off x="7562508" y="1728390"/>
            <a:ext cx="4049082" cy="3333806"/>
            <a:chOff x="7148442" y="1728390"/>
            <a:chExt cx="4049082" cy="333380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A282B4-7AFB-4DD3-AA32-3E03BC2974CB}"/>
                </a:ext>
              </a:extLst>
            </p:cNvPr>
            <p:cNvSpPr/>
            <p:nvPr/>
          </p:nvSpPr>
          <p:spPr>
            <a:xfrm>
              <a:off x="7148442" y="1728390"/>
              <a:ext cx="4049082" cy="3333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7643270-5652-4A63-A8D2-7A67696236E0}"/>
                </a:ext>
              </a:extLst>
            </p:cNvPr>
            <p:cNvGrpSpPr/>
            <p:nvPr/>
          </p:nvGrpSpPr>
          <p:grpSpPr>
            <a:xfrm>
              <a:off x="7860776" y="2327741"/>
              <a:ext cx="2968892" cy="1742098"/>
              <a:chOff x="7188736" y="2751721"/>
              <a:chExt cx="2968892" cy="1742098"/>
            </a:xfrm>
          </p:grpSpPr>
          <p:pic>
            <p:nvPicPr>
              <p:cNvPr id="59" name="Graphic 18">
                <a:extLst>
                  <a:ext uri="{FF2B5EF4-FFF2-40B4-BE49-F238E27FC236}">
                    <a16:creationId xmlns:a16="http://schemas.microsoft.com/office/drawing/2014/main" id="{CA7EBB05-3E7B-4556-9183-78D05D737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5728" y="2751721"/>
                <a:ext cx="364918" cy="364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1565A9F-38BA-4BD2-BE1E-644EECA95691}"/>
                  </a:ext>
                </a:extLst>
              </p:cNvPr>
              <p:cNvSpPr/>
              <p:nvPr/>
            </p:nvSpPr>
            <p:spPr>
              <a:xfrm>
                <a:off x="7188736" y="2755207"/>
                <a:ext cx="2968892" cy="1738612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05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ECS Cluster / Telemetry-App Service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2FDC4E-D734-499C-8DEB-36A43E57CBAB}"/>
                  </a:ext>
                </a:extLst>
              </p:cNvPr>
              <p:cNvSpPr/>
              <p:nvPr/>
            </p:nvSpPr>
            <p:spPr>
              <a:xfrm>
                <a:off x="7235820" y="3189529"/>
                <a:ext cx="2811153" cy="10441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C677623-27C0-40E2-9460-D38FD13F104E}"/>
                  </a:ext>
                </a:extLst>
              </p:cNvPr>
              <p:cNvGrpSpPr/>
              <p:nvPr/>
            </p:nvGrpSpPr>
            <p:grpSpPr>
              <a:xfrm>
                <a:off x="7250583" y="3207294"/>
                <a:ext cx="1242577" cy="348808"/>
                <a:chOff x="7211838" y="2858585"/>
                <a:chExt cx="1242577" cy="348808"/>
              </a:xfrm>
            </p:grpSpPr>
            <p:pic>
              <p:nvPicPr>
                <p:cNvPr id="61" name="Graphic 40">
                  <a:extLst>
                    <a:ext uri="{FF2B5EF4-FFF2-40B4-BE49-F238E27FC236}">
                      <a16:creationId xmlns:a16="http://schemas.microsoft.com/office/drawing/2014/main" id="{6F655C88-D69B-48B2-A496-CD062763C3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1838" y="2858585"/>
                  <a:ext cx="348808" cy="3488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15">
                  <a:extLst>
                    <a:ext uri="{FF2B5EF4-FFF2-40B4-BE49-F238E27FC236}">
                      <a16:creationId xmlns:a16="http://schemas.microsoft.com/office/drawing/2014/main" id="{359AF150-F65F-49AB-AC52-6BCAC1013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34964" y="2906031"/>
                  <a:ext cx="1119451" cy="2539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ECS Task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8555100-57DC-4AF9-A9AD-51AAB59BF254}"/>
                  </a:ext>
                </a:extLst>
              </p:cNvPr>
              <p:cNvGrpSpPr/>
              <p:nvPr/>
            </p:nvGrpSpPr>
            <p:grpSpPr>
              <a:xfrm>
                <a:off x="8113456" y="3508656"/>
                <a:ext cx="1119451" cy="623911"/>
                <a:chOff x="8376240" y="3399583"/>
                <a:chExt cx="1119451" cy="623911"/>
              </a:xfrm>
            </p:grpSpPr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69FFB726-25B0-48CD-B9F0-E96C00A14A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76240" y="3769578"/>
                  <a:ext cx="1119451" cy="2539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telemetry_app</a:t>
                  </a:r>
                </a:p>
              </p:txBody>
            </p:sp>
            <p:pic>
              <p:nvPicPr>
                <p:cNvPr id="62" name="Graphic 34">
                  <a:extLst>
                    <a:ext uri="{FF2B5EF4-FFF2-40B4-BE49-F238E27FC236}">
                      <a16:creationId xmlns:a16="http://schemas.microsoft.com/office/drawing/2014/main" id="{66D861DD-CA11-4DC6-BE1E-DC8D407748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7366" y="3399583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03EE33-05E1-4F6C-B09A-9C314E108DEF}"/>
              </a:ext>
            </a:extLst>
          </p:cNvPr>
          <p:cNvGrpSpPr/>
          <p:nvPr/>
        </p:nvGrpSpPr>
        <p:grpSpPr>
          <a:xfrm>
            <a:off x="9396086" y="466274"/>
            <a:ext cx="1822035" cy="868830"/>
            <a:chOff x="3115212" y="5262939"/>
            <a:chExt cx="1822035" cy="868830"/>
          </a:xfrm>
        </p:grpSpPr>
        <p:pic>
          <p:nvPicPr>
            <p:cNvPr id="88" name="Graphic 23">
              <a:extLst>
                <a:ext uri="{FF2B5EF4-FFF2-40B4-BE49-F238E27FC236}">
                  <a16:creationId xmlns:a16="http://schemas.microsoft.com/office/drawing/2014/main" id="{EF8CAF84-FEDF-4D8D-AD27-BE42CD5A1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174" y="5262939"/>
              <a:ext cx="344230" cy="3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TextBox 15">
              <a:extLst>
                <a:ext uri="{FF2B5EF4-FFF2-40B4-BE49-F238E27FC236}">
                  <a16:creationId xmlns:a16="http://schemas.microsoft.com/office/drawing/2014/main" id="{1378C8B7-C528-4DB0-9D01-6D66D7492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212" y="5577771"/>
              <a:ext cx="182203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/>
              <a:r>
                <a:rPr lang="en-IE" sz="1000" dirty="0"/>
                <a:t>telemetry-${env}-temperature-</a:t>
              </a:r>
              <a:br>
                <a:rPr lang="en-IE" sz="1000" dirty="0"/>
              </a:br>
              <a:r>
                <a:rPr lang="en-IE" sz="1000" dirty="0"/>
                <a:t>readings-aggregation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EB9F62-6CE9-4CD2-B62A-C42552A63140}"/>
              </a:ext>
            </a:extLst>
          </p:cNvPr>
          <p:cNvGrpSpPr/>
          <p:nvPr/>
        </p:nvGrpSpPr>
        <p:grpSpPr>
          <a:xfrm>
            <a:off x="7418045" y="456733"/>
            <a:ext cx="1822035" cy="868830"/>
            <a:chOff x="3115212" y="5262939"/>
            <a:chExt cx="1822035" cy="868830"/>
          </a:xfrm>
        </p:grpSpPr>
        <p:pic>
          <p:nvPicPr>
            <p:cNvPr id="91" name="Graphic 23">
              <a:extLst>
                <a:ext uri="{FF2B5EF4-FFF2-40B4-BE49-F238E27FC236}">
                  <a16:creationId xmlns:a16="http://schemas.microsoft.com/office/drawing/2014/main" id="{D9EAD2D9-388E-4376-A027-C7DD40E20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174" y="5262939"/>
              <a:ext cx="344230" cy="3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15">
              <a:extLst>
                <a:ext uri="{FF2B5EF4-FFF2-40B4-BE49-F238E27FC236}">
                  <a16:creationId xmlns:a16="http://schemas.microsoft.com/office/drawing/2014/main" id="{DF7EC001-C33B-4B91-84C4-2AE380C17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212" y="5577771"/>
              <a:ext cx="182203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DynamoDB:</a:t>
              </a:r>
            </a:p>
            <a:p>
              <a:pPr algn="ctr"/>
              <a:r>
                <a:rPr lang="en-IE" sz="1000" dirty="0"/>
                <a:t>telemetry-${env}-temperature-</a:t>
              </a:r>
              <a:br>
                <a:rPr lang="en-IE" sz="1000" dirty="0"/>
              </a:br>
              <a:r>
                <a:rPr lang="en-IE" sz="1000" dirty="0"/>
                <a:t>readings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C99E86-E12F-4F49-9B25-FA1ABA7BA704}"/>
              </a:ext>
            </a:extLst>
          </p:cNvPr>
          <p:cNvGrpSpPr/>
          <p:nvPr/>
        </p:nvGrpSpPr>
        <p:grpSpPr>
          <a:xfrm>
            <a:off x="2789464" y="174632"/>
            <a:ext cx="6094708" cy="995896"/>
            <a:chOff x="3632904" y="261508"/>
            <a:chExt cx="6094708" cy="99589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C10481-E387-479D-845E-9505E58049D8}"/>
                </a:ext>
              </a:extLst>
            </p:cNvPr>
            <p:cNvGrpSpPr/>
            <p:nvPr/>
          </p:nvGrpSpPr>
          <p:grpSpPr>
            <a:xfrm>
              <a:off x="5576445" y="261508"/>
              <a:ext cx="2177809" cy="750623"/>
              <a:chOff x="5596807" y="170088"/>
              <a:chExt cx="2177809" cy="750623"/>
            </a:xfrm>
          </p:grpSpPr>
          <p:pic>
            <p:nvPicPr>
              <p:cNvPr id="54" name="Graphic 20">
                <a:extLst>
                  <a:ext uri="{FF2B5EF4-FFF2-40B4-BE49-F238E27FC236}">
                    <a16:creationId xmlns:a16="http://schemas.microsoft.com/office/drawing/2014/main" id="{BE4F3F2A-5913-4081-8ACC-2A4CCE24B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7357" y="424004"/>
                <a:ext cx="496707" cy="496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Box 15">
                <a:extLst>
                  <a:ext uri="{FF2B5EF4-FFF2-40B4-BE49-F238E27FC236}">
                    <a16:creationId xmlns:a16="http://schemas.microsoft.com/office/drawing/2014/main" id="{643CFDF9-CE1D-4526-BFCF-E7C331181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807" y="170088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6F1DF7B-25CE-4B41-AE6A-42146329291B}"/>
                </a:ext>
              </a:extLst>
            </p:cNvPr>
            <p:cNvSpPr txBox="1"/>
            <p:nvPr/>
          </p:nvSpPr>
          <p:spPr>
            <a:xfrm>
              <a:off x="3632904" y="1011183"/>
              <a:ext cx="609470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ACM: TLS Certificate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436E84-23D7-4902-BB6F-25EFF1E45343}"/>
              </a:ext>
            </a:extLst>
          </p:cNvPr>
          <p:cNvGrpSpPr/>
          <p:nvPr/>
        </p:nvGrpSpPr>
        <p:grpSpPr>
          <a:xfrm>
            <a:off x="10855214" y="1158146"/>
            <a:ext cx="1119451" cy="633805"/>
            <a:chOff x="10855214" y="1336373"/>
            <a:chExt cx="1119451" cy="633805"/>
          </a:xfrm>
        </p:grpSpPr>
        <p:pic>
          <p:nvPicPr>
            <p:cNvPr id="93" name="Graphic 29">
              <a:extLst>
                <a:ext uri="{FF2B5EF4-FFF2-40B4-BE49-F238E27FC236}">
                  <a16:creationId xmlns:a16="http://schemas.microsoft.com/office/drawing/2014/main" id="{C93466F0-B389-4565-BB20-F61DB9C4C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340" y="13363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5">
              <a:extLst>
                <a:ext uri="{FF2B5EF4-FFF2-40B4-BE49-F238E27FC236}">
                  <a16:creationId xmlns:a16="http://schemas.microsoft.com/office/drawing/2014/main" id="{38EE3A7D-D1DB-49DF-95DC-1A2A571FF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5214" y="1739346"/>
              <a:ext cx="111945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VPC Endpoint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618565D-AE30-4B50-A58F-8AE04FF1CEAA}"/>
              </a:ext>
            </a:extLst>
          </p:cNvPr>
          <p:cNvSpPr txBox="1"/>
          <p:nvPr/>
        </p:nvSpPr>
        <p:spPr>
          <a:xfrm>
            <a:off x="255985" y="5549355"/>
            <a:ext cx="875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50" dirty="0"/>
              <a:t>github.com/lucasfdsilva/telemetry-app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364C292-4E36-447F-A6B4-2E494B60D87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960103" y="1864725"/>
            <a:ext cx="2069746" cy="591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0F13973-6943-49B5-9444-0056C339F082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1131055" y="4358813"/>
            <a:ext cx="824386" cy="881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5E00C8-1A14-4201-96C8-2A962A7B0DD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 flipV="1">
            <a:off x="1131055" y="5238402"/>
            <a:ext cx="815932" cy="202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CE50CC9-EE14-453E-9740-0CAF0D84A022}"/>
              </a:ext>
            </a:extLst>
          </p:cNvPr>
          <p:cNvCxnSpPr>
            <a:stCxn id="7" idx="3"/>
            <a:endCxn id="45" idx="1"/>
          </p:cNvCxnSpPr>
          <p:nvPr/>
        </p:nvCxnSpPr>
        <p:spPr>
          <a:xfrm>
            <a:off x="1131055" y="5240423"/>
            <a:ext cx="789427" cy="7581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5">
            <a:extLst>
              <a:ext uri="{FF2B5EF4-FFF2-40B4-BE49-F238E27FC236}">
                <a16:creationId xmlns:a16="http://schemas.microsoft.com/office/drawing/2014/main" id="{ACFDCEDB-B595-49F4-B233-BFE4C958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06" y="1804133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137" name="TextBox 15">
            <a:extLst>
              <a:ext uri="{FF2B5EF4-FFF2-40B4-BE49-F238E27FC236}">
                <a16:creationId xmlns:a16="http://schemas.microsoft.com/office/drawing/2014/main" id="{A37DF2C6-E15E-4DD8-81A1-3FC758F8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59" y="2674266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234FE637-63D7-46D5-9801-C84764F4271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598551" y="2620754"/>
            <a:ext cx="1007874" cy="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5">
            <a:extLst>
              <a:ext uri="{FF2B5EF4-FFF2-40B4-BE49-F238E27FC236}">
                <a16:creationId xmlns:a16="http://schemas.microsoft.com/office/drawing/2014/main" id="{783891E2-C668-4636-871E-19329D60A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0" y="2657148"/>
            <a:ext cx="87158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20C367A5-F729-4F1F-A882-A138F43E1E84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252632" y="2754167"/>
            <a:ext cx="3278056" cy="559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5">
            <a:extLst>
              <a:ext uri="{FF2B5EF4-FFF2-40B4-BE49-F238E27FC236}">
                <a16:creationId xmlns:a16="http://schemas.microsoft.com/office/drawing/2014/main" id="{D8F4D2AF-2F93-4A62-8CD3-C78374C4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838" y="2752846"/>
            <a:ext cx="8336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49" name="TextBox 15">
            <a:extLst>
              <a:ext uri="{FF2B5EF4-FFF2-40B4-BE49-F238E27FC236}">
                <a16:creationId xmlns:a16="http://schemas.microsoft.com/office/drawing/2014/main" id="{3964D907-EEAE-422B-B447-976CD239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37" y="1825087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Retrieve Certificate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1DAD117-6B19-4C49-BE8E-3CB8F1535DF8}"/>
              </a:ext>
            </a:extLst>
          </p:cNvPr>
          <p:cNvCxnSpPr>
            <a:stCxn id="62" idx="3"/>
            <a:endCxn id="94" idx="2"/>
          </p:cNvCxnSpPr>
          <p:nvPr/>
        </p:nvCxnSpPr>
        <p:spPr>
          <a:xfrm flipV="1">
            <a:off x="9987888" y="1791951"/>
            <a:ext cx="1427052" cy="1521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97ABE20C-13A1-4094-AFAD-1D2D1F0871DF}"/>
              </a:ext>
            </a:extLst>
          </p:cNvPr>
          <p:cNvCxnSpPr>
            <a:cxnSpLocks/>
            <a:stCxn id="93" idx="0"/>
            <a:endCxn id="91" idx="1"/>
          </p:cNvCxnSpPr>
          <p:nvPr/>
        </p:nvCxnSpPr>
        <p:spPr>
          <a:xfrm rot="16200000" flipV="1">
            <a:off x="9493825" y="-762970"/>
            <a:ext cx="529298" cy="3312933"/>
          </a:xfrm>
          <a:prstGeom prst="bentConnector4">
            <a:avLst>
              <a:gd name="adj1" fmla="val 33741"/>
              <a:gd name="adj2" fmla="val 1069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D6EE24E-09D6-4C88-A728-F83D2C5AD542}"/>
              </a:ext>
            </a:extLst>
          </p:cNvPr>
          <p:cNvCxnSpPr>
            <a:endCxn id="88" idx="3"/>
          </p:cNvCxnSpPr>
          <p:nvPr/>
        </p:nvCxnSpPr>
        <p:spPr>
          <a:xfrm rot="16200000" flipV="1">
            <a:off x="10595036" y="467632"/>
            <a:ext cx="649147" cy="990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0B19BE1-2AF0-4BAE-9635-7F72341E5BA4}"/>
              </a:ext>
            </a:extLst>
          </p:cNvPr>
          <p:cNvCxnSpPr>
            <a:stCxn id="64" idx="2"/>
            <a:endCxn id="82" idx="3"/>
          </p:cNvCxnSpPr>
          <p:nvPr/>
        </p:nvCxnSpPr>
        <p:spPr>
          <a:xfrm rot="5400000">
            <a:off x="6728150" y="1568203"/>
            <a:ext cx="890755" cy="517152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5">
            <a:extLst>
              <a:ext uri="{FF2B5EF4-FFF2-40B4-BE49-F238E27FC236}">
                <a16:creationId xmlns:a16="http://schemas.microsoft.com/office/drawing/2014/main" id="{61ED2F65-8FB8-4E13-91FE-859014BD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973" y="4599858"/>
            <a:ext cx="1293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TCP (Pull ECR images)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28CCA00-01DC-4FCA-A61F-B04B1AA8E2C8}"/>
              </a:ext>
            </a:extLst>
          </p:cNvPr>
          <p:cNvCxnSpPr>
            <a:stCxn id="82" idx="1"/>
            <a:endCxn id="45" idx="3"/>
          </p:cNvCxnSpPr>
          <p:nvPr/>
        </p:nvCxnSpPr>
        <p:spPr>
          <a:xfrm rot="10800000" flipV="1">
            <a:off x="2355002" y="4599341"/>
            <a:ext cx="1775565" cy="139924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8323579-5303-4ECE-AA8D-89C20C68AD58}"/>
              </a:ext>
            </a:extLst>
          </p:cNvPr>
          <p:cNvCxnSpPr>
            <a:cxnSpLocks/>
            <a:stCxn id="33" idx="1"/>
            <a:endCxn id="49" idx="1"/>
          </p:cNvCxnSpPr>
          <p:nvPr/>
        </p:nvCxnSpPr>
        <p:spPr>
          <a:xfrm flipV="1">
            <a:off x="807776" y="2653771"/>
            <a:ext cx="3333575" cy="5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8FDC24B-6651-4B50-B272-648CB092B04E}"/>
              </a:ext>
            </a:extLst>
          </p:cNvPr>
          <p:cNvGrpSpPr/>
          <p:nvPr/>
        </p:nvGrpSpPr>
        <p:grpSpPr>
          <a:xfrm>
            <a:off x="3281046" y="1728389"/>
            <a:ext cx="4013508" cy="3333807"/>
            <a:chOff x="3039511" y="1728389"/>
            <a:chExt cx="4013508" cy="333380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97977C-446C-4C98-8E68-4081A1F35F96}"/>
                </a:ext>
              </a:extLst>
            </p:cNvPr>
            <p:cNvSpPr/>
            <p:nvPr/>
          </p:nvSpPr>
          <p:spPr>
            <a:xfrm>
              <a:off x="4125442" y="1728389"/>
              <a:ext cx="2927577" cy="333380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6C666829-B356-4B52-9C5B-FE227B5D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129499" y="1744690"/>
              <a:ext cx="260249" cy="257288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9660F7F-6E49-4FF8-8C01-5FCEEE981551}"/>
                </a:ext>
              </a:extLst>
            </p:cNvPr>
            <p:cNvGrpSpPr/>
            <p:nvPr/>
          </p:nvGrpSpPr>
          <p:grpSpPr>
            <a:xfrm>
              <a:off x="3039511" y="2425171"/>
              <a:ext cx="2177809" cy="711116"/>
              <a:chOff x="3940295" y="1439349"/>
              <a:chExt cx="2177809" cy="711116"/>
            </a:xfrm>
          </p:grpSpPr>
          <p:pic>
            <p:nvPicPr>
              <p:cNvPr id="49" name="Graphic 10">
                <a:extLst>
                  <a:ext uri="{FF2B5EF4-FFF2-40B4-BE49-F238E27FC236}">
                    <a16:creationId xmlns:a16="http://schemas.microsoft.com/office/drawing/2014/main" id="{3D0CC04E-9CA8-4ADD-AB21-5191FCDAC5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00" y="143934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TextBox 15">
                <a:extLst>
                  <a:ext uri="{FF2B5EF4-FFF2-40B4-BE49-F238E27FC236}">
                    <a16:creationId xmlns:a16="http://schemas.microsoft.com/office/drawing/2014/main" id="{FCE8D2DB-88FC-4021-9C7D-ADC880361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295" y="1896549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E9997F-A983-4E6E-A255-3ED72B4206C1}"/>
                </a:ext>
              </a:extLst>
            </p:cNvPr>
            <p:cNvGrpSpPr/>
            <p:nvPr/>
          </p:nvGrpSpPr>
          <p:grpSpPr>
            <a:xfrm>
              <a:off x="4504585" y="2400003"/>
              <a:ext cx="2177809" cy="868081"/>
              <a:chOff x="5596807" y="2368667"/>
              <a:chExt cx="2177809" cy="868081"/>
            </a:xfrm>
          </p:grpSpPr>
          <p:pic>
            <p:nvPicPr>
              <p:cNvPr id="52" name="Graphic 8">
                <a:extLst>
                  <a:ext uri="{FF2B5EF4-FFF2-40B4-BE49-F238E27FC236}">
                    <a16:creationId xmlns:a16="http://schemas.microsoft.com/office/drawing/2014/main" id="{82BB3F5B-1B9D-4A5E-B825-DDB319D905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112" y="236866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15">
                <a:extLst>
                  <a:ext uri="{FF2B5EF4-FFF2-40B4-BE49-F238E27FC236}">
                    <a16:creationId xmlns:a16="http://schemas.microsoft.com/office/drawing/2014/main" id="{8F36ACA8-E7F2-45C3-B14B-2EC41666F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6807" y="2821250"/>
                <a:ext cx="2177809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Application </a:t>
                </a:r>
                <a:b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Balancer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AB98C2-02B2-4DF4-B055-5DAB69FC338A}"/>
                </a:ext>
              </a:extLst>
            </p:cNvPr>
            <p:cNvGrpSpPr/>
            <p:nvPr/>
          </p:nvGrpSpPr>
          <p:grpSpPr>
            <a:xfrm>
              <a:off x="3060509" y="4370742"/>
              <a:ext cx="2177809" cy="688472"/>
              <a:chOff x="3440100" y="3720192"/>
              <a:chExt cx="2177809" cy="688472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EE31EC08-DABA-4482-83AE-12F25261B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0100" y="4154748"/>
                <a:ext cx="2177809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82" name="Graphic 35">
                <a:extLst>
                  <a:ext uri="{FF2B5EF4-FFF2-40B4-BE49-F238E27FC236}">
                    <a16:creationId xmlns:a16="http://schemas.microsoft.com/office/drawing/2014/main" id="{5DFF0CE7-740F-46B1-8E3E-9227C40E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8622" y="37201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8" name="Speech Bubble: Rectangle 177">
              <a:extLst>
                <a:ext uri="{FF2B5EF4-FFF2-40B4-BE49-F238E27FC236}">
                  <a16:creationId xmlns:a16="http://schemas.microsoft.com/office/drawing/2014/main" id="{295C2D96-582D-4E44-B38A-26D56BFAC410}"/>
                </a:ext>
              </a:extLst>
            </p:cNvPr>
            <p:cNvSpPr/>
            <p:nvPr/>
          </p:nvSpPr>
          <p:spPr>
            <a:xfrm>
              <a:off x="4161378" y="2077431"/>
              <a:ext cx="802341" cy="355151"/>
            </a:xfrm>
            <a:prstGeom prst="wedge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Inbound and outbound connections</a:t>
              </a:r>
              <a:endParaRPr lang="en-IE" sz="800" dirty="0">
                <a:solidFill>
                  <a:schemeClr val="tx1"/>
                </a:solidFill>
              </a:endParaRPr>
            </a:p>
          </p:txBody>
        </p:sp>
        <p:sp>
          <p:nvSpPr>
            <p:cNvPr id="179" name="Speech Bubble: Rectangle 178">
              <a:extLst>
                <a:ext uri="{FF2B5EF4-FFF2-40B4-BE49-F238E27FC236}">
                  <a16:creationId xmlns:a16="http://schemas.microsoft.com/office/drawing/2014/main" id="{2C796DF5-9CDF-4F33-B1B9-D528E6B1AD96}"/>
                </a:ext>
              </a:extLst>
            </p:cNvPr>
            <p:cNvSpPr/>
            <p:nvPr/>
          </p:nvSpPr>
          <p:spPr>
            <a:xfrm>
              <a:off x="4149413" y="3968988"/>
              <a:ext cx="802341" cy="355151"/>
            </a:xfrm>
            <a:prstGeom prst="wedge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Outbound connections only</a:t>
              </a:r>
              <a:endParaRPr lang="en-IE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TextBox 15">
            <a:extLst>
              <a:ext uri="{FF2B5EF4-FFF2-40B4-BE49-F238E27FC236}">
                <a16:creationId xmlns:a16="http://schemas.microsoft.com/office/drawing/2014/main" id="{9A92B733-564E-44D1-8936-37765482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99" y="4067849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 (Get Lock)</a:t>
            </a:r>
          </a:p>
        </p:txBody>
      </p:sp>
      <p:sp>
        <p:nvSpPr>
          <p:cNvPr id="181" name="TextBox 15">
            <a:extLst>
              <a:ext uri="{FF2B5EF4-FFF2-40B4-BE49-F238E27FC236}">
                <a16:creationId xmlns:a16="http://schemas.microsoft.com/office/drawing/2014/main" id="{247A37E2-BB89-499B-A64A-95D9AA30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20" y="4958771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HTTPS (Get State)</a:t>
            </a:r>
          </a:p>
        </p:txBody>
      </p:sp>
      <p:sp>
        <p:nvSpPr>
          <p:cNvPr id="182" name="TextBox 15">
            <a:extLst>
              <a:ext uri="{FF2B5EF4-FFF2-40B4-BE49-F238E27FC236}">
                <a16:creationId xmlns:a16="http://schemas.microsoft.com/office/drawing/2014/main" id="{D73313C8-4A2D-4274-B4F9-02A8DDE2E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655" y="6035275"/>
            <a:ext cx="8336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cs typeface="Arial" panose="020B0604020202020204" pitchFamily="34" charset="0"/>
              </a:rPr>
              <a:t>TCP (Pull ECR Images)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12F047A-2FA2-488E-ADD4-19F8824D085F}"/>
              </a:ext>
            </a:extLst>
          </p:cNvPr>
          <p:cNvSpPr/>
          <p:nvPr/>
        </p:nvSpPr>
        <p:spPr>
          <a:xfrm>
            <a:off x="86158" y="113744"/>
            <a:ext cx="1099394" cy="65737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Internet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1F60C9-7664-4C45-A545-C185E1ED7307}"/>
              </a:ext>
            </a:extLst>
          </p:cNvPr>
          <p:cNvSpPr/>
          <p:nvPr/>
        </p:nvSpPr>
        <p:spPr>
          <a:xfrm>
            <a:off x="2749238" y="421700"/>
            <a:ext cx="9225425" cy="48751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5">
            <a:extLst>
              <a:ext uri="{FF2B5EF4-FFF2-40B4-BE49-F238E27FC236}">
                <a16:creationId xmlns:a16="http://schemas.microsoft.com/office/drawing/2014/main" id="{59595A88-A6DE-4771-8A3C-98AF8499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59" y="420421"/>
            <a:ext cx="3098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Environment specific resources</a:t>
            </a:r>
            <a:b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(dev, staging, prod)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2B14CD-3F5C-4DB6-B4D7-ABE5BCD876AB}"/>
              </a:ext>
            </a:extLst>
          </p:cNvPr>
          <p:cNvSpPr/>
          <p:nvPr/>
        </p:nvSpPr>
        <p:spPr>
          <a:xfrm>
            <a:off x="1349444" y="3866696"/>
            <a:ext cx="1265709" cy="270248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5">
            <a:extLst>
              <a:ext uri="{FF2B5EF4-FFF2-40B4-BE49-F238E27FC236}">
                <a16:creationId xmlns:a16="http://schemas.microsoft.com/office/drawing/2014/main" id="{6008DAB9-1B7A-49EA-9185-C38AC9FE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655" y="3854041"/>
            <a:ext cx="12655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Shared resources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8CD903B-8307-4249-8525-8842C4AEE18C}"/>
              </a:ext>
            </a:extLst>
          </p:cNvPr>
          <p:cNvGrpSpPr/>
          <p:nvPr/>
        </p:nvGrpSpPr>
        <p:grpSpPr>
          <a:xfrm>
            <a:off x="9087597" y="5551148"/>
            <a:ext cx="2698862" cy="1018031"/>
            <a:chOff x="4503614" y="5579967"/>
            <a:chExt cx="2698862" cy="101803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281ADB5-D3A6-46FB-A3FD-97A935DDAFD5}"/>
                </a:ext>
              </a:extLst>
            </p:cNvPr>
            <p:cNvSpPr/>
            <p:nvPr/>
          </p:nvSpPr>
          <p:spPr>
            <a:xfrm>
              <a:off x="4587766" y="5583689"/>
              <a:ext cx="2614710" cy="10143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0" name="TextBox 15">
              <a:extLst>
                <a:ext uri="{FF2B5EF4-FFF2-40B4-BE49-F238E27FC236}">
                  <a16:creationId xmlns:a16="http://schemas.microsoft.com/office/drawing/2014/main" id="{8B30B10F-E464-4EB0-A22F-ECAB6346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614" y="5579967"/>
              <a:ext cx="56009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</a:p>
          </p:txBody>
        </p:sp>
        <p:sp>
          <p:nvSpPr>
            <p:cNvPr id="201" name="TextBox 15">
              <a:extLst>
                <a:ext uri="{FF2B5EF4-FFF2-40B4-BE49-F238E27FC236}">
                  <a16:creationId xmlns:a16="http://schemas.microsoft.com/office/drawing/2014/main" id="{488170D9-0F10-4C71-867C-1B318DEB5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246" y="5899341"/>
              <a:ext cx="22275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Directly related service</a:t>
              </a:r>
            </a:p>
          </p:txBody>
        </p:sp>
        <p:sp>
          <p:nvSpPr>
            <p:cNvPr id="202" name="TextBox 15">
              <a:extLst>
                <a:ext uri="{FF2B5EF4-FFF2-40B4-BE49-F238E27FC236}">
                  <a16:creationId xmlns:a16="http://schemas.microsoft.com/office/drawing/2014/main" id="{413B4085-569D-47EA-8DD3-4433CC7D7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029" y="6186938"/>
              <a:ext cx="22275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Indirectly related service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7D249DC-5767-4165-99C7-40E022CF0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75" y="5998587"/>
              <a:ext cx="6752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7D4FAF2-CA24-4E3F-B95A-917EB9929E16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75" y="6326152"/>
              <a:ext cx="67528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299BD6-EC3D-49E6-8854-DDC331F11990}"/>
              </a:ext>
            </a:extLst>
          </p:cNvPr>
          <p:cNvGrpSpPr/>
          <p:nvPr/>
        </p:nvGrpSpPr>
        <p:grpSpPr>
          <a:xfrm>
            <a:off x="6243041" y="434434"/>
            <a:ext cx="1488445" cy="731365"/>
            <a:chOff x="6441447" y="468938"/>
            <a:chExt cx="1488445" cy="731365"/>
          </a:xfrm>
        </p:grpSpPr>
        <p:pic>
          <p:nvPicPr>
            <p:cNvPr id="102" name="Graphic 17">
              <a:extLst>
                <a:ext uri="{FF2B5EF4-FFF2-40B4-BE49-F238E27FC236}">
                  <a16:creationId xmlns:a16="http://schemas.microsoft.com/office/drawing/2014/main" id="{61122DC7-90DA-4215-83B4-7D4AEA5DF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94" y="468938"/>
              <a:ext cx="493643" cy="493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9E2509-59A6-4CDB-AC7B-4E70392693D1}"/>
                </a:ext>
              </a:extLst>
            </p:cNvPr>
            <p:cNvSpPr txBox="1"/>
            <p:nvPr/>
          </p:nvSpPr>
          <p:spPr>
            <a:xfrm>
              <a:off x="6441447" y="954082"/>
              <a:ext cx="14884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CW: Log Group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CB028D-FBAE-40A5-B6AF-29B779A41D45}"/>
              </a:ext>
            </a:extLst>
          </p:cNvPr>
          <p:cNvCxnSpPr>
            <a:stCxn id="52" idx="0"/>
            <a:endCxn id="97" idx="2"/>
          </p:cNvCxnSpPr>
          <p:nvPr/>
        </p:nvCxnSpPr>
        <p:spPr>
          <a:xfrm flipV="1">
            <a:off x="5835025" y="1170528"/>
            <a:ext cx="1793" cy="122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50D175-AD56-4D50-B29B-C9078BF2BB31}"/>
              </a:ext>
            </a:extLst>
          </p:cNvPr>
          <p:cNvCxnSpPr>
            <a:stCxn id="62" idx="0"/>
            <a:endCxn id="103" idx="2"/>
          </p:cNvCxnSpPr>
          <p:nvPr/>
        </p:nvCxnSpPr>
        <p:spPr>
          <a:xfrm rot="16200000" flipV="1">
            <a:off x="7413838" y="739226"/>
            <a:ext cx="1918877" cy="2772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2</cp:revision>
  <dcterms:created xsi:type="dcterms:W3CDTF">2021-11-30T13:59:41Z</dcterms:created>
  <dcterms:modified xsi:type="dcterms:W3CDTF">2021-12-01T09:40:54Z</dcterms:modified>
</cp:coreProperties>
</file>