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5E13E-E011-495C-AA06-BAEAF51E2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5A4757-2F42-4E9E-97F4-ABB46F04A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8D081-CB10-411E-8213-0E53C3C9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0CF2-542F-487E-8BAE-CB502452BEC8}" type="datetimeFigureOut">
              <a:rPr lang="en-IE" smtClean="0"/>
              <a:t>30/11/2021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5705E-60BF-4DCC-9499-5838F2D3B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19121-A56A-41F5-A0A5-8D146C741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A67C-C1AB-49D3-8129-7166EFD929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643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E9C36-60C7-49E4-A644-4B83A1EF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B49D3-448A-4F34-AC84-BB9CF2A8D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50C8A-65AD-4C27-9F9D-8403EBD0D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0CF2-542F-487E-8BAE-CB502452BEC8}" type="datetimeFigureOut">
              <a:rPr lang="en-IE" smtClean="0"/>
              <a:t>30/11/2021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AE8AE-82AB-4838-B268-4E5E425C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E0C92-CC41-4FBC-BF3F-BBB5BC41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A67C-C1AB-49D3-8129-7166EFD929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58787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93DA8F-6977-4F4F-BBE4-26CF06EE5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92499-CD3F-4450-A8F7-32A59BE94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5C46B-5F3E-4ADE-9B5B-F72AAE2BC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0CF2-542F-487E-8BAE-CB502452BEC8}" type="datetimeFigureOut">
              <a:rPr lang="en-IE" smtClean="0"/>
              <a:t>30/11/2021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A3BF6-4D87-4013-AF2F-B6DD5A906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DE7DD-C127-4310-A610-33D9A265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A67C-C1AB-49D3-8129-7166EFD929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3700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A3A14-56AF-4374-83B0-5B79582A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D8FED-6AF8-473A-BF68-C9B27121E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D0F8B-D558-4079-8FC6-08FF9B0C3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0CF2-542F-487E-8BAE-CB502452BEC8}" type="datetimeFigureOut">
              <a:rPr lang="en-IE" smtClean="0"/>
              <a:t>30/11/2021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7B449-BB6B-4852-8FC9-B57CF144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9A289-E51C-4956-A334-8B21ACDF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A67C-C1AB-49D3-8129-7166EFD929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091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AB5D3-1823-4CC8-B481-B88DB45E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3B783-1FD5-40EB-B8A8-5F419DE65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A3995-0AB4-4A5D-9D0E-AD429C6AA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0CF2-542F-487E-8BAE-CB502452BEC8}" type="datetimeFigureOut">
              <a:rPr lang="en-IE" smtClean="0"/>
              <a:t>30/11/2021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FBBE5-8102-41DE-B269-4F0421D5B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9C5DB-FBF0-484B-A3FD-02867CF1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A67C-C1AB-49D3-8129-7166EFD929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11051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8C742-3447-4506-AF10-EDD0B5DC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151A3-3ABF-4FEA-90E6-E33C4A4BA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BE440-5DA3-4832-A69F-2DB58B22F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71A28-6156-40B1-8291-E274C3E31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0CF2-542F-487E-8BAE-CB502452BEC8}" type="datetimeFigureOut">
              <a:rPr lang="en-IE" smtClean="0"/>
              <a:t>30/11/2021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ECDA8-3FEF-4BA7-8171-633417363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420A2-344A-4282-903B-EE615A1C4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A67C-C1AB-49D3-8129-7166EFD929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3561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15C62-1062-47E0-A249-621A5788A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BD711-1660-4374-B6A6-CAEBC2D02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19070-A6FA-4539-9BEA-C1BF3DC3E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9835E9-180D-493D-A8B8-366178FB9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1E1C8-16CD-430C-98FD-5D333BAE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B4CEB9-25D4-4EB3-A120-586EA0DC8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0CF2-542F-487E-8BAE-CB502452BEC8}" type="datetimeFigureOut">
              <a:rPr lang="en-IE" smtClean="0"/>
              <a:t>30/11/2021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601174-D167-4B59-AD0C-9718680AD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C5E70A-BDC1-4EA1-A09D-8DE17858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A67C-C1AB-49D3-8129-7166EFD929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3320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5148B-CDBC-45EB-8773-4CEA29C30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9AD7C4-D9A4-4B96-8665-47E843E18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0CF2-542F-487E-8BAE-CB502452BEC8}" type="datetimeFigureOut">
              <a:rPr lang="en-IE" smtClean="0"/>
              <a:t>30/11/2021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E96AAF-F37C-4C2F-A1CB-92CB8A9A3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000A9-F627-4FAD-B3EA-85E8ED953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A67C-C1AB-49D3-8129-7166EFD929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878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CC4413-35CF-4090-8CCC-85795C450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0CF2-542F-487E-8BAE-CB502452BEC8}" type="datetimeFigureOut">
              <a:rPr lang="en-IE" smtClean="0"/>
              <a:t>30/11/2021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976535-4B77-4F9C-9242-83D33ACBD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BCCCA-9403-42FE-B717-E6E7C4B6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A67C-C1AB-49D3-8129-7166EFD929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5996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F06A3-EF93-43C4-881A-F2BBB3244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9C556-08B5-4DEC-9E2F-674FB52BA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92B6D-3648-4FA1-BDAD-EDA5EE9D8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ED9D1-93A6-4633-86B5-8CA911A5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0CF2-542F-487E-8BAE-CB502452BEC8}" type="datetimeFigureOut">
              <a:rPr lang="en-IE" smtClean="0"/>
              <a:t>30/11/2021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0AF24-B983-4EDA-A8BD-8A513567D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1A713-01EC-4035-B875-64E4E2B2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A67C-C1AB-49D3-8129-7166EFD929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67618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E279D-5E4C-45E4-9972-B1BBA9DB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703EB4-7AE7-4F8E-8B48-CA2BC9F1D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E660F-1336-479F-B863-80DA1795E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7E72D-88AB-4CBC-9392-0773227DA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0CF2-542F-487E-8BAE-CB502452BEC8}" type="datetimeFigureOut">
              <a:rPr lang="en-IE" smtClean="0"/>
              <a:t>30/11/2021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42687-B16A-44CF-A07D-8CB661A2D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358DD-65D7-4A71-8385-B18F400B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A67C-C1AB-49D3-8129-7166EFD929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712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5B821C-56DD-4963-8493-22028266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289F6-0230-4C9D-B58F-3E065CD1F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F08A1-EF39-4BDD-A284-72508E27F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C0CF2-542F-487E-8BAE-CB502452BEC8}" type="datetimeFigureOut">
              <a:rPr lang="en-IE" smtClean="0"/>
              <a:t>30/11/2021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FC60F-CB28-46BA-A4CC-950A29B62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190B2-13B0-4F8F-9373-40993E271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7A67C-C1AB-49D3-8129-7166EFD929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1486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raphic 23">
            <a:extLst>
              <a:ext uri="{FF2B5EF4-FFF2-40B4-BE49-F238E27FC236}">
                <a16:creationId xmlns:a16="http://schemas.microsoft.com/office/drawing/2014/main" id="{D9EAD2D9-388E-4376-A027-C7DD40E20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67" y="1292404"/>
            <a:ext cx="1133949" cy="108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15">
            <a:extLst>
              <a:ext uri="{FF2B5EF4-FFF2-40B4-BE49-F238E27FC236}">
                <a16:creationId xmlns:a16="http://schemas.microsoft.com/office/drawing/2014/main" id="{DF7EC001-C33B-4B91-84C4-2AE380C17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85" y="981097"/>
            <a:ext cx="4482473" cy="307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Schema for “</a:t>
            </a:r>
            <a:r>
              <a:rPr lang="en-IE" sz="1400" b="1" dirty="0"/>
              <a:t>telemetry-${env}-temperature-readings”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82EB4B5-CE37-4862-A02D-4B43C69C2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789942"/>
              </p:ext>
            </p:extLst>
          </p:nvPr>
        </p:nvGraphicFramePr>
        <p:xfrm>
          <a:off x="1915058" y="1279438"/>
          <a:ext cx="9532189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7396">
                  <a:extLst>
                    <a:ext uri="{9D8B030D-6E8A-4147-A177-3AD203B41FA5}">
                      <a16:colId xmlns:a16="http://schemas.microsoft.com/office/drawing/2014/main" val="1759765031"/>
                    </a:ext>
                  </a:extLst>
                </a:gridCol>
                <a:gridCol w="3620220">
                  <a:extLst>
                    <a:ext uri="{9D8B030D-6E8A-4147-A177-3AD203B41FA5}">
                      <a16:colId xmlns:a16="http://schemas.microsoft.com/office/drawing/2014/main" val="1306031033"/>
                    </a:ext>
                  </a:extLst>
                </a:gridCol>
                <a:gridCol w="2734573">
                  <a:extLst>
                    <a:ext uri="{9D8B030D-6E8A-4147-A177-3AD203B41FA5}">
                      <a16:colId xmlns:a16="http://schemas.microsoft.com/office/drawing/2014/main" val="306085871"/>
                    </a:ext>
                  </a:extLst>
                </a:gridCol>
              </a:tblGrid>
              <a:tr h="237952">
                <a:tc>
                  <a:txBody>
                    <a:bodyPr/>
                    <a:lstStyle/>
                    <a:p>
                      <a:r>
                        <a:rPr lang="en-GB" sz="1600" dirty="0" err="1"/>
                        <a:t>sensor_id</a:t>
                      </a:r>
                      <a:r>
                        <a:rPr lang="en-GB" sz="1600" dirty="0"/>
                        <a:t> (Partition Key)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Timestamp (sort key)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temperature</a:t>
                      </a:r>
                      <a:endParaRPr lang="en-I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942840"/>
                  </a:ext>
                </a:extLst>
              </a:tr>
              <a:tr h="237952">
                <a:tc>
                  <a:txBody>
                    <a:bodyPr/>
                    <a:lstStyle/>
                    <a:p>
                      <a:r>
                        <a:rPr lang="en-GB" dirty="0"/>
                        <a:t>Type: String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Type: String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Type: Number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181835"/>
                  </a:ext>
                </a:extLst>
              </a:tr>
              <a:tr h="237952">
                <a:tc>
                  <a:txBody>
                    <a:bodyPr/>
                    <a:lstStyle/>
                    <a:p>
                      <a:r>
                        <a:rPr lang="en-GB" dirty="0"/>
                        <a:t>e.g. “101”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e.g. “</a:t>
                      </a:r>
                      <a:r>
                        <a:rPr lang="en-IE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2021-11-26T18:10:00Z</a:t>
                      </a:r>
                      <a:r>
                        <a:rPr lang="en-GB" dirty="0"/>
                        <a:t>”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e.g. 12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739208"/>
                  </a:ext>
                </a:extLst>
              </a:tr>
            </a:tbl>
          </a:graphicData>
        </a:graphic>
      </p:graphicFrame>
      <p:sp>
        <p:nvSpPr>
          <p:cNvPr id="105" name="Rectangle 104">
            <a:extLst>
              <a:ext uri="{FF2B5EF4-FFF2-40B4-BE49-F238E27FC236}">
                <a16:creationId xmlns:a16="http://schemas.microsoft.com/office/drawing/2014/main" id="{C8A8635F-C982-4342-BF09-131C017C2B62}"/>
              </a:ext>
            </a:extLst>
          </p:cNvPr>
          <p:cNvSpPr/>
          <p:nvPr/>
        </p:nvSpPr>
        <p:spPr>
          <a:xfrm>
            <a:off x="215660" y="793631"/>
            <a:ext cx="11760680" cy="560717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5411FC8-B5CE-4F73-9599-A7721027B87A}"/>
              </a:ext>
            </a:extLst>
          </p:cNvPr>
          <p:cNvSpPr txBox="1"/>
          <p:nvPr/>
        </p:nvSpPr>
        <p:spPr>
          <a:xfrm>
            <a:off x="4418882" y="181394"/>
            <a:ext cx="30947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DynamoDB Tables Schemas</a:t>
            </a:r>
            <a:endParaRPr lang="en-IE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8" name="Graphic 23">
            <a:extLst>
              <a:ext uri="{FF2B5EF4-FFF2-40B4-BE49-F238E27FC236}">
                <a16:creationId xmlns:a16="http://schemas.microsoft.com/office/drawing/2014/main" id="{07C07D25-DF41-4596-8710-EE332D492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27" y="3269628"/>
            <a:ext cx="1293326" cy="123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TextBox 15">
            <a:extLst>
              <a:ext uri="{FF2B5EF4-FFF2-40B4-BE49-F238E27FC236}">
                <a16:creationId xmlns:a16="http://schemas.microsoft.com/office/drawing/2014/main" id="{9D2E4749-008B-4060-91BF-A82488E6A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953" y="2985122"/>
            <a:ext cx="54708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Schema for “</a:t>
            </a:r>
            <a:r>
              <a:rPr lang="en-IE" sz="1400" b="1" dirty="0"/>
              <a:t>telemetry-${env}-temperature-readings-aggregation”</a:t>
            </a:r>
          </a:p>
        </p:txBody>
      </p:sp>
      <p:graphicFrame>
        <p:nvGraphicFramePr>
          <p:cNvPr id="110" name="Table 2">
            <a:extLst>
              <a:ext uri="{FF2B5EF4-FFF2-40B4-BE49-F238E27FC236}">
                <a16:creationId xmlns:a16="http://schemas.microsoft.com/office/drawing/2014/main" id="{2F575FC5-50A1-4E47-AC4F-1CD13F5FF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32551"/>
              </p:ext>
            </p:extLst>
          </p:nvPr>
        </p:nvGraphicFramePr>
        <p:xfrm>
          <a:off x="1992695" y="3256662"/>
          <a:ext cx="9532190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438">
                  <a:extLst>
                    <a:ext uri="{9D8B030D-6E8A-4147-A177-3AD203B41FA5}">
                      <a16:colId xmlns:a16="http://schemas.microsoft.com/office/drawing/2014/main" val="1759765031"/>
                    </a:ext>
                  </a:extLst>
                </a:gridCol>
                <a:gridCol w="1518255">
                  <a:extLst>
                    <a:ext uri="{9D8B030D-6E8A-4147-A177-3AD203B41FA5}">
                      <a16:colId xmlns:a16="http://schemas.microsoft.com/office/drawing/2014/main" val="1778268854"/>
                    </a:ext>
                  </a:extLst>
                </a:gridCol>
                <a:gridCol w="1570007">
                  <a:extLst>
                    <a:ext uri="{9D8B030D-6E8A-4147-A177-3AD203B41FA5}">
                      <a16:colId xmlns:a16="http://schemas.microsoft.com/office/drawing/2014/main" val="2770293601"/>
                    </a:ext>
                  </a:extLst>
                </a:gridCol>
                <a:gridCol w="2173857">
                  <a:extLst>
                    <a:ext uri="{9D8B030D-6E8A-4147-A177-3AD203B41FA5}">
                      <a16:colId xmlns:a16="http://schemas.microsoft.com/office/drawing/2014/main" val="1306031033"/>
                    </a:ext>
                  </a:extLst>
                </a:gridCol>
                <a:gridCol w="2363633">
                  <a:extLst>
                    <a:ext uri="{9D8B030D-6E8A-4147-A177-3AD203B41FA5}">
                      <a16:colId xmlns:a16="http://schemas.microsoft.com/office/drawing/2014/main" val="306085871"/>
                    </a:ext>
                  </a:extLst>
                </a:gridCol>
              </a:tblGrid>
              <a:tr h="237952">
                <a:tc>
                  <a:txBody>
                    <a:bodyPr/>
                    <a:lstStyle/>
                    <a:p>
                      <a:r>
                        <a:rPr lang="en-IE" sz="1400" dirty="0" err="1"/>
                        <a:t>aggregation_period</a:t>
                      </a:r>
                      <a:br>
                        <a:rPr lang="en-IE" sz="1400" dirty="0"/>
                      </a:br>
                      <a:r>
                        <a:rPr lang="en-GB" sz="1400" dirty="0"/>
                        <a:t>(Partition Key)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 err="1"/>
                        <a:t>total_readings_count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 err="1"/>
                        <a:t>total_temperature_sum</a:t>
                      </a:r>
                      <a:endParaRPr lang="en-I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942840"/>
                  </a:ext>
                </a:extLst>
              </a:tr>
              <a:tr h="237952">
                <a:tc>
                  <a:txBody>
                    <a:bodyPr/>
                    <a:lstStyle/>
                    <a:p>
                      <a:r>
                        <a:rPr lang="en-GB" dirty="0"/>
                        <a:t>Type: String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Type: Number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Type: Number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Type: Number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Type: Number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181835"/>
                  </a:ext>
                </a:extLst>
              </a:tr>
              <a:tr h="237952">
                <a:tc>
                  <a:txBody>
                    <a:bodyPr/>
                    <a:lstStyle/>
                    <a:p>
                      <a:r>
                        <a:rPr lang="en-GB" dirty="0"/>
                        <a:t>e.g. “total”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e.g. 28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e.g. -4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e.g. 389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e.g. 890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739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532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125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DaSilva</dc:creator>
  <cp:lastModifiedBy>Lucas DaSilva</cp:lastModifiedBy>
  <cp:revision>3</cp:revision>
  <dcterms:created xsi:type="dcterms:W3CDTF">2021-11-30T13:59:41Z</dcterms:created>
  <dcterms:modified xsi:type="dcterms:W3CDTF">2021-11-30T16:28:28Z</dcterms:modified>
</cp:coreProperties>
</file>