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9390-27D0-43A8-885A-2311F7DF2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5FA07-0995-40F3-8974-4CF1A7845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DE301-E7CC-4336-A872-B98FEA80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77FE-F016-4973-B199-A24F185B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82BC-14C6-4951-8F75-CA52E9C9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878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6BCA-11F9-4838-B0BE-2C1D4063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90CCE-8497-46AE-8599-D94A10996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300F0-EB8E-407B-8AC1-0BB630FE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A1B2B-20FD-40F8-90DC-85B2D650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E5DB6-6B75-4BD5-978B-F3F090B8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679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437FB-50DA-48C1-82C4-15B51D577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06631-4978-4F96-B876-BF977698B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79FFE-4C18-45A2-AAD0-2F56F4CB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7AAF-002B-4355-85BD-5CC780C2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9CB8C-4562-421D-BF69-695E242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338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5292-FFFF-403E-B181-E8CC9B12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495C-393C-4EEB-AFDF-2A828611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6C71C-6378-4E30-9F49-18FFC1D3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3191-1144-401E-95B0-3D8A7F84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D429B-346B-4951-A1BA-63597104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233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14DE-5810-4190-9BCC-032FCE0F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261E2-0CD1-454F-894B-5EFA8BBF1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3CDCA-F293-4D04-87FA-01CB192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6619E-2A9E-4F7F-BDE0-D5927781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0EE-4D3D-4AE7-A935-E9AE201F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703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C63A-C169-4F57-B076-89FE4A10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157B9-9071-44A0-9957-92A9045F5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7B8D3-8E25-4A43-9F71-2C864E438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11D35-8E65-4DD9-B1A5-AF05C283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DF0DE-542F-454D-BA86-618F303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FB92D-503C-4D3A-AD95-E10D919D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379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DAF0-CC89-4081-84E2-97A3A25B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BFA07-D1A7-4E5E-AEDD-7D7BAA364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2F56D-4434-486E-B423-FAE866F9C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95C0B-7980-48B7-B8BC-50FE2F342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DE436-33B4-41C1-A79D-77B8855EF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EC6E3-8249-4450-9A17-F4CB3E70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624CB-060F-4153-9268-30991571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44B62-3DF7-42BD-BD63-38EFC224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619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0D65-D5CA-424C-84A8-A3F478B6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0C265-64A9-4FDF-AE2B-A4C32977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F001E-6EFF-4A67-9ACD-3AD00048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35718-4BBF-4299-9D86-2B496B12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802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B3ECB-9717-4570-8BA9-C64B3DD6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1202C-6FFB-44AD-A015-BD96382E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BD06-8C0D-4EE5-81C1-AE091C81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599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95F9-4EE3-40D9-A610-D5E9C557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136B6-2B9D-41BC-B761-8F2F2B44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E9E03-927D-4266-B456-E9D46CA1F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15DC2-2B6A-41CF-8A1D-CAE2AD2E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69F55-566E-48F7-B066-E2BD5291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AFE66-A084-4067-940E-62DD2C0A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832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51E5-76F6-4E7E-BB4C-1AEABD4C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21ED7-136C-4029-A34B-8F9020168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6F52E-1DD4-4AD2-8F7E-35BE65BE1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FAFC9-0EAB-4B66-9C69-2CF3A887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7F8DE-96F5-4053-BBC3-C45FCC68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4D43C-00F0-4FC9-8081-2BFC171E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36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5B26A-1925-46CA-9016-148FDCCE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D636-FAF1-4BC3-A990-E12F3392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B76F2-CBEB-4F4A-ACBB-6D1738CB3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C2027-4D84-4867-B5F9-D0CDA7898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97466-1ECF-43C4-AF29-3A3EF5FF4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140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37DC9EB1-8E2E-4E33-A543-05CD10FF58A6}"/>
              </a:ext>
            </a:extLst>
          </p:cNvPr>
          <p:cNvSpPr/>
          <p:nvPr/>
        </p:nvSpPr>
        <p:spPr>
          <a:xfrm>
            <a:off x="215660" y="571106"/>
            <a:ext cx="11760680" cy="62000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E24986-BE75-4390-886A-7EDCBE5E3557}"/>
              </a:ext>
            </a:extLst>
          </p:cNvPr>
          <p:cNvSpPr/>
          <p:nvPr/>
        </p:nvSpPr>
        <p:spPr>
          <a:xfrm>
            <a:off x="1024489" y="616323"/>
            <a:ext cx="1966823" cy="73324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New Feature or change</a:t>
            </a:r>
            <a:endParaRPr lang="en-IE" sz="1200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DA69A96F-96A7-4983-B245-F17BC89F5638}"/>
              </a:ext>
            </a:extLst>
          </p:cNvPr>
          <p:cNvSpPr/>
          <p:nvPr/>
        </p:nvSpPr>
        <p:spPr>
          <a:xfrm>
            <a:off x="7976560" y="1427801"/>
            <a:ext cx="1242205" cy="931656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Change ready?</a:t>
            </a:r>
            <a:endParaRPr lang="en-IE" sz="105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7EF237C-5D89-42B9-93C2-C6B132B3C5AA}"/>
              </a:ext>
            </a:extLst>
          </p:cNvPr>
          <p:cNvSpPr/>
          <p:nvPr/>
        </p:nvSpPr>
        <p:spPr>
          <a:xfrm>
            <a:off x="7911859" y="2967611"/>
            <a:ext cx="1375915" cy="58659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Create merge request to “main” branch</a:t>
            </a:r>
            <a:endParaRPr lang="en-IE" sz="1200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AB0E3F2E-D9FD-4FED-8C7B-08CC8C123AA0}"/>
              </a:ext>
            </a:extLst>
          </p:cNvPr>
          <p:cNvSpPr/>
          <p:nvPr/>
        </p:nvSpPr>
        <p:spPr>
          <a:xfrm>
            <a:off x="4692051" y="2963592"/>
            <a:ext cx="1375915" cy="586597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Run tests, linting &amp; TF Validation</a:t>
            </a:r>
            <a:endParaRPr lang="en-IE" sz="1200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30E2A59-35E4-4B5A-A149-1DE1DAF95B74}"/>
              </a:ext>
            </a:extLst>
          </p:cNvPr>
          <p:cNvSpPr/>
          <p:nvPr/>
        </p:nvSpPr>
        <p:spPr>
          <a:xfrm>
            <a:off x="3057338" y="2791062"/>
            <a:ext cx="1242205" cy="93165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All passed?</a:t>
            </a:r>
            <a:endParaRPr lang="en-IE" sz="105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6B9D9266-DB24-493D-8422-3FBF124FAE5C}"/>
              </a:ext>
            </a:extLst>
          </p:cNvPr>
          <p:cNvSpPr/>
          <p:nvPr/>
        </p:nvSpPr>
        <p:spPr>
          <a:xfrm>
            <a:off x="1319941" y="2971406"/>
            <a:ext cx="1375915" cy="58659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Merge to “main”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C7525167-195F-4BC8-B8B0-B5AEDDE22EEA}"/>
              </a:ext>
            </a:extLst>
          </p:cNvPr>
          <p:cNvSpPr/>
          <p:nvPr/>
        </p:nvSpPr>
        <p:spPr>
          <a:xfrm>
            <a:off x="1319941" y="4334454"/>
            <a:ext cx="1375915" cy="586597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Deploy to Staging Environment</a:t>
            </a:r>
            <a:endParaRPr lang="en-IE" sz="1200" dirty="0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B93BC608-50E8-4D51-84E3-67B7584CFA9F}"/>
              </a:ext>
            </a:extLst>
          </p:cNvPr>
          <p:cNvSpPr/>
          <p:nvPr/>
        </p:nvSpPr>
        <p:spPr>
          <a:xfrm>
            <a:off x="3950183" y="4337248"/>
            <a:ext cx="1375915" cy="58659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Test Staging Env</a:t>
            </a:r>
            <a:endParaRPr lang="en-IE" sz="1200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6C72FD24-4977-49AB-8F73-F0CC99FD9760}"/>
              </a:ext>
            </a:extLst>
          </p:cNvPr>
          <p:cNvSpPr/>
          <p:nvPr/>
        </p:nvSpPr>
        <p:spPr>
          <a:xfrm>
            <a:off x="5625864" y="4163285"/>
            <a:ext cx="1242205" cy="931656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Staging passed?</a:t>
            </a:r>
            <a:endParaRPr lang="en-IE" sz="1050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1B0C0DB-DDBE-423E-AB54-FAEAD106CA0B}"/>
              </a:ext>
            </a:extLst>
          </p:cNvPr>
          <p:cNvSpPr/>
          <p:nvPr/>
        </p:nvSpPr>
        <p:spPr>
          <a:xfrm>
            <a:off x="7909704" y="4335815"/>
            <a:ext cx="1375915" cy="58659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Create merge request to “prod” branch</a:t>
            </a:r>
            <a:endParaRPr lang="en-IE" sz="1200" dirty="0"/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F114FA13-AA3F-4157-8EBB-A5400B8AF2B8}"/>
              </a:ext>
            </a:extLst>
          </p:cNvPr>
          <p:cNvSpPr/>
          <p:nvPr/>
        </p:nvSpPr>
        <p:spPr>
          <a:xfrm>
            <a:off x="7929473" y="5695263"/>
            <a:ext cx="1375915" cy="586597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Run tests, linting &amp; TF Validation</a:t>
            </a:r>
            <a:endParaRPr lang="en-IE" sz="1200" dirty="0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E8B200DC-5564-4E95-A9EA-BFF30549E0FA}"/>
              </a:ext>
            </a:extLst>
          </p:cNvPr>
          <p:cNvSpPr/>
          <p:nvPr/>
        </p:nvSpPr>
        <p:spPr>
          <a:xfrm>
            <a:off x="6417331" y="5519462"/>
            <a:ext cx="1242205" cy="93165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All passed?</a:t>
            </a:r>
            <a:endParaRPr lang="en-IE" sz="1050" dirty="0"/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77BEF05D-F463-47FB-AD8A-E2A9C00EBB7A}"/>
              </a:ext>
            </a:extLst>
          </p:cNvPr>
          <p:cNvSpPr/>
          <p:nvPr/>
        </p:nvSpPr>
        <p:spPr>
          <a:xfrm>
            <a:off x="3954493" y="5700297"/>
            <a:ext cx="1375915" cy="58659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Merge to “prod” branch</a:t>
            </a:r>
            <a:endParaRPr lang="en-IE" sz="1200" dirty="0"/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53862C7A-7600-43FB-9893-639546DC9022}"/>
              </a:ext>
            </a:extLst>
          </p:cNvPr>
          <p:cNvSpPr/>
          <p:nvPr/>
        </p:nvSpPr>
        <p:spPr>
          <a:xfrm>
            <a:off x="1319941" y="5690230"/>
            <a:ext cx="1375915" cy="586597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Deploy to prod Environment</a:t>
            </a:r>
            <a:endParaRPr lang="en-IE" sz="12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74150CF-3966-4469-ABE4-A44DA8F9F91A}"/>
              </a:ext>
            </a:extLst>
          </p:cNvPr>
          <p:cNvSpPr/>
          <p:nvPr/>
        </p:nvSpPr>
        <p:spPr>
          <a:xfrm>
            <a:off x="9719096" y="5704019"/>
            <a:ext cx="1966823" cy="73324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Deployment complete</a:t>
            </a:r>
            <a:endParaRPr lang="en-IE" sz="1200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68D580A7-13B5-45D4-8240-E196513B842D}"/>
              </a:ext>
            </a:extLst>
          </p:cNvPr>
          <p:cNvSpPr/>
          <p:nvPr/>
        </p:nvSpPr>
        <p:spPr>
          <a:xfrm>
            <a:off x="1319942" y="1600325"/>
            <a:ext cx="1375915" cy="58659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Create Branch for change</a:t>
            </a:r>
            <a:endParaRPr lang="en-IE" sz="1200" dirty="0"/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95965C9B-8731-400B-9FAA-4B3B0ABD70BE}"/>
              </a:ext>
            </a:extLst>
          </p:cNvPr>
          <p:cNvSpPr/>
          <p:nvPr/>
        </p:nvSpPr>
        <p:spPr>
          <a:xfrm>
            <a:off x="4692051" y="1600324"/>
            <a:ext cx="1375915" cy="58659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Add Commits and push to branch</a:t>
            </a:r>
            <a:endParaRPr lang="en-IE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810B36-427F-438C-B81B-CE6C9FE1F179}"/>
              </a:ext>
            </a:extLst>
          </p:cNvPr>
          <p:cNvCxnSpPr>
            <a:stCxn id="4" idx="4"/>
            <a:endCxn id="23" idx="0"/>
          </p:cNvCxnSpPr>
          <p:nvPr/>
        </p:nvCxnSpPr>
        <p:spPr>
          <a:xfrm flipH="1">
            <a:off x="2007900" y="1349568"/>
            <a:ext cx="1" cy="25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820F761-48C3-4661-9FA1-4A07CD600302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2695857" y="1893623"/>
            <a:ext cx="199619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D1BE800-80CB-4C09-9795-E4DC3D0A65F1}"/>
              </a:ext>
            </a:extLst>
          </p:cNvPr>
          <p:cNvCxnSpPr>
            <a:stCxn id="24" idx="3"/>
            <a:endCxn id="8" idx="1"/>
          </p:cNvCxnSpPr>
          <p:nvPr/>
        </p:nvCxnSpPr>
        <p:spPr>
          <a:xfrm>
            <a:off x="6067966" y="1893623"/>
            <a:ext cx="1908594" cy="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79AA10-1B39-4587-A948-16240D21657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597663" y="2359457"/>
            <a:ext cx="2154" cy="60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4416A4-2E5B-4D5C-9DD9-B967F1873B87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4299543" y="3256890"/>
            <a:ext cx="3925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55928E-394D-46F2-9CDC-E246DE105E97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2695856" y="3256890"/>
            <a:ext cx="361482" cy="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FD27C39-B6B4-40FC-A61F-11A0437436D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695856" y="4627753"/>
            <a:ext cx="1254327" cy="27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C8C90-E003-4245-92BD-479DB96EFBF9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5326098" y="4629113"/>
            <a:ext cx="299766" cy="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1203717-A0C8-4BCD-B6DA-425B82EF12B8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6868069" y="4629113"/>
            <a:ext cx="104163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C8E446-138B-45FC-956E-DAFCAC0F8BB2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597662" y="4922412"/>
            <a:ext cx="19769" cy="77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BC4D62-CF30-4AC2-8A7A-769D11E28873}"/>
              </a:ext>
            </a:extLst>
          </p:cNvPr>
          <p:cNvCxnSpPr>
            <a:stCxn id="20" idx="1"/>
            <a:endCxn id="21" idx="3"/>
          </p:cNvCxnSpPr>
          <p:nvPr/>
        </p:nvCxnSpPr>
        <p:spPr>
          <a:xfrm flipH="1" flipV="1">
            <a:off x="2695856" y="5983529"/>
            <a:ext cx="1258637" cy="1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D310FEC-66D1-4D54-8A8E-EAA253A0A307}"/>
              </a:ext>
            </a:extLst>
          </p:cNvPr>
          <p:cNvCxnSpPr>
            <a:stCxn id="21" idx="2"/>
            <a:endCxn id="22" idx="4"/>
          </p:cNvCxnSpPr>
          <p:nvPr/>
        </p:nvCxnSpPr>
        <p:spPr>
          <a:xfrm rot="16200000" flipH="1">
            <a:off x="6274985" y="2009740"/>
            <a:ext cx="160437" cy="8694609"/>
          </a:xfrm>
          <a:prstGeom prst="bentConnector3">
            <a:avLst>
              <a:gd name="adj1" fmla="val 242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7503E62-ED8E-4352-BE2A-421A47F7EDC1}"/>
              </a:ext>
            </a:extLst>
          </p:cNvPr>
          <p:cNvCxnSpPr>
            <a:stCxn id="8" idx="0"/>
            <a:endCxn id="24" idx="0"/>
          </p:cNvCxnSpPr>
          <p:nvPr/>
        </p:nvCxnSpPr>
        <p:spPr>
          <a:xfrm rot="16200000" flipH="1" flipV="1">
            <a:off x="6902574" y="-94765"/>
            <a:ext cx="172523" cy="3217654"/>
          </a:xfrm>
          <a:prstGeom prst="bentConnector3">
            <a:avLst>
              <a:gd name="adj1" fmla="val -1325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3B1EEB-994B-4D22-8931-CAF4CE27AA32}"/>
              </a:ext>
            </a:extLst>
          </p:cNvPr>
          <p:cNvCxnSpPr>
            <a:stCxn id="16" idx="0"/>
            <a:endCxn id="24" idx="0"/>
          </p:cNvCxnSpPr>
          <p:nvPr/>
        </p:nvCxnSpPr>
        <p:spPr>
          <a:xfrm rot="16200000" flipV="1">
            <a:off x="4532008" y="2448326"/>
            <a:ext cx="2562961" cy="866958"/>
          </a:xfrm>
          <a:prstGeom prst="bentConnector3">
            <a:avLst>
              <a:gd name="adj1" fmla="val 1089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F0AACA4-1F84-423C-AB7B-7B4F4C0DE532}"/>
              </a:ext>
            </a:extLst>
          </p:cNvPr>
          <p:cNvCxnSpPr>
            <a:stCxn id="19" idx="0"/>
            <a:endCxn id="23" idx="1"/>
          </p:cNvCxnSpPr>
          <p:nvPr/>
        </p:nvCxnSpPr>
        <p:spPr>
          <a:xfrm rot="16200000" flipV="1">
            <a:off x="2366269" y="847297"/>
            <a:ext cx="3625838" cy="5718492"/>
          </a:xfrm>
          <a:prstGeom prst="bentConnector4">
            <a:avLst>
              <a:gd name="adj1" fmla="val 45955"/>
              <a:gd name="adj2" fmla="val 1039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D5A1819-78EE-421E-AB71-E40BD700945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2007899" y="3558003"/>
            <a:ext cx="0" cy="77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53D3866-47B8-47B3-80AC-CC4AD34DCB59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7659536" y="5985290"/>
            <a:ext cx="269937" cy="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88E2DD4-A970-4920-A63B-551AF6D31ACA}"/>
              </a:ext>
            </a:extLst>
          </p:cNvPr>
          <p:cNvCxnSpPr>
            <a:stCxn id="19" idx="1"/>
            <a:endCxn id="20" idx="3"/>
          </p:cNvCxnSpPr>
          <p:nvPr/>
        </p:nvCxnSpPr>
        <p:spPr>
          <a:xfrm flipH="1">
            <a:off x="5330408" y="5985290"/>
            <a:ext cx="1086923" cy="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F48B20E-031F-45E4-99CD-83ABCF933099}"/>
              </a:ext>
            </a:extLst>
          </p:cNvPr>
          <p:cNvCxnSpPr>
            <a:stCxn id="9" idx="1"/>
            <a:endCxn id="11" idx="3"/>
          </p:cNvCxnSpPr>
          <p:nvPr/>
        </p:nvCxnSpPr>
        <p:spPr>
          <a:xfrm flipH="1" flipV="1">
            <a:off x="6067966" y="3256891"/>
            <a:ext cx="1843893" cy="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B460A0E-0772-4453-9DA4-920D6F697F5F}"/>
              </a:ext>
            </a:extLst>
          </p:cNvPr>
          <p:cNvSpPr txBox="1"/>
          <p:nvPr/>
        </p:nvSpPr>
        <p:spPr>
          <a:xfrm>
            <a:off x="2737085" y="2987706"/>
            <a:ext cx="526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Yes</a:t>
            </a:r>
            <a:endParaRPr lang="en-IE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65EA352-6D4C-4813-9EB2-08C749182FCB}"/>
              </a:ext>
            </a:extLst>
          </p:cNvPr>
          <p:cNvSpPr txBox="1"/>
          <p:nvPr/>
        </p:nvSpPr>
        <p:spPr>
          <a:xfrm>
            <a:off x="8233556" y="970175"/>
            <a:ext cx="526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4C9F359-44E5-4877-85FC-4B5008E36663}"/>
              </a:ext>
            </a:extLst>
          </p:cNvPr>
          <p:cNvSpPr txBox="1"/>
          <p:nvPr/>
        </p:nvSpPr>
        <p:spPr>
          <a:xfrm>
            <a:off x="6981287" y="5161327"/>
            <a:ext cx="526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76649D-0222-4E34-AEB3-2F39F89EE26C}"/>
              </a:ext>
            </a:extLst>
          </p:cNvPr>
          <p:cNvSpPr txBox="1"/>
          <p:nvPr/>
        </p:nvSpPr>
        <p:spPr>
          <a:xfrm>
            <a:off x="3773333" y="2449178"/>
            <a:ext cx="526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24D353B-7348-4FB8-AED8-FA28A0F4F9C2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rot="5400000" flipH="1" flipV="1">
            <a:off x="4227155" y="1638208"/>
            <a:ext cx="604141" cy="1701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15529C3-4F7C-4D73-93E0-EC0D16C0C152}"/>
              </a:ext>
            </a:extLst>
          </p:cNvPr>
          <p:cNvSpPr txBox="1"/>
          <p:nvPr/>
        </p:nvSpPr>
        <p:spPr>
          <a:xfrm>
            <a:off x="6065139" y="5730680"/>
            <a:ext cx="526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Yes</a:t>
            </a:r>
            <a:endParaRPr lang="en-IE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CD4C695-2D05-4F83-B1B7-0A217DFCEF99}"/>
              </a:ext>
            </a:extLst>
          </p:cNvPr>
          <p:cNvSpPr txBox="1"/>
          <p:nvPr/>
        </p:nvSpPr>
        <p:spPr>
          <a:xfrm>
            <a:off x="8563154" y="2306080"/>
            <a:ext cx="526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Yes</a:t>
            </a:r>
            <a:endParaRPr lang="en-IE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5032A71-E40D-4F1F-8AF9-2E33B597D85A}"/>
              </a:ext>
            </a:extLst>
          </p:cNvPr>
          <p:cNvSpPr txBox="1"/>
          <p:nvPr/>
        </p:nvSpPr>
        <p:spPr>
          <a:xfrm>
            <a:off x="3475776" y="44093"/>
            <a:ext cx="517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Telemetry-App development cycle strategy</a:t>
            </a:r>
            <a:endParaRPr lang="en-IE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A58113-C221-47FC-90C9-C2AA68DC52BF}"/>
              </a:ext>
            </a:extLst>
          </p:cNvPr>
          <p:cNvGrpSpPr/>
          <p:nvPr/>
        </p:nvGrpSpPr>
        <p:grpSpPr>
          <a:xfrm>
            <a:off x="9629910" y="801153"/>
            <a:ext cx="2196954" cy="1092470"/>
            <a:chOff x="9629910" y="801153"/>
            <a:chExt cx="2196954" cy="10924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29A6B2C-D835-4407-8D46-BC0CCC0F95ED}"/>
                </a:ext>
              </a:extLst>
            </p:cNvPr>
            <p:cNvGrpSpPr/>
            <p:nvPr/>
          </p:nvGrpSpPr>
          <p:grpSpPr>
            <a:xfrm>
              <a:off x="9787125" y="932224"/>
              <a:ext cx="1954056" cy="430887"/>
              <a:chOff x="9787125" y="932224"/>
              <a:chExt cx="1954056" cy="430887"/>
            </a:xfrm>
          </p:grpSpPr>
          <p:sp>
            <p:nvSpPr>
              <p:cNvPr id="47" name="Flowchart: Alternate Process 46">
                <a:extLst>
                  <a:ext uri="{FF2B5EF4-FFF2-40B4-BE49-F238E27FC236}">
                    <a16:creationId xmlns:a16="http://schemas.microsoft.com/office/drawing/2014/main" id="{FC6B85FE-DD1B-456B-969B-933FCB581E4B}"/>
                  </a:ext>
                </a:extLst>
              </p:cNvPr>
              <p:cNvSpPr/>
              <p:nvPr/>
            </p:nvSpPr>
            <p:spPr>
              <a:xfrm>
                <a:off x="9787125" y="1009169"/>
                <a:ext cx="850416" cy="276999"/>
              </a:xfrm>
              <a:prstGeom prst="flowChartAlternateProcess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E" sz="1200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3738D1-BEE5-44C5-8503-AE9CE6D1200D}"/>
                  </a:ext>
                </a:extLst>
              </p:cNvPr>
              <p:cNvSpPr txBox="1"/>
              <p:nvPr/>
            </p:nvSpPr>
            <p:spPr>
              <a:xfrm>
                <a:off x="10757770" y="932224"/>
                <a:ext cx="98341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Automated process</a:t>
                </a:r>
                <a:endParaRPr lang="en-IE" sz="11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8C31295-5DCC-4CDD-9ADD-8F9931CD9D8A}"/>
                </a:ext>
              </a:extLst>
            </p:cNvPr>
            <p:cNvGrpSpPr/>
            <p:nvPr/>
          </p:nvGrpSpPr>
          <p:grpSpPr>
            <a:xfrm>
              <a:off x="9800237" y="1311196"/>
              <a:ext cx="1911561" cy="430887"/>
              <a:chOff x="9800237" y="1311196"/>
              <a:chExt cx="1911561" cy="430887"/>
            </a:xfrm>
          </p:grpSpPr>
          <p:sp>
            <p:nvSpPr>
              <p:cNvPr id="49" name="Flowchart: Alternate Process 48">
                <a:extLst>
                  <a:ext uri="{FF2B5EF4-FFF2-40B4-BE49-F238E27FC236}">
                    <a16:creationId xmlns:a16="http://schemas.microsoft.com/office/drawing/2014/main" id="{88F53032-89F0-4633-BF57-2BC49367160C}"/>
                  </a:ext>
                </a:extLst>
              </p:cNvPr>
              <p:cNvSpPr/>
              <p:nvPr/>
            </p:nvSpPr>
            <p:spPr>
              <a:xfrm>
                <a:off x="9800237" y="1388141"/>
                <a:ext cx="850416" cy="276999"/>
              </a:xfrm>
              <a:prstGeom prst="flowChartAlternate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E" sz="120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188CB4D-810F-4639-A332-1FDFE940EE68}"/>
                  </a:ext>
                </a:extLst>
              </p:cNvPr>
              <p:cNvSpPr txBox="1"/>
              <p:nvPr/>
            </p:nvSpPr>
            <p:spPr>
              <a:xfrm>
                <a:off x="10728387" y="1311196"/>
                <a:ext cx="98341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Manual process</a:t>
                </a:r>
                <a:endParaRPr lang="en-IE" sz="1100" dirty="0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701CA77-E91C-402E-9935-E843F45A72D3}"/>
                </a:ext>
              </a:extLst>
            </p:cNvPr>
            <p:cNvSpPr/>
            <p:nvPr/>
          </p:nvSpPr>
          <p:spPr>
            <a:xfrm>
              <a:off x="9629910" y="801153"/>
              <a:ext cx="2196954" cy="109247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23769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DaSilva</dc:creator>
  <cp:lastModifiedBy>Lucas DaSilva</cp:lastModifiedBy>
  <cp:revision>2</cp:revision>
  <dcterms:created xsi:type="dcterms:W3CDTF">2021-11-30T15:16:45Z</dcterms:created>
  <dcterms:modified xsi:type="dcterms:W3CDTF">2021-11-30T19:34:12Z</dcterms:modified>
</cp:coreProperties>
</file>