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5E13E-E011-495C-AA06-BAEAF51E2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A4757-2F42-4E9E-97F4-ABB46F04A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8D081-CB10-411E-8213-0E53C3C9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0CF2-542F-487E-8BAE-CB502452BEC8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5705E-60BF-4DCC-9499-5838F2D3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19121-A56A-41F5-A0A5-8D146C741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A67C-C1AB-49D3-8129-7166EFD929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643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9C36-60C7-49E4-A644-4B83A1EF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B49D3-448A-4F34-AC84-BB9CF2A8D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50C8A-65AD-4C27-9F9D-8403EBD0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0CF2-542F-487E-8BAE-CB502452BEC8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AE8AE-82AB-4838-B268-4E5E425C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E0C92-CC41-4FBC-BF3F-BBB5BC41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A67C-C1AB-49D3-8129-7166EFD929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878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93DA8F-6977-4F4F-BBE4-26CF06EE5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92499-CD3F-4450-A8F7-32A59BE94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5C46B-5F3E-4ADE-9B5B-F72AAE2BC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0CF2-542F-487E-8BAE-CB502452BEC8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A3BF6-4D87-4013-AF2F-B6DD5A906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DE7DD-C127-4310-A610-33D9A265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A67C-C1AB-49D3-8129-7166EFD929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700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A3A14-56AF-4374-83B0-5B79582A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D8FED-6AF8-473A-BF68-C9B27121E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D0F8B-D558-4079-8FC6-08FF9B0C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0CF2-542F-487E-8BAE-CB502452BEC8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7B449-BB6B-4852-8FC9-B57CF144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9A289-E51C-4956-A334-8B21ACDF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A67C-C1AB-49D3-8129-7166EFD929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091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AB5D3-1823-4CC8-B481-B88DB45E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3B783-1FD5-40EB-B8A8-5F419DE65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A3995-0AB4-4A5D-9D0E-AD429C6A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0CF2-542F-487E-8BAE-CB502452BEC8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FBBE5-8102-41DE-B269-4F0421D5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9C5DB-FBF0-484B-A3FD-02867CF1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A67C-C1AB-49D3-8129-7166EFD929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105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8C742-3447-4506-AF10-EDD0B5DC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151A3-3ABF-4FEA-90E6-E33C4A4BA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BE440-5DA3-4832-A69F-2DB58B22F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71A28-6156-40B1-8291-E274C3E31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0CF2-542F-487E-8BAE-CB502452BEC8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ECDA8-3FEF-4BA7-8171-63341736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420A2-344A-4282-903B-EE615A1C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A67C-C1AB-49D3-8129-7166EFD929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561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15C62-1062-47E0-A249-621A5788A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BD711-1660-4374-B6A6-CAEBC2D02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19070-A6FA-4539-9BEA-C1BF3DC3E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835E9-180D-493D-A8B8-366178FB9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1E1C8-16CD-430C-98FD-5D333BAE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B4CEB9-25D4-4EB3-A120-586EA0DC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0CF2-542F-487E-8BAE-CB502452BEC8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601174-D167-4B59-AD0C-9718680A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C5E70A-BDC1-4EA1-A09D-8DE17858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A67C-C1AB-49D3-8129-7166EFD929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320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5148B-CDBC-45EB-8773-4CEA29C3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AD7C4-D9A4-4B96-8665-47E843E18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0CF2-542F-487E-8BAE-CB502452BEC8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96AAF-F37C-4C2F-A1CB-92CB8A9A3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000A9-F627-4FAD-B3EA-85E8ED95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A67C-C1AB-49D3-8129-7166EFD929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878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CC4413-35CF-4090-8CCC-85795C45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0CF2-542F-487E-8BAE-CB502452BEC8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976535-4B77-4F9C-9242-83D33ACB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BCCCA-9403-42FE-B717-E6E7C4B6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A67C-C1AB-49D3-8129-7166EFD929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996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F06A3-EF93-43C4-881A-F2BBB3244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9C556-08B5-4DEC-9E2F-674FB52BA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92B6D-3648-4FA1-BDAD-EDA5EE9D8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ED9D1-93A6-4633-86B5-8CA911A5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0CF2-542F-487E-8BAE-CB502452BEC8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0AF24-B983-4EDA-A8BD-8A513567D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1A713-01EC-4035-B875-64E4E2B2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A67C-C1AB-49D3-8129-7166EFD929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761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279D-5E4C-45E4-9972-B1BBA9DB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703EB4-7AE7-4F8E-8B48-CA2BC9F1D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E660F-1336-479F-B863-80DA1795E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7E72D-88AB-4CBC-9392-0773227DA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0CF2-542F-487E-8BAE-CB502452BEC8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42687-B16A-44CF-A07D-8CB661A2D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58DD-65D7-4A71-8385-B18F400B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A67C-C1AB-49D3-8129-7166EFD929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712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5B821C-56DD-4963-8493-22028266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289F6-0230-4C9D-B58F-3E065CD1F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F08A1-EF39-4BDD-A284-72508E27F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C0CF2-542F-487E-8BAE-CB502452BEC8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FC60F-CB28-46BA-A4CC-950A29B62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190B2-13B0-4F8F-9373-40993E271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7A67C-C1AB-49D3-8129-7166EFD929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48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89AAC1DE-F33D-4B35-ACDF-49533EE40FC8}"/>
              </a:ext>
            </a:extLst>
          </p:cNvPr>
          <p:cNvSpPr/>
          <p:nvPr/>
        </p:nvSpPr>
        <p:spPr>
          <a:xfrm>
            <a:off x="1243655" y="113743"/>
            <a:ext cx="10790779" cy="6573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F5580C-E517-45EF-B753-82D18AA890F5}"/>
              </a:ext>
            </a:extLst>
          </p:cNvPr>
          <p:cNvGrpSpPr/>
          <p:nvPr/>
        </p:nvGrpSpPr>
        <p:grpSpPr>
          <a:xfrm>
            <a:off x="81892" y="2423956"/>
            <a:ext cx="981869" cy="746899"/>
            <a:chOff x="788843" y="3067050"/>
            <a:chExt cx="981869" cy="746899"/>
          </a:xfrm>
        </p:grpSpPr>
        <p:pic>
          <p:nvPicPr>
            <p:cNvPr id="33" name="Graphic 6">
              <a:extLst>
                <a:ext uri="{FF2B5EF4-FFF2-40B4-BE49-F238E27FC236}">
                  <a16:creationId xmlns:a16="http://schemas.microsoft.com/office/drawing/2014/main" id="{A5AA548B-CC0D-4647-A3E3-C81A6C2442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 bwMode="auto">
            <a:xfrm flipH="1">
              <a:off x="1044827" y="3067050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15">
              <a:extLst>
                <a:ext uri="{FF2B5EF4-FFF2-40B4-BE49-F238E27FC236}">
                  <a16:creationId xmlns:a16="http://schemas.microsoft.com/office/drawing/2014/main" id="{6E9CE90C-B22C-4A08-94FD-9EAD496BC7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843" y="3536950"/>
              <a:ext cx="98186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Users</a:t>
              </a:r>
              <a:endParaRPr lang="en-US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3911CACD-26F4-4F7B-8266-4DB46A1508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34" y="4973004"/>
            <a:ext cx="950821" cy="53483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A3DE21E-356A-4356-9288-35287665AB3B}"/>
              </a:ext>
            </a:extLst>
          </p:cNvPr>
          <p:cNvGrpSpPr/>
          <p:nvPr/>
        </p:nvGrpSpPr>
        <p:grpSpPr>
          <a:xfrm>
            <a:off x="1719396" y="4139971"/>
            <a:ext cx="905387" cy="807016"/>
            <a:chOff x="2456124" y="5137269"/>
            <a:chExt cx="981869" cy="866417"/>
          </a:xfrm>
        </p:grpSpPr>
        <p:pic>
          <p:nvPicPr>
            <p:cNvPr id="41" name="Graphic 23">
              <a:extLst>
                <a:ext uri="{FF2B5EF4-FFF2-40B4-BE49-F238E27FC236}">
                  <a16:creationId xmlns:a16="http://schemas.microsoft.com/office/drawing/2014/main" id="{197E7186-20BB-4511-8D2F-14B4F58BD2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2109" y="5137269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15">
              <a:extLst>
                <a:ext uri="{FF2B5EF4-FFF2-40B4-BE49-F238E27FC236}">
                  <a16:creationId xmlns:a16="http://schemas.microsoft.com/office/drawing/2014/main" id="{4D495F26-9980-4BCD-9F0E-21D5342E49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6124" y="5607169"/>
              <a:ext cx="981869" cy="396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DynamoDB:</a:t>
              </a:r>
            </a:p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TF Lock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3341260-237E-4D25-84B1-F8C66D810359}"/>
              </a:ext>
            </a:extLst>
          </p:cNvPr>
          <p:cNvGrpSpPr/>
          <p:nvPr/>
        </p:nvGrpSpPr>
        <p:grpSpPr>
          <a:xfrm>
            <a:off x="1710942" y="5008530"/>
            <a:ext cx="905388" cy="690576"/>
            <a:chOff x="2585519" y="5672106"/>
            <a:chExt cx="981869" cy="705832"/>
          </a:xfrm>
        </p:grpSpPr>
        <p:pic>
          <p:nvPicPr>
            <p:cNvPr id="43" name="Graphic 8">
              <a:extLst>
                <a:ext uri="{FF2B5EF4-FFF2-40B4-BE49-F238E27FC236}">
                  <a16:creationId xmlns:a16="http://schemas.microsoft.com/office/drawing/2014/main" id="{10A4ED18-BA58-4EFC-B6D7-65A8FD4167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504" y="5672106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15">
              <a:extLst>
                <a:ext uri="{FF2B5EF4-FFF2-40B4-BE49-F238E27FC236}">
                  <a16:creationId xmlns:a16="http://schemas.microsoft.com/office/drawing/2014/main" id="{82C821A4-8599-4DFC-9999-9C59124201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5519" y="6142006"/>
              <a:ext cx="981869" cy="235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S3: </a:t>
              </a:r>
              <a:r>
                <a:rPr lang="en-US" altLang="en-US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tfstate</a:t>
              </a:r>
              <a:endParaRPr lang="en-US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B91C20A-31ED-4CC7-83A6-20341231D721}"/>
              </a:ext>
            </a:extLst>
          </p:cNvPr>
          <p:cNvGrpSpPr/>
          <p:nvPr/>
        </p:nvGrpSpPr>
        <p:grpSpPr>
          <a:xfrm>
            <a:off x="1637636" y="5797326"/>
            <a:ext cx="1068905" cy="771853"/>
            <a:chOff x="3873260" y="5202206"/>
            <a:chExt cx="1155940" cy="901056"/>
          </a:xfrm>
        </p:grpSpPr>
        <p:pic>
          <p:nvPicPr>
            <p:cNvPr id="45" name="Graphic 20">
              <a:extLst>
                <a:ext uri="{FF2B5EF4-FFF2-40B4-BE49-F238E27FC236}">
                  <a16:creationId xmlns:a16="http://schemas.microsoft.com/office/drawing/2014/main" id="{A7206068-DD48-4785-95F9-D5972971AC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9137" y="5202206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15">
              <a:extLst>
                <a:ext uri="{FF2B5EF4-FFF2-40B4-BE49-F238E27FC236}">
                  <a16:creationId xmlns:a16="http://schemas.microsoft.com/office/drawing/2014/main" id="{133AEF74-492D-4C53-8712-3DD0E5F66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3260" y="5672106"/>
              <a:ext cx="1155940" cy="431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ECR: </a:t>
              </a:r>
              <a:r>
                <a:rPr lang="en-US" altLang="en-US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telemetry_app</a:t>
              </a:r>
              <a:endParaRPr lang="en-US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E349DC-01C0-40EF-BE77-052DE421166D}"/>
              </a:ext>
            </a:extLst>
          </p:cNvPr>
          <p:cNvGrpSpPr/>
          <p:nvPr/>
        </p:nvGrpSpPr>
        <p:grpSpPr>
          <a:xfrm>
            <a:off x="2189673" y="1629775"/>
            <a:ext cx="2177809" cy="811096"/>
            <a:chOff x="2001328" y="1496016"/>
            <a:chExt cx="2177809" cy="811096"/>
          </a:xfrm>
        </p:grpSpPr>
        <p:pic>
          <p:nvPicPr>
            <p:cNvPr id="47" name="Graphic 21">
              <a:extLst>
                <a:ext uri="{FF2B5EF4-FFF2-40B4-BE49-F238E27FC236}">
                  <a16:creationId xmlns:a16="http://schemas.microsoft.com/office/drawing/2014/main" id="{06A62F1D-CBD2-4F98-8934-6FFEE1F45A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504" y="1496016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15">
              <a:extLst>
                <a:ext uri="{FF2B5EF4-FFF2-40B4-BE49-F238E27FC236}">
                  <a16:creationId xmlns:a16="http://schemas.microsoft.com/office/drawing/2014/main" id="{CE401E47-25A2-4C4A-A6B4-F01536B4D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328" y="1953169"/>
              <a:ext cx="2177809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Custom DNS:</a:t>
              </a:r>
              <a:br>
                <a:rPr lang="en-US" altLang="en-US" sz="9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lucastelemetry3m.com</a:t>
              </a:r>
              <a:endParaRPr lang="en-US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9" name="Graphic 68">
            <a:extLst>
              <a:ext uri="{FF2B5EF4-FFF2-40B4-BE49-F238E27FC236}">
                <a16:creationId xmlns:a16="http://schemas.microsoft.com/office/drawing/2014/main" id="{23A6F903-E78C-4648-8576-BF4743CA1C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326081" y="121443"/>
            <a:ext cx="351206" cy="351206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3245CDE4-818C-4560-A01F-04E527465312}"/>
              </a:ext>
            </a:extLst>
          </p:cNvPr>
          <p:cNvSpPr/>
          <p:nvPr/>
        </p:nvSpPr>
        <p:spPr>
          <a:xfrm>
            <a:off x="3785686" y="1403083"/>
            <a:ext cx="8000773" cy="384383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0C8C79CC-832B-40D0-A88D-6FE6271874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98377" y="1406980"/>
            <a:ext cx="322998" cy="322998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B1BFF99A-ACB6-4F10-8E64-F5485C280C6E}"/>
              </a:ext>
            </a:extLst>
          </p:cNvPr>
          <p:cNvGrpSpPr/>
          <p:nvPr/>
        </p:nvGrpSpPr>
        <p:grpSpPr>
          <a:xfrm>
            <a:off x="6871350" y="3492067"/>
            <a:ext cx="1119451" cy="667363"/>
            <a:chOff x="6916112" y="2446712"/>
            <a:chExt cx="1119451" cy="667363"/>
          </a:xfrm>
        </p:grpSpPr>
        <p:sp>
          <p:nvSpPr>
            <p:cNvPr id="66" name="TextBox 15">
              <a:extLst>
                <a:ext uri="{FF2B5EF4-FFF2-40B4-BE49-F238E27FC236}">
                  <a16:creationId xmlns:a16="http://schemas.microsoft.com/office/drawing/2014/main" id="{12D6A0AD-C1D1-46A4-869D-C59E4A63E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6112" y="2860159"/>
              <a:ext cx="1119451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Route Table</a:t>
              </a:r>
            </a:p>
          </p:txBody>
        </p:sp>
        <p:pic>
          <p:nvPicPr>
            <p:cNvPr id="65" name="Graphic 31">
              <a:extLst>
                <a:ext uri="{FF2B5EF4-FFF2-40B4-BE49-F238E27FC236}">
                  <a16:creationId xmlns:a16="http://schemas.microsoft.com/office/drawing/2014/main" id="{E9F4D168-7EAF-4CF7-B24A-A2581AC860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 bwMode="auto">
            <a:xfrm>
              <a:off x="7247238" y="244671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8" name="Graphic 77">
            <a:extLst>
              <a:ext uri="{FF2B5EF4-FFF2-40B4-BE49-F238E27FC236}">
                <a16:creationId xmlns:a16="http://schemas.microsoft.com/office/drawing/2014/main" id="{AF95D19F-25A8-4322-BB44-6D836B0481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66449" y="1713666"/>
            <a:ext cx="286712" cy="286712"/>
          </a:xfrm>
          <a:prstGeom prst="rect">
            <a:avLst/>
          </a:prstGeom>
        </p:spPr>
      </p:pic>
      <p:grpSp>
        <p:nvGrpSpPr>
          <p:cNvPr id="191" name="Group 190">
            <a:extLst>
              <a:ext uri="{FF2B5EF4-FFF2-40B4-BE49-F238E27FC236}">
                <a16:creationId xmlns:a16="http://schemas.microsoft.com/office/drawing/2014/main" id="{64EE4D7D-DF8B-4AAA-9DB5-3784C8F65BF2}"/>
              </a:ext>
            </a:extLst>
          </p:cNvPr>
          <p:cNvGrpSpPr/>
          <p:nvPr/>
        </p:nvGrpSpPr>
        <p:grpSpPr>
          <a:xfrm>
            <a:off x="7562508" y="1728390"/>
            <a:ext cx="4049082" cy="3333806"/>
            <a:chOff x="7148442" y="1728390"/>
            <a:chExt cx="4049082" cy="3333806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4A282B4-7AFB-4DD3-AA32-3E03BC2974CB}"/>
                </a:ext>
              </a:extLst>
            </p:cNvPr>
            <p:cNvSpPr/>
            <p:nvPr/>
          </p:nvSpPr>
          <p:spPr>
            <a:xfrm>
              <a:off x="7148442" y="1728390"/>
              <a:ext cx="4049082" cy="3333806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7643270-5652-4A63-A8D2-7A67696236E0}"/>
                </a:ext>
              </a:extLst>
            </p:cNvPr>
            <p:cNvGrpSpPr/>
            <p:nvPr/>
          </p:nvGrpSpPr>
          <p:grpSpPr>
            <a:xfrm>
              <a:off x="7860776" y="2327741"/>
              <a:ext cx="2968892" cy="1742098"/>
              <a:chOff x="7188736" y="2751721"/>
              <a:chExt cx="2968892" cy="1742098"/>
            </a:xfrm>
          </p:grpSpPr>
          <p:pic>
            <p:nvPicPr>
              <p:cNvPr id="59" name="Graphic 18">
                <a:extLst>
                  <a:ext uri="{FF2B5EF4-FFF2-40B4-BE49-F238E27FC236}">
                    <a16:creationId xmlns:a16="http://schemas.microsoft.com/office/drawing/2014/main" id="{CA7EBB05-3E7B-4556-9183-78D05D7377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95728" y="2751721"/>
                <a:ext cx="364918" cy="3649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61565A9F-38BA-4BD2-BE1E-644EECA95691}"/>
                  </a:ext>
                </a:extLst>
              </p:cNvPr>
              <p:cNvSpPr/>
              <p:nvPr/>
            </p:nvSpPr>
            <p:spPr>
              <a:xfrm>
                <a:off x="7188736" y="2755207"/>
                <a:ext cx="2968892" cy="1738612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algn="ctr" eaLnBrk="1" hangingPunct="1"/>
                <a:r>
                  <a:rPr lang="en-US" altLang="en-US" sz="1050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ECS Cluster / Telemetry-App Service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52FDC4E-D734-499C-8DEB-36A43E57CBAB}"/>
                  </a:ext>
                </a:extLst>
              </p:cNvPr>
              <p:cNvSpPr/>
              <p:nvPr/>
            </p:nvSpPr>
            <p:spPr>
              <a:xfrm>
                <a:off x="7235820" y="3189529"/>
                <a:ext cx="2811153" cy="104413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EC677623-27C0-40E2-9460-D38FD13F104E}"/>
                  </a:ext>
                </a:extLst>
              </p:cNvPr>
              <p:cNvGrpSpPr/>
              <p:nvPr/>
            </p:nvGrpSpPr>
            <p:grpSpPr>
              <a:xfrm>
                <a:off x="7250583" y="3207294"/>
                <a:ext cx="1242577" cy="348808"/>
                <a:chOff x="7211838" y="2858585"/>
                <a:chExt cx="1242577" cy="348808"/>
              </a:xfrm>
            </p:grpSpPr>
            <p:pic>
              <p:nvPicPr>
                <p:cNvPr id="61" name="Graphic 40">
                  <a:extLst>
                    <a:ext uri="{FF2B5EF4-FFF2-40B4-BE49-F238E27FC236}">
                      <a16:creationId xmlns:a16="http://schemas.microsoft.com/office/drawing/2014/main" id="{6F655C88-D69B-48B2-A496-CD062763C3D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11838" y="2858585"/>
                  <a:ext cx="348808" cy="3488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3" name="TextBox 15">
                  <a:extLst>
                    <a:ext uri="{FF2B5EF4-FFF2-40B4-BE49-F238E27FC236}">
                      <a16:creationId xmlns:a16="http://schemas.microsoft.com/office/drawing/2014/main" id="{359AF150-F65F-49AB-AC52-6BCAC10137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34964" y="2906031"/>
                  <a:ext cx="1119451" cy="2539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ECS Task</a:t>
                  </a:r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38555100-57DC-4AF9-A9AD-51AAB59BF254}"/>
                  </a:ext>
                </a:extLst>
              </p:cNvPr>
              <p:cNvGrpSpPr/>
              <p:nvPr/>
            </p:nvGrpSpPr>
            <p:grpSpPr>
              <a:xfrm>
                <a:off x="8113456" y="3508656"/>
                <a:ext cx="1119451" cy="623911"/>
                <a:chOff x="8376240" y="3399583"/>
                <a:chExt cx="1119451" cy="623911"/>
              </a:xfrm>
            </p:grpSpPr>
            <p:sp>
              <p:nvSpPr>
                <p:cNvPr id="64" name="TextBox 15">
                  <a:extLst>
                    <a:ext uri="{FF2B5EF4-FFF2-40B4-BE49-F238E27FC236}">
                      <a16:creationId xmlns:a16="http://schemas.microsoft.com/office/drawing/2014/main" id="{69FFB726-25B0-48CD-B9F0-E96C00A14A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376240" y="3769578"/>
                  <a:ext cx="1119451" cy="2539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telemetry_app</a:t>
                  </a:r>
                </a:p>
              </p:txBody>
            </p:sp>
            <p:pic>
              <p:nvPicPr>
                <p:cNvPr id="62" name="Graphic 34">
                  <a:extLst>
                    <a:ext uri="{FF2B5EF4-FFF2-40B4-BE49-F238E27FC236}">
                      <a16:creationId xmlns:a16="http://schemas.microsoft.com/office/drawing/2014/main" id="{66D861DD-CA11-4DC6-BE1E-DC8D407748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07366" y="3399583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F03EE33-05E1-4F6C-B09A-9C314E108DEF}"/>
              </a:ext>
            </a:extLst>
          </p:cNvPr>
          <p:cNvGrpSpPr/>
          <p:nvPr/>
        </p:nvGrpSpPr>
        <p:grpSpPr>
          <a:xfrm>
            <a:off x="9396086" y="466274"/>
            <a:ext cx="1822035" cy="868830"/>
            <a:chOff x="3115212" y="5262939"/>
            <a:chExt cx="1822035" cy="868830"/>
          </a:xfrm>
        </p:grpSpPr>
        <p:pic>
          <p:nvPicPr>
            <p:cNvPr id="88" name="Graphic 23">
              <a:extLst>
                <a:ext uri="{FF2B5EF4-FFF2-40B4-BE49-F238E27FC236}">
                  <a16:creationId xmlns:a16="http://schemas.microsoft.com/office/drawing/2014/main" id="{EF8CAF84-FEDF-4D8D-AD27-BE42CD5A15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174" y="5262939"/>
              <a:ext cx="344230" cy="344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TextBox 15">
              <a:extLst>
                <a:ext uri="{FF2B5EF4-FFF2-40B4-BE49-F238E27FC236}">
                  <a16:creationId xmlns:a16="http://schemas.microsoft.com/office/drawing/2014/main" id="{1378C8B7-C528-4DB0-9D01-6D66D7492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5212" y="5577771"/>
              <a:ext cx="182203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DynamoDB:</a:t>
              </a:r>
            </a:p>
            <a:p>
              <a:pPr algn="ctr"/>
              <a:r>
                <a:rPr lang="en-IE" sz="1000" dirty="0"/>
                <a:t>telemetry-${env}-temperature-</a:t>
              </a:r>
              <a:br>
                <a:rPr lang="en-IE" sz="1000" dirty="0"/>
              </a:br>
              <a:r>
                <a:rPr lang="en-IE" sz="1000" dirty="0"/>
                <a:t>readings-aggregation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DEB9F62-6CE9-4CD2-B62A-C42552A63140}"/>
              </a:ext>
            </a:extLst>
          </p:cNvPr>
          <p:cNvGrpSpPr/>
          <p:nvPr/>
        </p:nvGrpSpPr>
        <p:grpSpPr>
          <a:xfrm>
            <a:off x="7418045" y="456733"/>
            <a:ext cx="1822035" cy="868830"/>
            <a:chOff x="3115212" y="5262939"/>
            <a:chExt cx="1822035" cy="868830"/>
          </a:xfrm>
        </p:grpSpPr>
        <p:pic>
          <p:nvPicPr>
            <p:cNvPr id="91" name="Graphic 23">
              <a:extLst>
                <a:ext uri="{FF2B5EF4-FFF2-40B4-BE49-F238E27FC236}">
                  <a16:creationId xmlns:a16="http://schemas.microsoft.com/office/drawing/2014/main" id="{D9EAD2D9-388E-4376-A027-C7DD40E20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174" y="5262939"/>
              <a:ext cx="344230" cy="344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TextBox 15">
              <a:extLst>
                <a:ext uri="{FF2B5EF4-FFF2-40B4-BE49-F238E27FC236}">
                  <a16:creationId xmlns:a16="http://schemas.microsoft.com/office/drawing/2014/main" id="{DF7EC001-C33B-4B91-84C4-2AE380C17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5212" y="5577771"/>
              <a:ext cx="182203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DynamoDB:</a:t>
              </a:r>
            </a:p>
            <a:p>
              <a:pPr algn="ctr"/>
              <a:r>
                <a:rPr lang="en-IE" sz="1000" dirty="0"/>
                <a:t>telemetry-${env}-temperature-</a:t>
              </a:r>
              <a:br>
                <a:rPr lang="en-IE" sz="1000" dirty="0"/>
              </a:br>
              <a:r>
                <a:rPr lang="en-IE" sz="1000" dirty="0"/>
                <a:t>readings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1C99E86-E12F-4F49-9B25-FA1ABA7BA704}"/>
              </a:ext>
            </a:extLst>
          </p:cNvPr>
          <p:cNvGrpSpPr/>
          <p:nvPr/>
        </p:nvGrpSpPr>
        <p:grpSpPr>
          <a:xfrm>
            <a:off x="3643359" y="217610"/>
            <a:ext cx="6094708" cy="995896"/>
            <a:chOff x="3632904" y="261508"/>
            <a:chExt cx="6094708" cy="99589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9C10481-E387-479D-845E-9505E58049D8}"/>
                </a:ext>
              </a:extLst>
            </p:cNvPr>
            <p:cNvGrpSpPr/>
            <p:nvPr/>
          </p:nvGrpSpPr>
          <p:grpSpPr>
            <a:xfrm>
              <a:off x="5576445" y="261508"/>
              <a:ext cx="2177809" cy="750623"/>
              <a:chOff x="5596807" y="170088"/>
              <a:chExt cx="2177809" cy="750623"/>
            </a:xfrm>
          </p:grpSpPr>
          <p:pic>
            <p:nvPicPr>
              <p:cNvPr id="54" name="Graphic 20">
                <a:extLst>
                  <a:ext uri="{FF2B5EF4-FFF2-40B4-BE49-F238E27FC236}">
                    <a16:creationId xmlns:a16="http://schemas.microsoft.com/office/drawing/2014/main" id="{BE4F3F2A-5913-4081-8ACC-2A4CCE24BC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37357" y="424004"/>
                <a:ext cx="496707" cy="4967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TextBox 15">
                <a:extLst>
                  <a:ext uri="{FF2B5EF4-FFF2-40B4-BE49-F238E27FC236}">
                    <a16:creationId xmlns:a16="http://schemas.microsoft.com/office/drawing/2014/main" id="{643CFDF9-CE1D-4526-BFCF-E7C3311817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96807" y="170088"/>
                <a:ext cx="2177809" cy="2539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endParaRPr lang="en-US" altLang="en-US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6F1DF7B-25CE-4B41-AE6A-42146329291B}"/>
                </a:ext>
              </a:extLst>
            </p:cNvPr>
            <p:cNvSpPr txBox="1"/>
            <p:nvPr/>
          </p:nvSpPr>
          <p:spPr>
            <a:xfrm>
              <a:off x="3632904" y="1011183"/>
              <a:ext cx="609470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ACM: TLS Certificate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4436E84-23D7-4902-BB6F-25EFF1E45343}"/>
              </a:ext>
            </a:extLst>
          </p:cNvPr>
          <p:cNvGrpSpPr/>
          <p:nvPr/>
        </p:nvGrpSpPr>
        <p:grpSpPr>
          <a:xfrm>
            <a:off x="10855214" y="1158146"/>
            <a:ext cx="1119451" cy="633805"/>
            <a:chOff x="10855214" y="1336373"/>
            <a:chExt cx="1119451" cy="633805"/>
          </a:xfrm>
        </p:grpSpPr>
        <p:pic>
          <p:nvPicPr>
            <p:cNvPr id="93" name="Graphic 29">
              <a:extLst>
                <a:ext uri="{FF2B5EF4-FFF2-40B4-BE49-F238E27FC236}">
                  <a16:creationId xmlns:a16="http://schemas.microsoft.com/office/drawing/2014/main" id="{C93466F0-B389-4565-BB20-F61DB9C4CE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6340" y="133637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" name="TextBox 15">
              <a:extLst>
                <a:ext uri="{FF2B5EF4-FFF2-40B4-BE49-F238E27FC236}">
                  <a16:creationId xmlns:a16="http://schemas.microsoft.com/office/drawing/2014/main" id="{38EE3A7D-D1DB-49DF-95DC-1A2A571FF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55214" y="1739346"/>
              <a:ext cx="111945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VPC Endpoint</a:t>
              </a: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0618565D-AE30-4B50-A58F-8AE04FF1CEAA}"/>
              </a:ext>
            </a:extLst>
          </p:cNvPr>
          <p:cNvSpPr txBox="1"/>
          <p:nvPr/>
        </p:nvSpPr>
        <p:spPr>
          <a:xfrm>
            <a:off x="255985" y="5549355"/>
            <a:ext cx="87507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050" dirty="0"/>
              <a:t>github.com/lucasfdsilva/telemetry-app</a:t>
            </a: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2364C292-4E36-447F-A6B4-2E494B60D876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960103" y="1864725"/>
            <a:ext cx="2069746" cy="591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60F13973-6943-49B5-9444-0056C339F082}"/>
              </a:ext>
            </a:extLst>
          </p:cNvPr>
          <p:cNvCxnSpPr>
            <a:stCxn id="7" idx="3"/>
            <a:endCxn id="41" idx="1"/>
          </p:cNvCxnSpPr>
          <p:nvPr/>
        </p:nvCxnSpPr>
        <p:spPr>
          <a:xfrm flipV="1">
            <a:off x="1131055" y="4358813"/>
            <a:ext cx="824386" cy="88161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2F5E00C8-1A14-4201-96C8-2A962A7B0DD9}"/>
              </a:ext>
            </a:extLst>
          </p:cNvPr>
          <p:cNvCxnSpPr>
            <a:cxnSpLocks/>
            <a:stCxn id="7" idx="3"/>
            <a:endCxn id="43" idx="1"/>
          </p:cNvCxnSpPr>
          <p:nvPr/>
        </p:nvCxnSpPr>
        <p:spPr>
          <a:xfrm flipV="1">
            <a:off x="1131055" y="5238402"/>
            <a:ext cx="815932" cy="2021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7CE50CC9-EE14-453E-9740-0CAF0D84A022}"/>
              </a:ext>
            </a:extLst>
          </p:cNvPr>
          <p:cNvCxnSpPr>
            <a:stCxn id="7" idx="3"/>
            <a:endCxn id="45" idx="1"/>
          </p:cNvCxnSpPr>
          <p:nvPr/>
        </p:nvCxnSpPr>
        <p:spPr>
          <a:xfrm>
            <a:off x="1131055" y="5240423"/>
            <a:ext cx="789427" cy="75816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6" name="TextBox 15">
            <a:extLst>
              <a:ext uri="{FF2B5EF4-FFF2-40B4-BE49-F238E27FC236}">
                <a16:creationId xmlns:a16="http://schemas.microsoft.com/office/drawing/2014/main" id="{ACFDCEDB-B595-49F4-B233-BFE4C9584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9606" y="1804133"/>
            <a:ext cx="83363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</a:p>
        </p:txBody>
      </p:sp>
      <p:sp>
        <p:nvSpPr>
          <p:cNvPr id="137" name="TextBox 15">
            <a:extLst>
              <a:ext uri="{FF2B5EF4-FFF2-40B4-BE49-F238E27FC236}">
                <a16:creationId xmlns:a16="http://schemas.microsoft.com/office/drawing/2014/main" id="{A37DF2C6-E15E-4DD8-81A1-3FC758F85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359" y="2674266"/>
            <a:ext cx="83363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234FE637-63D7-46D5-9801-C84764F42714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4598551" y="2620754"/>
            <a:ext cx="1007874" cy="78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5">
            <a:extLst>
              <a:ext uri="{FF2B5EF4-FFF2-40B4-BE49-F238E27FC236}">
                <a16:creationId xmlns:a16="http://schemas.microsoft.com/office/drawing/2014/main" id="{783891E2-C668-4636-871E-19329D60A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30" y="2657148"/>
            <a:ext cx="871581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F45303CD-0239-46BE-B691-3D75181ED0D2}"/>
              </a:ext>
            </a:extLst>
          </p:cNvPr>
          <p:cNvCxnSpPr>
            <a:stCxn id="52" idx="3"/>
            <a:endCxn id="97" idx="2"/>
          </p:cNvCxnSpPr>
          <p:nvPr/>
        </p:nvCxnSpPr>
        <p:spPr>
          <a:xfrm flipV="1">
            <a:off x="6063625" y="1213506"/>
            <a:ext cx="627088" cy="14150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20C367A5-F729-4F1F-A882-A138F43E1E84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6252632" y="2754167"/>
            <a:ext cx="3278056" cy="5591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5">
            <a:extLst>
              <a:ext uri="{FF2B5EF4-FFF2-40B4-BE49-F238E27FC236}">
                <a16:creationId xmlns:a16="http://schemas.microsoft.com/office/drawing/2014/main" id="{D8F4D2AF-2F93-4A62-8CD3-C78374C42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838" y="2752846"/>
            <a:ext cx="83363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</a:p>
        </p:txBody>
      </p:sp>
      <p:sp>
        <p:nvSpPr>
          <p:cNvPr id="149" name="TextBox 15">
            <a:extLst>
              <a:ext uri="{FF2B5EF4-FFF2-40B4-BE49-F238E27FC236}">
                <a16:creationId xmlns:a16="http://schemas.microsoft.com/office/drawing/2014/main" id="{3964D907-EEAE-422B-B447-976CD239C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0137" y="1825087"/>
            <a:ext cx="8336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cs typeface="Arial" panose="020B0604020202020204" pitchFamily="34" charset="0"/>
              </a:rPr>
              <a:t>Retrieve Certificate</a:t>
            </a: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91DAD117-6B19-4C49-BE8E-3CB8F1535DF8}"/>
              </a:ext>
            </a:extLst>
          </p:cNvPr>
          <p:cNvCxnSpPr>
            <a:stCxn id="62" idx="3"/>
            <a:endCxn id="94" idx="2"/>
          </p:cNvCxnSpPr>
          <p:nvPr/>
        </p:nvCxnSpPr>
        <p:spPr>
          <a:xfrm flipV="1">
            <a:off x="9987888" y="1791951"/>
            <a:ext cx="1427052" cy="15213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97ABE20C-13A1-4094-AFAD-1D2D1F0871DF}"/>
              </a:ext>
            </a:extLst>
          </p:cNvPr>
          <p:cNvCxnSpPr>
            <a:cxnSpLocks/>
            <a:stCxn id="93" idx="0"/>
            <a:endCxn id="91" idx="1"/>
          </p:cNvCxnSpPr>
          <p:nvPr/>
        </p:nvCxnSpPr>
        <p:spPr>
          <a:xfrm rot="16200000" flipV="1">
            <a:off x="9493825" y="-762970"/>
            <a:ext cx="529298" cy="3312933"/>
          </a:xfrm>
          <a:prstGeom prst="bentConnector4">
            <a:avLst>
              <a:gd name="adj1" fmla="val 33741"/>
              <a:gd name="adj2" fmla="val 1069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6D6EE24E-09D6-4C88-A728-F83D2C5AD542}"/>
              </a:ext>
            </a:extLst>
          </p:cNvPr>
          <p:cNvCxnSpPr>
            <a:endCxn id="88" idx="3"/>
          </p:cNvCxnSpPr>
          <p:nvPr/>
        </p:nvCxnSpPr>
        <p:spPr>
          <a:xfrm rot="16200000" flipV="1">
            <a:off x="10595036" y="467632"/>
            <a:ext cx="649147" cy="9906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00B19BE1-2AF0-4BAE-9635-7F72341E5BA4}"/>
              </a:ext>
            </a:extLst>
          </p:cNvPr>
          <p:cNvCxnSpPr>
            <a:stCxn id="64" idx="2"/>
            <a:endCxn id="82" idx="3"/>
          </p:cNvCxnSpPr>
          <p:nvPr/>
        </p:nvCxnSpPr>
        <p:spPr>
          <a:xfrm rot="5400000">
            <a:off x="6728150" y="1568203"/>
            <a:ext cx="890755" cy="5171522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3" name="TextBox 15">
            <a:extLst>
              <a:ext uri="{FF2B5EF4-FFF2-40B4-BE49-F238E27FC236}">
                <a16:creationId xmlns:a16="http://schemas.microsoft.com/office/drawing/2014/main" id="{61ED2F65-8FB8-4E13-91FE-859014BDB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9973" y="4599858"/>
            <a:ext cx="12936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cs typeface="Arial" panose="020B0604020202020204" pitchFamily="34" charset="0"/>
              </a:rPr>
              <a:t>TCP (Pull ECR images)</a:t>
            </a:r>
          </a:p>
        </p:txBody>
      </p: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F28CCA00-01DC-4FCA-A61F-B04B1AA8E2C8}"/>
              </a:ext>
            </a:extLst>
          </p:cNvPr>
          <p:cNvCxnSpPr>
            <a:stCxn id="82" idx="1"/>
            <a:endCxn id="45" idx="3"/>
          </p:cNvCxnSpPr>
          <p:nvPr/>
        </p:nvCxnSpPr>
        <p:spPr>
          <a:xfrm rot="10800000" flipV="1">
            <a:off x="2355002" y="4599341"/>
            <a:ext cx="1775565" cy="1399245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08323579-5303-4ECE-AA8D-89C20C68AD58}"/>
              </a:ext>
            </a:extLst>
          </p:cNvPr>
          <p:cNvCxnSpPr>
            <a:cxnSpLocks/>
            <a:stCxn id="33" idx="1"/>
            <a:endCxn id="49" idx="1"/>
          </p:cNvCxnSpPr>
          <p:nvPr/>
        </p:nvCxnSpPr>
        <p:spPr>
          <a:xfrm flipV="1">
            <a:off x="807776" y="2653771"/>
            <a:ext cx="3333575" cy="51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88FDC24B-6651-4B50-B272-648CB092B04E}"/>
              </a:ext>
            </a:extLst>
          </p:cNvPr>
          <p:cNvGrpSpPr/>
          <p:nvPr/>
        </p:nvGrpSpPr>
        <p:grpSpPr>
          <a:xfrm>
            <a:off x="3281046" y="1728389"/>
            <a:ext cx="4013508" cy="3333807"/>
            <a:chOff x="3039511" y="1728389"/>
            <a:chExt cx="4013508" cy="333380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D97977C-446C-4C98-8E68-4081A1F35F96}"/>
                </a:ext>
              </a:extLst>
            </p:cNvPr>
            <p:cNvSpPr/>
            <p:nvPr/>
          </p:nvSpPr>
          <p:spPr>
            <a:xfrm>
              <a:off x="4125442" y="1728389"/>
              <a:ext cx="2927577" cy="3333807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6C666829-B356-4B52-9C5B-FE227B5D8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129499" y="1744690"/>
              <a:ext cx="260249" cy="257288"/>
            </a:xfrm>
            <a:prstGeom prst="rect">
              <a:avLst/>
            </a:prstGeom>
          </p:spPr>
        </p:pic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9660F7F-6E49-4FF8-8C01-5FCEEE981551}"/>
                </a:ext>
              </a:extLst>
            </p:cNvPr>
            <p:cNvGrpSpPr/>
            <p:nvPr/>
          </p:nvGrpSpPr>
          <p:grpSpPr>
            <a:xfrm>
              <a:off x="3039511" y="2425171"/>
              <a:ext cx="2177809" cy="711116"/>
              <a:chOff x="3940295" y="1439349"/>
              <a:chExt cx="2177809" cy="711116"/>
            </a:xfrm>
          </p:grpSpPr>
          <p:pic>
            <p:nvPicPr>
              <p:cNvPr id="49" name="Graphic 10">
                <a:extLst>
                  <a:ext uri="{FF2B5EF4-FFF2-40B4-BE49-F238E27FC236}">
                    <a16:creationId xmlns:a16="http://schemas.microsoft.com/office/drawing/2014/main" id="{3D0CC04E-9CA8-4ADD-AB21-5191FCDAC5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0600" y="1439349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" name="TextBox 15">
                <a:extLst>
                  <a:ext uri="{FF2B5EF4-FFF2-40B4-BE49-F238E27FC236}">
                    <a16:creationId xmlns:a16="http://schemas.microsoft.com/office/drawing/2014/main" id="{FCE8D2DB-88FC-4021-9C7D-ADC8803617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0295" y="1896549"/>
                <a:ext cx="2177809" cy="2539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Internet Gateway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4E9997F-A983-4E6E-A255-3ED72B4206C1}"/>
                </a:ext>
              </a:extLst>
            </p:cNvPr>
            <p:cNvGrpSpPr/>
            <p:nvPr/>
          </p:nvGrpSpPr>
          <p:grpSpPr>
            <a:xfrm>
              <a:off x="4504585" y="2400003"/>
              <a:ext cx="2177809" cy="868081"/>
              <a:chOff x="5596807" y="2368667"/>
              <a:chExt cx="2177809" cy="868081"/>
            </a:xfrm>
          </p:grpSpPr>
          <p:pic>
            <p:nvPicPr>
              <p:cNvPr id="52" name="Graphic 8">
                <a:extLst>
                  <a:ext uri="{FF2B5EF4-FFF2-40B4-BE49-F238E27FC236}">
                    <a16:creationId xmlns:a16="http://schemas.microsoft.com/office/drawing/2014/main" id="{82BB3F5B-1B9D-4A5E-B825-DDB319D905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7112" y="2368667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TextBox 15">
                <a:extLst>
                  <a:ext uri="{FF2B5EF4-FFF2-40B4-BE49-F238E27FC236}">
                    <a16:creationId xmlns:a16="http://schemas.microsoft.com/office/drawing/2014/main" id="{8F36ACA8-E7F2-45C3-B14B-2EC41666F2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96807" y="2821250"/>
                <a:ext cx="2177809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Application </a:t>
                </a:r>
                <a:br>
                  <a:rPr lang="en-US" alt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Load Balancer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4AB98C2-02B2-4DF4-B055-5DAB69FC338A}"/>
                </a:ext>
              </a:extLst>
            </p:cNvPr>
            <p:cNvGrpSpPr/>
            <p:nvPr/>
          </p:nvGrpSpPr>
          <p:grpSpPr>
            <a:xfrm>
              <a:off x="3060509" y="4370742"/>
              <a:ext cx="2177809" cy="688472"/>
              <a:chOff x="3440100" y="3720192"/>
              <a:chExt cx="2177809" cy="688472"/>
            </a:xfrm>
          </p:grpSpPr>
          <p:sp>
            <p:nvSpPr>
              <p:cNvPr id="51" name="TextBox 15">
                <a:extLst>
                  <a:ext uri="{FF2B5EF4-FFF2-40B4-BE49-F238E27FC236}">
                    <a16:creationId xmlns:a16="http://schemas.microsoft.com/office/drawing/2014/main" id="{EE31EC08-DABA-4482-83AE-12F25261B6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0100" y="4154748"/>
                <a:ext cx="2177809" cy="2539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NAT Gateway</a:t>
                </a:r>
              </a:p>
            </p:txBody>
          </p:sp>
          <p:pic>
            <p:nvPicPr>
              <p:cNvPr id="82" name="Graphic 35">
                <a:extLst>
                  <a:ext uri="{FF2B5EF4-FFF2-40B4-BE49-F238E27FC236}">
                    <a16:creationId xmlns:a16="http://schemas.microsoft.com/office/drawing/2014/main" id="{5DFF0CE7-740F-46B1-8E3E-9227C40E51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68622" y="372019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78" name="Speech Bubble: Rectangle 177">
              <a:extLst>
                <a:ext uri="{FF2B5EF4-FFF2-40B4-BE49-F238E27FC236}">
                  <a16:creationId xmlns:a16="http://schemas.microsoft.com/office/drawing/2014/main" id="{295C2D96-582D-4E44-B38A-26D56BFAC410}"/>
                </a:ext>
              </a:extLst>
            </p:cNvPr>
            <p:cNvSpPr/>
            <p:nvPr/>
          </p:nvSpPr>
          <p:spPr>
            <a:xfrm>
              <a:off x="4161378" y="2077431"/>
              <a:ext cx="802341" cy="355151"/>
            </a:xfrm>
            <a:prstGeom prst="wedgeRectCallou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Inbound and outbound connections</a:t>
              </a:r>
              <a:endParaRPr lang="en-IE" sz="800" dirty="0">
                <a:solidFill>
                  <a:schemeClr val="tx1"/>
                </a:solidFill>
              </a:endParaRPr>
            </a:p>
          </p:txBody>
        </p:sp>
        <p:sp>
          <p:nvSpPr>
            <p:cNvPr id="179" name="Speech Bubble: Rectangle 178">
              <a:extLst>
                <a:ext uri="{FF2B5EF4-FFF2-40B4-BE49-F238E27FC236}">
                  <a16:creationId xmlns:a16="http://schemas.microsoft.com/office/drawing/2014/main" id="{2C796DF5-9CDF-4F33-B1B9-D528E6B1AD96}"/>
                </a:ext>
              </a:extLst>
            </p:cNvPr>
            <p:cNvSpPr/>
            <p:nvPr/>
          </p:nvSpPr>
          <p:spPr>
            <a:xfrm>
              <a:off x="4149413" y="3968988"/>
              <a:ext cx="802341" cy="355151"/>
            </a:xfrm>
            <a:prstGeom prst="wedgeRectCallou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Outbound connections only</a:t>
              </a:r>
              <a:endParaRPr lang="en-IE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0" name="TextBox 15">
            <a:extLst>
              <a:ext uri="{FF2B5EF4-FFF2-40B4-BE49-F238E27FC236}">
                <a16:creationId xmlns:a16="http://schemas.microsoft.com/office/drawing/2014/main" id="{9A92B733-564E-44D1-8936-377654824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1899" y="4067849"/>
            <a:ext cx="8336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cs typeface="Arial" panose="020B0604020202020204" pitchFamily="34" charset="0"/>
              </a:rPr>
              <a:t>HTTPS (Get Lock)</a:t>
            </a:r>
          </a:p>
        </p:txBody>
      </p:sp>
      <p:sp>
        <p:nvSpPr>
          <p:cNvPr id="181" name="TextBox 15">
            <a:extLst>
              <a:ext uri="{FF2B5EF4-FFF2-40B4-BE49-F238E27FC236}">
                <a16:creationId xmlns:a16="http://schemas.microsoft.com/office/drawing/2014/main" id="{247A37E2-BB89-499B-A64A-95D9AA30F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720" y="4958771"/>
            <a:ext cx="8336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cs typeface="Arial" panose="020B0604020202020204" pitchFamily="34" charset="0"/>
              </a:rPr>
              <a:t>HTTPS (Get State)</a:t>
            </a:r>
          </a:p>
        </p:txBody>
      </p:sp>
      <p:sp>
        <p:nvSpPr>
          <p:cNvPr id="182" name="TextBox 15">
            <a:extLst>
              <a:ext uri="{FF2B5EF4-FFF2-40B4-BE49-F238E27FC236}">
                <a16:creationId xmlns:a16="http://schemas.microsoft.com/office/drawing/2014/main" id="{D73313C8-4A2D-4274-B4F9-02A8DDE2E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3655" y="6035275"/>
            <a:ext cx="8336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cs typeface="Arial" panose="020B0604020202020204" pitchFamily="34" charset="0"/>
              </a:rPr>
              <a:t>TCP (Pull ECR Images)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812F047A-2FA2-488E-ADD4-19F8824D085F}"/>
              </a:ext>
            </a:extLst>
          </p:cNvPr>
          <p:cNvSpPr/>
          <p:nvPr/>
        </p:nvSpPr>
        <p:spPr>
          <a:xfrm>
            <a:off x="86158" y="113744"/>
            <a:ext cx="1099394" cy="657377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Internet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E1F60C9-7664-4C45-A545-C185E1ED7307}"/>
              </a:ext>
            </a:extLst>
          </p:cNvPr>
          <p:cNvSpPr/>
          <p:nvPr/>
        </p:nvSpPr>
        <p:spPr>
          <a:xfrm>
            <a:off x="2749238" y="421700"/>
            <a:ext cx="9225425" cy="487518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TextBox 15">
            <a:extLst>
              <a:ext uri="{FF2B5EF4-FFF2-40B4-BE49-F238E27FC236}">
                <a16:creationId xmlns:a16="http://schemas.microsoft.com/office/drawing/2014/main" id="{59595A88-A6DE-4771-8A3C-98AF84991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0864" y="430271"/>
            <a:ext cx="30988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Environment specific resources (dev, staging, prod)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2B14CD-3F5C-4DB6-B4D7-ABE5BCD876AB}"/>
              </a:ext>
            </a:extLst>
          </p:cNvPr>
          <p:cNvSpPr/>
          <p:nvPr/>
        </p:nvSpPr>
        <p:spPr>
          <a:xfrm>
            <a:off x="1349444" y="3866696"/>
            <a:ext cx="1265709" cy="270248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TextBox 15">
            <a:extLst>
              <a:ext uri="{FF2B5EF4-FFF2-40B4-BE49-F238E27FC236}">
                <a16:creationId xmlns:a16="http://schemas.microsoft.com/office/drawing/2014/main" id="{6008DAB9-1B7A-49EA-9185-C38AC9FE3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3655" y="3854041"/>
            <a:ext cx="126552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Shared resources</a:t>
            </a: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B8CD903B-8307-4249-8525-8842C4AEE18C}"/>
              </a:ext>
            </a:extLst>
          </p:cNvPr>
          <p:cNvGrpSpPr/>
          <p:nvPr/>
        </p:nvGrpSpPr>
        <p:grpSpPr>
          <a:xfrm>
            <a:off x="9087597" y="5551148"/>
            <a:ext cx="2698862" cy="1018031"/>
            <a:chOff x="4503614" y="5579967"/>
            <a:chExt cx="2698862" cy="1018031"/>
          </a:xfrm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D281ADB5-D3A6-46FB-A3FD-97A935DDAFD5}"/>
                </a:ext>
              </a:extLst>
            </p:cNvPr>
            <p:cNvSpPr/>
            <p:nvPr/>
          </p:nvSpPr>
          <p:spPr>
            <a:xfrm>
              <a:off x="4587766" y="5583689"/>
              <a:ext cx="2614710" cy="101430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00" name="TextBox 15">
              <a:extLst>
                <a:ext uri="{FF2B5EF4-FFF2-40B4-BE49-F238E27FC236}">
                  <a16:creationId xmlns:a16="http://schemas.microsoft.com/office/drawing/2014/main" id="{8B30B10F-E464-4EB0-A22F-ECAB6346A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3614" y="5579967"/>
              <a:ext cx="56009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</a:p>
          </p:txBody>
        </p:sp>
        <p:sp>
          <p:nvSpPr>
            <p:cNvPr id="201" name="TextBox 15">
              <a:extLst>
                <a:ext uri="{FF2B5EF4-FFF2-40B4-BE49-F238E27FC236}">
                  <a16:creationId xmlns:a16="http://schemas.microsoft.com/office/drawing/2014/main" id="{488170D9-0F10-4C71-867C-1B318DEB5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1246" y="5899341"/>
              <a:ext cx="222751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Directly related service</a:t>
              </a:r>
            </a:p>
          </p:txBody>
        </p:sp>
        <p:sp>
          <p:nvSpPr>
            <p:cNvPr id="202" name="TextBox 15">
              <a:extLst>
                <a:ext uri="{FF2B5EF4-FFF2-40B4-BE49-F238E27FC236}">
                  <a16:creationId xmlns:a16="http://schemas.microsoft.com/office/drawing/2014/main" id="{413B4085-569D-47EA-8DD3-4433CC7D74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9029" y="6186938"/>
              <a:ext cx="222751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Indirectly related service</a:t>
              </a:r>
            </a:p>
          </p:txBody>
        </p: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07D249DC-5767-4165-99C7-40E022CF05BC}"/>
                </a:ext>
              </a:extLst>
            </p:cNvPr>
            <p:cNvCxnSpPr>
              <a:cxnSpLocks/>
            </p:cNvCxnSpPr>
            <p:nvPr/>
          </p:nvCxnSpPr>
          <p:spPr>
            <a:xfrm>
              <a:off x="4664575" y="5998587"/>
              <a:ext cx="6752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7D4FAF2-CA24-4E3F-B95A-917EB9929E16}"/>
                </a:ext>
              </a:extLst>
            </p:cNvPr>
            <p:cNvCxnSpPr>
              <a:cxnSpLocks/>
            </p:cNvCxnSpPr>
            <p:nvPr/>
          </p:nvCxnSpPr>
          <p:spPr>
            <a:xfrm>
              <a:off x="4664575" y="6326152"/>
              <a:ext cx="675282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0532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134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DaSilva</dc:creator>
  <cp:lastModifiedBy>Lucas DaSilva</cp:lastModifiedBy>
  <cp:revision>1</cp:revision>
  <dcterms:created xsi:type="dcterms:W3CDTF">2021-11-30T13:59:41Z</dcterms:created>
  <dcterms:modified xsi:type="dcterms:W3CDTF">2021-11-30T15:14:35Z</dcterms:modified>
</cp:coreProperties>
</file>