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E09-33D9-4CC6-AE8C-70BF95227254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B056-FF66-4FFA-802C-5FC4BBDD08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001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E09-33D9-4CC6-AE8C-70BF95227254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B056-FF66-4FFA-802C-5FC4BBDD08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261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E09-33D9-4CC6-AE8C-70BF95227254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B056-FF66-4FFA-802C-5FC4BBDD08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887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E09-33D9-4CC6-AE8C-70BF95227254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B056-FF66-4FFA-802C-5FC4BBDD08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828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E09-33D9-4CC6-AE8C-70BF95227254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B056-FF66-4FFA-802C-5FC4BBDD08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849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E09-33D9-4CC6-AE8C-70BF95227254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B056-FF66-4FFA-802C-5FC4BBDD08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484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E09-33D9-4CC6-AE8C-70BF95227254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B056-FF66-4FFA-802C-5FC4BBDD08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994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E09-33D9-4CC6-AE8C-70BF95227254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B056-FF66-4FFA-802C-5FC4BBDD08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326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E09-33D9-4CC6-AE8C-70BF95227254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B056-FF66-4FFA-802C-5FC4BBDD08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413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E09-33D9-4CC6-AE8C-70BF95227254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B056-FF66-4FFA-802C-5FC4BBDD08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666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E09-33D9-4CC6-AE8C-70BF95227254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B056-FF66-4FFA-802C-5FC4BBDD08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757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64E09-33D9-4CC6-AE8C-70BF95227254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B056-FF66-4FFA-802C-5FC4BBDD08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01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597" y="1927274"/>
            <a:ext cx="9176825" cy="1090320"/>
          </a:xfrm>
        </p:spPr>
        <p:txBody>
          <a:bodyPr>
            <a:normAutofit/>
          </a:bodyPr>
          <a:lstStyle/>
          <a:p>
            <a:r>
              <a:rPr lang="es-AR" sz="5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EFI Programación 2</a:t>
            </a:r>
            <a:endParaRPr lang="es-AR" sz="54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46916" y="3017594"/>
            <a:ext cx="4056185" cy="421322"/>
          </a:xfrm>
        </p:spPr>
        <p:txBody>
          <a:bodyPr/>
          <a:lstStyle/>
          <a:p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Sistema AluGestion 1.0</a:t>
            </a: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7880252" y="5260196"/>
            <a:ext cx="4588413" cy="139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AR" sz="2000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Alumnos</a:t>
            </a:r>
            <a:r>
              <a:rPr lang="es-AR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s-AR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Lucas Federico Pastrana Parrello</a:t>
            </a:r>
          </a:p>
          <a:p>
            <a:pPr algn="l">
              <a:lnSpc>
                <a:spcPct val="100000"/>
              </a:lnSpc>
            </a:pPr>
            <a:r>
              <a:rPr lang="es-AR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Alvaro Pérez García</a:t>
            </a:r>
          </a:p>
          <a:p>
            <a:endParaRPr lang="es-A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346915" y="173990"/>
            <a:ext cx="4056185" cy="421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ITEC Río Cuarto – Año 2021</a:t>
            </a: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9" y="6067746"/>
            <a:ext cx="586741" cy="5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592" y="0"/>
            <a:ext cx="9176825" cy="1090320"/>
          </a:xfrm>
        </p:spPr>
        <p:txBody>
          <a:bodyPr>
            <a:normAutofit/>
          </a:bodyPr>
          <a:lstStyle/>
          <a:p>
            <a:r>
              <a:rPr lang="es-AR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Información de la aplicación</a:t>
            </a:r>
            <a:endParaRPr lang="es-AR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4816" y="1685632"/>
            <a:ext cx="9500379" cy="5148776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Nombre del Software: Alugestion v1.0.</a:t>
            </a:r>
          </a:p>
          <a:p>
            <a:pPr marL="342900" indent="-342900" algn="l">
              <a:buFontTx/>
              <a:buChar char="-"/>
            </a:pPr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Creado para instituciones educativas.</a:t>
            </a:r>
          </a:p>
          <a:p>
            <a:pPr algn="l"/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Diseño minimalista y simple, con colores claros y armónicos.</a:t>
            </a:r>
          </a:p>
          <a:p>
            <a:pPr marL="342900" indent="-342900" algn="l">
              <a:buFontTx/>
              <a:buChar char="-"/>
            </a:pPr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Estilo: Base de framework Materialize (Google Design)</a:t>
            </a:r>
          </a:p>
          <a:p>
            <a:pPr marL="342900" indent="-342900" algn="l">
              <a:buFontTx/>
              <a:buChar char="-"/>
            </a:pP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Icono representativo:</a:t>
            </a:r>
          </a:p>
          <a:p>
            <a:pPr marL="342900" indent="-342900" algn="l">
              <a:buFontTx/>
              <a:buChar char="-"/>
            </a:pP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346915" y="173990"/>
            <a:ext cx="4056185" cy="421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9" y="6067746"/>
            <a:ext cx="586741" cy="5857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363" y="5011105"/>
            <a:ext cx="1056641" cy="10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2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592" y="0"/>
            <a:ext cx="9176825" cy="1090320"/>
          </a:xfrm>
        </p:spPr>
        <p:txBody>
          <a:bodyPr>
            <a:normAutofit/>
          </a:bodyPr>
          <a:lstStyle/>
          <a:p>
            <a:r>
              <a:rPr lang="es-AR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Estructura de la aplicación</a:t>
            </a:r>
            <a:endParaRPr lang="es-AR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346915" y="173990"/>
            <a:ext cx="4056185" cy="421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9" y="6067746"/>
            <a:ext cx="586741" cy="585714"/>
          </a:xfrm>
          <a:prstGeom prst="rect">
            <a:avLst/>
          </a:prstGeom>
        </p:spPr>
      </p:pic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1624814" y="3010485"/>
            <a:ext cx="9500379" cy="4147480"/>
          </a:xfrm>
        </p:spPr>
        <p:txBody>
          <a:bodyPr/>
          <a:lstStyle/>
          <a:p>
            <a:pPr algn="l"/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48" y="1636569"/>
            <a:ext cx="11623892" cy="938655"/>
          </a:xfrm>
          <a:prstGeom prst="rect">
            <a:avLst/>
          </a:prstGeom>
        </p:spPr>
      </p:pic>
      <p:sp>
        <p:nvSpPr>
          <p:cNvPr id="13" name="Subtítulo 2"/>
          <p:cNvSpPr txBox="1">
            <a:spLocks/>
          </p:cNvSpPr>
          <p:nvPr/>
        </p:nvSpPr>
        <p:spPr>
          <a:xfrm>
            <a:off x="1311202" y="2889286"/>
            <a:ext cx="5861017" cy="1021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Menú superior posee todas las funciones</a:t>
            </a: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Tx/>
              <a:buChar char="-"/>
            </a:pP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Flecha derecha 13"/>
          <p:cNvSpPr/>
          <p:nvPr/>
        </p:nvSpPr>
        <p:spPr>
          <a:xfrm rot="16200000">
            <a:off x="8979795" y="3229142"/>
            <a:ext cx="1858114" cy="8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6579677" y="3182056"/>
            <a:ext cx="5861017" cy="201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Sistema de </a:t>
            </a:r>
            <a:r>
              <a:rPr lang="es-A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ogin por usuario operador</a:t>
            </a:r>
          </a:p>
          <a:p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Tx/>
              <a:buChar char="-"/>
            </a:pP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3082485" y="5445723"/>
            <a:ext cx="5861017" cy="12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Cuenta con template base</a:t>
            </a:r>
          </a:p>
          <a:p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Ícono Home</a:t>
            </a:r>
          </a:p>
          <a:p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Tx/>
              <a:buChar char="-"/>
            </a:pP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Abrir llave 16"/>
          <p:cNvSpPr/>
          <p:nvPr/>
        </p:nvSpPr>
        <p:spPr>
          <a:xfrm rot="16200000">
            <a:off x="3815270" y="-886352"/>
            <a:ext cx="554561" cy="7640746"/>
          </a:xfrm>
          <a:prstGeom prst="leftBrace">
            <a:avLst>
              <a:gd name="adj1" fmla="val 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78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592" y="0"/>
            <a:ext cx="9176825" cy="1090320"/>
          </a:xfrm>
        </p:spPr>
        <p:txBody>
          <a:bodyPr>
            <a:normAutofit/>
          </a:bodyPr>
          <a:lstStyle/>
          <a:p>
            <a:r>
              <a:rPr lang="es-AR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Funciones de la aplicación</a:t>
            </a:r>
            <a:endParaRPr lang="es-AR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2704" y="1709224"/>
            <a:ext cx="8644599" cy="4358522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Dar de alta alumnos, consultar y editar su información</a:t>
            </a:r>
          </a:p>
          <a:p>
            <a:pPr marL="342900" indent="-342900" algn="l">
              <a:buFontTx/>
              <a:buChar char="-"/>
            </a:pPr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Asignar a cada alumno una matricula (división, curso y año)</a:t>
            </a:r>
          </a:p>
          <a:p>
            <a:pPr algn="l"/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Devengar cuotas mensuales  o matrículas</a:t>
            </a:r>
          </a:p>
          <a:p>
            <a:pPr marL="342900" indent="-342900" algn="l">
              <a:buFontTx/>
              <a:buChar char="-"/>
            </a:pP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Registrar el pago</a:t>
            </a:r>
          </a:p>
          <a:p>
            <a:pPr marL="342900" indent="-342900" algn="l">
              <a:buFontTx/>
              <a:buChar char="-"/>
            </a:pP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-Consular estado de morosidad del alumnado</a:t>
            </a:r>
          </a:p>
          <a:p>
            <a:pPr marL="342900" indent="-342900" algn="l">
              <a:buFontTx/>
              <a:buChar char="-"/>
            </a:pP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346915" y="173990"/>
            <a:ext cx="4056185" cy="421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9" y="6067746"/>
            <a:ext cx="586741" cy="5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4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592" y="0"/>
            <a:ext cx="9176825" cy="1090320"/>
          </a:xfrm>
        </p:spPr>
        <p:txBody>
          <a:bodyPr>
            <a:normAutofit/>
          </a:bodyPr>
          <a:lstStyle/>
          <a:p>
            <a:r>
              <a:rPr lang="es-AR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 de datos de la aplicación</a:t>
            </a:r>
            <a:endParaRPr lang="es-AR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346915" y="173990"/>
            <a:ext cx="4056185" cy="421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9" y="6067746"/>
            <a:ext cx="586741" cy="5857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21" y="1264310"/>
            <a:ext cx="9594166" cy="51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592" y="0"/>
            <a:ext cx="9176825" cy="1090320"/>
          </a:xfrm>
        </p:spPr>
        <p:txBody>
          <a:bodyPr>
            <a:normAutofit/>
          </a:bodyPr>
          <a:lstStyle/>
          <a:p>
            <a:r>
              <a:rPr lang="es-AR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Requerimientos de la aplicación</a:t>
            </a:r>
            <a:endParaRPr lang="es-AR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85821" y="1709224"/>
            <a:ext cx="9177596" cy="4358522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Funciona con cualquier explorador de internet actualizado (Chrome, Mozilla Firefox, Microsoft </a:t>
            </a:r>
            <a:r>
              <a:rPr lang="es-AR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</a:t>
            </a: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</a:t>
            </a:r>
          </a:p>
          <a:p>
            <a:pPr marL="342900" indent="-342900" algn="l">
              <a:buFontTx/>
              <a:buChar char="-"/>
            </a:pPr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s-A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iseñada para el uso en computadoras de escritorio, no es exigente </a:t>
            </a: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 </a:t>
            </a: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cuanto a las especificaciones de la PC.</a:t>
            </a:r>
          </a:p>
          <a:p>
            <a:pPr algn="l"/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Dominio: nic.ar </a:t>
            </a: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 “.com.ar” = $270 por año.</a:t>
            </a:r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Servicio de Hosting: Donweb $178 por mes – Capacidad 5Gb.</a:t>
            </a:r>
          </a:p>
          <a:p>
            <a:pPr marL="342900" indent="-342900" algn="l">
              <a:buFontTx/>
              <a:buChar char="-"/>
            </a:pP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346915" y="173990"/>
            <a:ext cx="4056185" cy="421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9" y="6067746"/>
            <a:ext cx="586741" cy="5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592" y="0"/>
            <a:ext cx="9176825" cy="1090320"/>
          </a:xfrm>
        </p:spPr>
        <p:txBody>
          <a:bodyPr>
            <a:normAutofit/>
          </a:bodyPr>
          <a:lstStyle/>
          <a:p>
            <a:r>
              <a:rPr lang="es-AR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Mejoras para próximas versiones</a:t>
            </a:r>
            <a:endParaRPr lang="es-AR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37916" y="1264310"/>
            <a:ext cx="7274176" cy="4675044"/>
          </a:xfrm>
        </p:spPr>
        <p:txBody>
          <a:bodyPr>
            <a:normAutofit/>
          </a:bodyPr>
          <a:lstStyle/>
          <a:p>
            <a:pPr algn="l"/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Modulo de consulta para contactos de alumnos</a:t>
            </a:r>
          </a:p>
          <a:p>
            <a:pPr algn="l"/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Modulo de registración de egresos</a:t>
            </a: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Modulo de desempeño académico de alumnos</a:t>
            </a:r>
          </a:p>
          <a:p>
            <a:pPr marL="342900" indent="-342900" algn="l">
              <a:buFontTx/>
              <a:buChar char="-"/>
            </a:pPr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Filtros avanzados</a:t>
            </a:r>
          </a:p>
          <a:p>
            <a:pPr marL="342900" indent="-342900" algn="l">
              <a:buFontTx/>
              <a:buChar char="-"/>
            </a:pPr>
            <a:endParaRPr lang="es-A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Buscadores</a:t>
            </a:r>
          </a:p>
          <a:p>
            <a:pPr marL="342900" indent="-342900" algn="l">
              <a:buFontTx/>
              <a:buChar char="-"/>
            </a:pP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346915" y="173990"/>
            <a:ext cx="4056185" cy="421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9" y="6067746"/>
            <a:ext cx="586741" cy="5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592" y="0"/>
            <a:ext cx="9176825" cy="1090320"/>
          </a:xfrm>
        </p:spPr>
        <p:txBody>
          <a:bodyPr>
            <a:normAutofit/>
          </a:bodyPr>
          <a:lstStyle/>
          <a:p>
            <a:r>
              <a:rPr lang="es-AR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Equipo de trabajo</a:t>
            </a:r>
            <a:endParaRPr lang="es-AR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49299" y="1909638"/>
            <a:ext cx="8356216" cy="188685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es-AR" sz="20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Lucas Federico Pastrana Parrello </a:t>
            </a:r>
            <a:endParaRPr lang="es-AR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s-AR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es-AR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Edad</a:t>
            </a:r>
            <a:r>
              <a:rPr lang="es-A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33 años</a:t>
            </a:r>
          </a:p>
          <a:p>
            <a:pPr algn="l"/>
            <a:r>
              <a:rPr lang="es-A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s-AR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Desarrollador de Software </a:t>
            </a:r>
            <a:r>
              <a:rPr lang="es-AR" sz="1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Junior – Python / </a:t>
            </a:r>
            <a:r>
              <a:rPr lang="es-AR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Flask</a:t>
            </a:r>
          </a:p>
          <a:p>
            <a:pPr algn="l"/>
            <a:r>
              <a:rPr lang="es-A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s-AR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Contador Publico Senior - Esp. Costos y Finanzas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346915" y="173990"/>
            <a:ext cx="4056185" cy="421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9" y="6067746"/>
            <a:ext cx="586741" cy="585714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2349299" y="4136953"/>
            <a:ext cx="8356216" cy="18868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es-AR" sz="20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Alvaro Pérez García</a:t>
            </a:r>
            <a:endParaRPr lang="es-AR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s-AR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es-AR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Edad: 35 años</a:t>
            </a:r>
          </a:p>
          <a:p>
            <a:pPr algn="l"/>
            <a:r>
              <a:rPr lang="es-AR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Desarrollador de Software Junior - Python / Flask</a:t>
            </a:r>
          </a:p>
          <a:p>
            <a:pPr algn="l"/>
            <a:r>
              <a:rPr lang="es-AR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Contador Publico Senior -  Esp. Finanzas y Auditoría</a:t>
            </a:r>
            <a:endParaRPr lang="es-AR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03" y="4201674"/>
            <a:ext cx="1390527" cy="175741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03" y="1967617"/>
            <a:ext cx="1390527" cy="177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593" y="1927274"/>
            <a:ext cx="9176825" cy="1090320"/>
          </a:xfrm>
        </p:spPr>
        <p:txBody>
          <a:bodyPr>
            <a:normAutofit/>
          </a:bodyPr>
          <a:lstStyle/>
          <a:p>
            <a:r>
              <a:rPr lang="es-AR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 de la presentación</a:t>
            </a:r>
            <a:endParaRPr lang="es-AR" sz="5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46915" y="4138895"/>
            <a:ext cx="4056185" cy="421322"/>
          </a:xfrm>
        </p:spPr>
        <p:txBody>
          <a:bodyPr/>
          <a:lstStyle/>
          <a:p>
            <a:r>
              <a:rPr lang="es-A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Sistema AluGestion 1.0</a:t>
            </a:r>
            <a:endParaRPr lang="es-A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9" y="6067746"/>
            <a:ext cx="586741" cy="5857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86" y="3017594"/>
            <a:ext cx="1056641" cy="10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234</Words>
  <Application>Microsoft Office PowerPoint</Application>
  <PresentationFormat>Panorámica</PresentationFormat>
  <Paragraphs>67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Wingdings</vt:lpstr>
      <vt:lpstr>Tema de Office</vt:lpstr>
      <vt:lpstr>EFI Programación 2</vt:lpstr>
      <vt:lpstr>Información de la aplicación</vt:lpstr>
      <vt:lpstr>Estructura de la aplicación</vt:lpstr>
      <vt:lpstr>Funciones de la aplicación</vt:lpstr>
      <vt:lpstr>Base de datos de la aplicación</vt:lpstr>
      <vt:lpstr>Requerimientos de la aplicación</vt:lpstr>
      <vt:lpstr>Mejoras para próximas versiones</vt:lpstr>
      <vt:lpstr>Equipo de trabajo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EFI Programación 2</dc:title>
  <dc:creator>Usuario de Windows</dc:creator>
  <cp:lastModifiedBy>Pastrana, Lucas</cp:lastModifiedBy>
  <cp:revision>18</cp:revision>
  <dcterms:created xsi:type="dcterms:W3CDTF">2021-11-22T19:54:09Z</dcterms:created>
  <dcterms:modified xsi:type="dcterms:W3CDTF">2021-11-23T14:14:27Z</dcterms:modified>
</cp:coreProperties>
</file>