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FELIPE" initials="LF" lastIdx="1" clrIdx="0">
    <p:extLst>
      <p:ext uri="{19B8F6BF-5375-455C-9EA6-DF929625EA0E}">
        <p15:presenceInfo xmlns:p15="http://schemas.microsoft.com/office/powerpoint/2012/main" userId="9b3814ac9966fb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7C78B-9A90-4D78-B3F0-A90EE2A2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F6316-16C7-44AB-8C35-54B809043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7F748-8208-4DBD-B3AA-C0171CFD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40CB6-FDA6-479C-A1EA-B5799E98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F57E9-CFE5-409F-BE3D-CE66EC33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8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0725-13D0-4E36-83B2-B5379F69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FDD9CE-8585-4618-B678-6306CA623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1DEF29-8B20-4AAE-A2AF-B40CC375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AF30C-CE11-498E-8789-2501FD0F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2984D-AB1F-4828-B01C-F9EA9761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37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4D635-AA6C-4B7F-B73D-681F490B2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67BCD8-55B7-4DBC-97AC-EB7B08A8C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91B41-CF88-4F47-B278-97A6FCF4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5824A-67D3-4914-A480-82858D1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989C6-D29B-4A07-AE2F-ACBB016C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84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4F65D-F0B1-4FDB-9591-83C036AA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C4870-DA36-48CD-AEC0-DEDE207E2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AD295-68A7-4147-ADDF-23ACEDA5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35ED1-6CA4-4EBE-AF2E-E8024816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6794C-9306-4C51-A7E6-98AE78FB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E434-612C-4188-9136-8B5A8C86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8225F4-1A8F-44BF-AF30-E021EBB0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58257-4543-4F80-9644-D930810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00606-1893-40AA-9E74-267A0AAC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264A1-4EE8-41F4-97AF-C1CE6055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2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0372-DF3E-4A7E-A3B7-711B6ED2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DD495-682B-4430-AF16-C8586BC68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AFB611-F9BB-433A-A337-E38868E1B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0D7DDD-DA5A-4740-87B2-2256D79E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5BBCC-89A0-4EBB-A308-E2619AA4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B4A9-AD68-472A-873B-0094E0C0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50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B142B-8925-4CFD-8149-08FE68F1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4642B-CD27-44DD-AF08-7DD2B489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66FF28-DBD9-45FC-B180-17A45455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CE72F7-B3F9-45AC-AE11-27E928A8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54F845-EDAE-47E5-8105-E39342575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612E92-95AF-4949-BBDA-A1EED45B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6659A0-A42E-40AC-A28B-BE817CE8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BAF2AF-982B-4448-94EC-0D4F09BC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40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CE605-F411-4F2F-91CB-21C80695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68912C-7682-4F24-81D8-E2001616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339D68-D2C4-4C1D-8033-48F4D6D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FD4E9F-8645-4FF7-8A7D-2CA8ACD3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74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BB300F-689E-4AD0-9E6F-81E9509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88DF5D-A71B-4C70-ACD4-75A41E5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F273FA-7408-4E59-A78B-3FED2E67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8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A526D-D0AC-48A1-A9C9-564F886A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3C53A-2638-452E-AC72-D80A7742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4BF19E-2BFD-4B60-809A-13E4BAE6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A9A4A7-84E3-419B-A41C-87CB7AE9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DECFCB-25B3-4F0B-968E-C1CD1FEF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58E993-127B-41EA-A90B-C7D19166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DAE53-B639-4E46-8977-3E412719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F906E6-9170-4833-9C80-C9D66206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E51EED-667D-4E79-82F7-4AB1F352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98EAC-F0AA-498E-8E10-E5CA828B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F2E9A4-1CED-40B5-B988-B779AD6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6557C-8BED-4637-B101-5A9D632B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8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911CFF-98DE-4776-8C49-673459A5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013D15-ED8D-4D0A-917F-8A78929D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5AC29-FCCA-49EB-BEDE-135368004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0AB7-BBD1-4182-8DFB-295961DFED8C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431DC-0311-4F79-B00B-E1B4A3DA3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14354-CB64-40FF-A25D-34CA3622C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5A2B-4172-4FD0-90A9-55B332A9C1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92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9C66-3C93-4502-926F-F431974A0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216" y="100871"/>
            <a:ext cx="10791567" cy="2387600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Análise de Interfaces e Problemas de Hardware em Aplicativos Móveis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1428F-8144-42D5-99B0-460D9E92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842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Exemplos e Soluções para Melhorar a Experiência do Usuário</a:t>
            </a:r>
          </a:p>
          <a:p>
            <a:endParaRPr lang="pt-BR" dirty="0"/>
          </a:p>
          <a:p>
            <a:r>
              <a:rPr lang="pt-BR" dirty="0"/>
              <a:t>Alunos: Lucas Felipe Coelho</a:t>
            </a:r>
          </a:p>
          <a:p>
            <a:r>
              <a:rPr lang="pt-BR" dirty="0"/>
              <a:t>Luciana </a:t>
            </a:r>
            <a:r>
              <a:rPr lang="pt-BR" dirty="0" err="1"/>
              <a:t>Wessner</a:t>
            </a:r>
            <a:r>
              <a:rPr lang="pt-BR" dirty="0"/>
              <a:t> Sampaio</a:t>
            </a:r>
          </a:p>
        </p:txBody>
      </p:sp>
    </p:spTree>
    <p:extLst>
      <p:ext uri="{BB962C8B-B14F-4D97-AF65-F5344CB8AC3E}">
        <p14:creationId xmlns:p14="http://schemas.microsoft.com/office/powerpoint/2010/main" val="10052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F4099-3BFF-45E5-98D5-C32BFC4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410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Exemplos de Interfaces Mal Projetadas para Telas Pequenas: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B15EF-9161-4DE1-B0BF-A41AFD01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1318054"/>
            <a:ext cx="11557686" cy="53381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Exemplo 1: Facebook 2005</a:t>
            </a:r>
          </a:p>
          <a:p>
            <a:pPr marL="0" indent="0">
              <a:buNone/>
            </a:pPr>
            <a:r>
              <a:rPr lang="pt-BR" dirty="0"/>
              <a:t> Com o crescimento do Facebook, o layout ganhou espaço para novas funções para editar seu perfil, e opções para propagandas tornando a visibilidade das letras e botões difíceis em telas pequenas.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64038-40F5-4BF8-B95D-7A2C3A0A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3138617"/>
            <a:ext cx="10948087" cy="32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4B294-6952-47BE-9B66-5FDC04FC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14" y="406315"/>
            <a:ext cx="11013989" cy="1325563"/>
          </a:xfrm>
        </p:spPr>
        <p:txBody>
          <a:bodyPr>
            <a:normAutofit fontScale="90000"/>
          </a:bodyPr>
          <a:lstStyle/>
          <a:p>
            <a:r>
              <a:rPr lang="pt-BR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interfaces mal projetadas para mudança de orientação:</a:t>
            </a:r>
            <a:br>
              <a:rPr lang="pt-BR" b="0" i="0" dirty="0">
                <a:effectLst/>
                <a:latin typeface="__Inter_207ec3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B9EF7-98D9-4631-A1DA-B58F787B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14" y="1416908"/>
            <a:ext cx="11244648" cy="4760055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Instagram 2010:</a:t>
            </a:r>
          </a:p>
          <a:p>
            <a:pPr marL="0" indent="0">
              <a:buNone/>
            </a:pPr>
            <a:r>
              <a:rPr lang="pt-BR" dirty="0"/>
              <a:t> Em versões anteriores, o Instagram tinha uma interface que não se adaptava bem à mudança de orientação. As fotos e vídeos podiam ficar mal dimensionados ou cortados, e os menus não se reorganizavam adequadamente.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21A795-F754-4771-9212-DD79BB70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1" y="3558746"/>
            <a:ext cx="10091351" cy="28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9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AB7126-C561-460B-A520-5DBD2FD04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6605" y="200973"/>
            <a:ext cx="114372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Exemplos de Aplicativos que Interagem com Outros Dispositivos: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26271-3348-459F-812C-7B7DC034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278191"/>
            <a:ext cx="11401168" cy="529560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Google Home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Este aplicativo permite que você configure, gerencie e controle dispositivos inteligentes conectados, como luzes, termostatos, câmeras e alto-falantes. Ele se comunica com uma variedade de dispositivos compatíveis via Wi-Fi ou Bluetooth, permitindo o controle centralizado de uma casa inteligente.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802921-5BC3-4592-ABAF-04E426E3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4" y="3492843"/>
            <a:ext cx="6244281" cy="30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FE53-7DBC-4989-8091-F61CD38F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418"/>
            <a:ext cx="11508260" cy="623416"/>
          </a:xfrm>
        </p:spPr>
        <p:txBody>
          <a:bodyPr>
            <a:normAutofit/>
          </a:bodyPr>
          <a:lstStyle/>
          <a:p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Exemplos de Aplicativos que Interagem com Outros 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aplicativos: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353E0-E6B3-4E64-B4DD-EBFF7286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70" y="897924"/>
            <a:ext cx="11755395" cy="568410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Microsoft Power Automate</a:t>
            </a:r>
            <a:r>
              <a:rPr lang="pt-BR" dirty="0"/>
              <a:t>: </a:t>
            </a:r>
          </a:p>
          <a:p>
            <a:pPr marL="0" indent="0">
              <a:buNone/>
            </a:pPr>
            <a:r>
              <a:rPr lang="pt-BR" dirty="0"/>
              <a:t>Anteriormente conhecido como Microsoft Flow, este aplicativo permite automatizar fluxos de trabalho entre diferentes aplicativos e serviços, como enviar notificações quando novos arquivos são adicionados ao OneDrive ou criar tarefas no Microsoft To-Do a partir de e-mails.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AFABB-DED9-4352-8DA3-FDBDD895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41" y="3006811"/>
            <a:ext cx="9654745" cy="36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6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E3854-B4AF-47D7-AB10-B8C7CC0B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5" y="365125"/>
            <a:ext cx="11656540" cy="1325563"/>
          </a:xfrm>
        </p:spPr>
        <p:txBody>
          <a:bodyPr/>
          <a:lstStyle/>
          <a:p>
            <a:r>
              <a:rPr lang="pt-BR" sz="4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maneiras de como resolver ou evitar os seguintes problemas de hardware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1ECD2D-FF89-4B62-9204-EBEC77C5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6" y="1825625"/>
            <a:ext cx="11263184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Alto Consumo de Energia: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Ajuste das Configurações de Energia</a:t>
            </a:r>
            <a:r>
              <a:rPr lang="pt-BR" dirty="0"/>
              <a:t>: Em dispositivos móveis e computadores, ajuste as configurações de energia para modos de economia. Em smartphones, ative o modo de economia de bateria. Em PCs, ajuste o plano de energia para reduzir o consumo quando o dispositivo estiver ocioso.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Atualização de Firmware e Software</a:t>
            </a:r>
            <a:r>
              <a:rPr lang="pt-BR" dirty="0"/>
              <a:t>: Mantenha o firmware e o software atualizados, pois atualizações podem incluir melhorias na eficiência energética.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Desative Recursos Não Necessários</a:t>
            </a:r>
            <a:r>
              <a:rPr lang="pt-BR" dirty="0"/>
              <a:t>: Desative funções como Bluetooth, GPS e Wi-Fi quando não estiverem em uso. Além disso, minimize o brilho da tela e desative a sincronização automática de aplicativos.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Utilize Hardware Eficiente</a:t>
            </a:r>
            <a:r>
              <a:rPr lang="pt-BR" dirty="0"/>
              <a:t>: Opte por dispositivos e componentes que sejam conhecidos por serem mais eficientes em termos de consumo de energia.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Repare ou Substitua Bateria Defeituosa</a:t>
            </a:r>
            <a:r>
              <a:rPr lang="pt-BR" dirty="0"/>
              <a:t>: Se a bateria do dispositivo estiver desgastada, considere substituí-la, pois uma bateria defeituosa pode consumir mais energia.</a:t>
            </a:r>
          </a:p>
        </p:txBody>
      </p:sp>
    </p:spTree>
    <p:extLst>
      <p:ext uri="{BB962C8B-B14F-4D97-AF65-F5344CB8AC3E}">
        <p14:creationId xmlns:p14="http://schemas.microsoft.com/office/powerpoint/2010/main" val="42437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E52D8-392E-4357-8F36-B5B228B7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465" y="469556"/>
            <a:ext cx="11483546" cy="5939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Alto Consumo de Memória: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Aplicativos e Processos</a:t>
            </a:r>
            <a:r>
              <a:rPr lang="pt-BR" dirty="0"/>
              <a:t>: Feche aplicativos e processos que não estão em uso. Em dispositivos móveis, utilize gerenciadores de tarefas para monitorar e encerrar aplicativos que consomem muita memória.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Atualização de Software</a:t>
            </a:r>
            <a:r>
              <a:rPr lang="pt-BR" dirty="0"/>
              <a:t>: Mantenha o sistema operacional e aplicativos atualizados para garantir que você esteja usando as versões mais eficientes e menos propensas a vazamentos de memória.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Limpeza de Cache e Dados</a:t>
            </a:r>
            <a:r>
              <a:rPr lang="pt-BR" dirty="0"/>
              <a:t>: Periodicamente limpe o cache e os dados de aplicativos, especialmente se você notar que o consumo de memória está alto.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Expansão de Memória</a:t>
            </a:r>
            <a:r>
              <a:rPr lang="pt-BR" dirty="0"/>
              <a:t>: Se possível, adicione mais RAM ao seu computador ou dispositivo se você frequentemente encontrar problemas de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6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CE66D4-6F74-46A5-805C-EE455C77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63611"/>
            <a:ext cx="11837773" cy="618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Alto Consumo de Internet Móvel: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Gerenciamento de Dados</a:t>
            </a:r>
            <a:r>
              <a:rPr lang="pt-BR" dirty="0"/>
              <a:t>: Use aplicativos e configurações que monitorem e limitem o uso de dados. Muitos dispositivos móveis oferecem relatórios e alertas sobre o consumo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Reduza a Qualidade do Streaming</a:t>
            </a:r>
            <a:r>
              <a:rPr lang="pt-BR" dirty="0"/>
              <a:t>: Ajuste as configurações de streaming em aplicativos como YouTube ou Netflix para uma qualidade mais baixa, o que reduzirá o consumo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Desative Atualizações Automáticas</a:t>
            </a:r>
            <a:r>
              <a:rPr lang="pt-BR" dirty="0"/>
              <a:t>: Configure aplicativos para não atualizar automaticamente quando estiver usando dados móveis. Preferencialmente, atualize aplicativos apenas quando estiver conectado a uma rede Wi-Fi.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Use Aplicativos de Compressão de Dados</a:t>
            </a:r>
            <a:r>
              <a:rPr lang="pt-BR" dirty="0"/>
              <a:t>: Considere usar navegadores ou aplicativos que oferecem compressão de dados para reduzir o consumo.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5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C7CEE-D38F-41C6-84A0-4283EC73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41" y="370703"/>
            <a:ext cx="11500021" cy="6087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Problemas de Conectividade de Internet: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Verificação de Hardware e Configurações</a:t>
            </a:r>
            <a:r>
              <a:rPr lang="pt-BR" dirty="0"/>
              <a:t>: Verifique se o roteador e os modems estão funcionando corretamente e se as conexões estão seguras. Reinicie o roteador e o modem para resolver problemas temporários de conectividade.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Atualização de Drivers e Firmware</a:t>
            </a:r>
            <a:r>
              <a:rPr lang="pt-BR" dirty="0"/>
              <a:t>: Mantenha os drivers da placa de rede e o firmware do roteador atualizados para garantir a compatibilidade e melhorar a estabilidade da conexão.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Verificação de Interferência</a:t>
            </a:r>
            <a:r>
              <a:rPr lang="pt-BR" dirty="0"/>
              <a:t>: Em redes Wi-Fi, minimize a interferência de outros dispositivos e redes. Posicione o roteador em um local central e livre de obstruções para melhorar o sinal.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 de Ferramentas de Diagnóstico</a:t>
            </a:r>
            <a:r>
              <a:rPr lang="pt-BR" dirty="0"/>
              <a:t>: Utilize ferramentas de diagnóstico de rede para identificar e resolver problemas específicos de conectividade.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de Rede Adequada</a:t>
            </a:r>
            <a:r>
              <a:rPr lang="pt-BR" dirty="0"/>
              <a:t>: Certifique-se de que a configuração de rede está correta e que não há conflitos de IP. Em redes corporativas, verifique as configurações do firewall e do roteador.</a:t>
            </a:r>
          </a:p>
        </p:txBody>
      </p:sp>
    </p:spTree>
    <p:extLst>
      <p:ext uri="{BB962C8B-B14F-4D97-AF65-F5344CB8AC3E}">
        <p14:creationId xmlns:p14="http://schemas.microsoft.com/office/powerpoint/2010/main" val="4285980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85</TotalTime>
  <Words>811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__Inter_207ec3</vt:lpstr>
      <vt:lpstr>Arial</vt:lpstr>
      <vt:lpstr>Calibri</vt:lpstr>
      <vt:lpstr>Calibri Light</vt:lpstr>
      <vt:lpstr>Tema do Office</vt:lpstr>
      <vt:lpstr>Análise de Interfaces e Problemas de Hardware em Aplicativos Móveis</vt:lpstr>
      <vt:lpstr>Exemplos de Interfaces Mal Projetadas para Telas Pequenas:</vt:lpstr>
      <vt:lpstr>interfaces mal projetadas para mudança de orientação: </vt:lpstr>
      <vt:lpstr> Exemplos de Aplicativos que Interagem com Outros Dispositivos: </vt:lpstr>
      <vt:lpstr>Exemplos de Aplicativos que Interagem com Outros aplicativos:</vt:lpstr>
      <vt:lpstr>maneiras de como resolver ou evitar os seguintes problemas de hardware: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Interfaces e Problemas de Hardware em Aplicativos Móveis</dc:title>
  <dc:creator>LUCAS FELIPE</dc:creator>
  <cp:lastModifiedBy>LUCAS FELIPE</cp:lastModifiedBy>
  <cp:revision>7</cp:revision>
  <dcterms:created xsi:type="dcterms:W3CDTF">2024-08-12T13:05:40Z</dcterms:created>
  <dcterms:modified xsi:type="dcterms:W3CDTF">2024-08-15T20:29:33Z</dcterms:modified>
</cp:coreProperties>
</file>