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1" r:id="rId3"/>
    <p:sldId id="257" r:id="rId4"/>
    <p:sldId id="262" r:id="rId5"/>
    <p:sldId id="265" r:id="rId6"/>
    <p:sldId id="260" r:id="rId7"/>
    <p:sldId id="263" r:id="rId8"/>
    <p:sldId id="280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44750E-D55A-41C6-8D68-7FABC0B73903}">
  <a:tblStyle styleId="{5444750E-D55A-41C6-8D68-7FABC0B739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name="adj" fmla="val 1710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name="adj" fmla="val 1008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name="adj" fmla="val 3727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name="adj" fmla="val 5022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name="adj" fmla="val 43984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name="adj" fmla="val 22275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name="adj" fmla="val 31897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+ image">
  <p:cSld name="TITLE_AND_BODY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name="adj" fmla="val 39527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name="adj" fmla="val 29951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2563649" y="1488392"/>
            <a:ext cx="4915937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Controle de umidade e temperatura para plantio de Cogumelos </a:t>
            </a:r>
            <a:endParaRPr sz="36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147299" y="3760341"/>
            <a:ext cx="34623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Enzo Miguel Silva dos Santos</a:t>
            </a:r>
          </a:p>
          <a:p>
            <a:r>
              <a:rPr lang="pt-BR" dirty="0" smtClean="0"/>
              <a:t>Henrique Carlos Gomes</a:t>
            </a:r>
          </a:p>
          <a:p>
            <a:r>
              <a:rPr lang="pt-BR" dirty="0" smtClean="0"/>
              <a:t>Lucas de Oliveira Ferreira </a:t>
            </a:r>
          </a:p>
          <a:p>
            <a:r>
              <a:rPr lang="pt-BR" dirty="0" smtClean="0"/>
              <a:t>Vinicius de Souza Oliveira</a:t>
            </a:r>
          </a:p>
          <a:p>
            <a:r>
              <a:rPr lang="pt-BR" dirty="0" smtClean="0"/>
              <a:t>Vinicius Moraes dos Santos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213277" y="446712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Visão Geral do mercado</a:t>
            </a:r>
            <a:endParaRPr sz="2800"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1600" dirty="0"/>
              <a:t>Cogumelos rendem até R$ 4 mil por semana a produtores do </a:t>
            </a:r>
            <a:r>
              <a:rPr lang="pt-BR" sz="1600" dirty="0" smtClean="0"/>
              <a:t>RS;</a:t>
            </a:r>
          </a:p>
          <a:p>
            <a:pPr lvl="0"/>
            <a:endParaRPr lang="pt-BR" sz="1600" dirty="0" smtClean="0"/>
          </a:p>
          <a:p>
            <a:pPr lvl="0"/>
            <a:r>
              <a:rPr lang="pt-BR" sz="1600" dirty="0"/>
              <a:t>Mercado mundial deve crescer 9% até 2021 e Brasil ganhará </a:t>
            </a:r>
            <a:r>
              <a:rPr lang="pt-BR" sz="1600" dirty="0" smtClean="0"/>
              <a:t>relevância;</a:t>
            </a:r>
          </a:p>
          <a:p>
            <a:pPr lvl="0"/>
            <a:endParaRPr lang="pt-BR" sz="1600" dirty="0" smtClean="0"/>
          </a:p>
          <a:p>
            <a:pPr lvl="0"/>
            <a:r>
              <a:rPr lang="pt-BR" sz="1600" dirty="0"/>
              <a:t>Somente no ano passado, o Brasil importou 10 mil </a:t>
            </a:r>
            <a:r>
              <a:rPr lang="pt-BR" sz="1600" dirty="0" smtClean="0"/>
              <a:t>toneladas </a:t>
            </a:r>
            <a:r>
              <a:rPr lang="pt-BR" sz="1600" dirty="0"/>
              <a:t>do champignon de Paris em </a:t>
            </a:r>
            <a:r>
              <a:rPr lang="pt-BR" sz="1600" dirty="0" smtClean="0"/>
              <a:t>conserva;</a:t>
            </a:r>
          </a:p>
          <a:p>
            <a:pPr lvl="0"/>
            <a:endParaRPr lang="pt-BR" sz="1200"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>
            <a:spLocks noGrp="1"/>
          </p:cNvSpPr>
          <p:nvPr>
            <p:ph type="title"/>
          </p:nvPr>
        </p:nvSpPr>
        <p:spPr>
          <a:xfrm>
            <a:off x="2347537" y="544919"/>
            <a:ext cx="5275500" cy="5852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Problemas </a:t>
            </a:r>
            <a:endParaRPr sz="3000" dirty="0"/>
          </a:p>
        </p:txBody>
      </p:sp>
      <p:sp>
        <p:nvSpPr>
          <p:cNvPr id="202" name="Google Shape;202;p14"/>
          <p:cNvSpPr txBox="1"/>
          <p:nvPr/>
        </p:nvSpPr>
        <p:spPr>
          <a:xfrm>
            <a:off x="2953325" y="1896602"/>
            <a:ext cx="4063924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Baixa produção nacional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Alto índice de importação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Falta de mercado especializado para este ramo (cogumelos).</a:t>
            </a:r>
            <a:endParaRPr lang="pt-BR" sz="1600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4" name="Google Shape;204;p14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ctrTitle" idx="4294967295"/>
          </p:nvPr>
        </p:nvSpPr>
        <p:spPr>
          <a:xfrm>
            <a:off x="1304925" y="135550"/>
            <a:ext cx="6534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 smtClean="0"/>
              <a:t>Oportunidade</a:t>
            </a:r>
            <a:endParaRPr sz="6000"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subTitle" idx="4294967295"/>
          </p:nvPr>
        </p:nvSpPr>
        <p:spPr>
          <a:xfrm>
            <a:off x="1304925" y="3868755"/>
            <a:ext cx="6534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A1BECC"/>
                </a:solidFill>
              </a:rPr>
              <a:t>Onde está o proposito do projeto...</a:t>
            </a:r>
            <a:endParaRPr dirty="0">
              <a:solidFill>
                <a:srgbClr val="A1BECC"/>
              </a:solidFill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3333750" y="1333500"/>
            <a:ext cx="2476500" cy="2476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3209925" y="1209675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962275" y="1543050"/>
            <a:ext cx="704700" cy="7047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5295900" y="2897050"/>
            <a:ext cx="971700" cy="971700"/>
          </a:xfrm>
          <a:prstGeom prst="donut">
            <a:avLst>
              <a:gd name="adj" fmla="val 12811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" name="Google Shape;245;p19"/>
          <p:cNvGrpSpPr/>
          <p:nvPr/>
        </p:nvGrpSpPr>
        <p:grpSpPr>
          <a:xfrm>
            <a:off x="3990646" y="2000576"/>
            <a:ext cx="1162865" cy="1162930"/>
            <a:chOff x="570875" y="4322250"/>
            <a:chExt cx="443300" cy="443325"/>
          </a:xfrm>
        </p:grpSpPr>
        <p:sp>
          <p:nvSpPr>
            <p:cNvPr id="246" name="Google Shape;246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19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"/>
          <p:cNvSpPr txBox="1">
            <a:spLocks noGrp="1"/>
          </p:cNvSpPr>
          <p:nvPr>
            <p:ph type="body" idx="1"/>
          </p:nvPr>
        </p:nvSpPr>
        <p:spPr>
          <a:xfrm>
            <a:off x="4353791" y="919816"/>
            <a:ext cx="4637334" cy="3285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800" b="1" dirty="0"/>
              <a:t>Este mercado ainda é recente no Brasil, e por este motivo, se abrem muitas portas para inovar, automatizar e expandir o nicho </a:t>
            </a:r>
            <a:r>
              <a:rPr lang="pt-BR" sz="2800" b="1" dirty="0" smtClean="0"/>
              <a:t>especializado em plantação de </a:t>
            </a:r>
            <a:r>
              <a:rPr lang="pt-BR" sz="2800" b="1" dirty="0"/>
              <a:t>cogumelos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" name="Google Shape;275;p22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Imagem 2" descr="Saúde Sem Glúten: Sopa de &lt;strong&gt;Shiitake&lt;/strong&gt; Picant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66" y="1259897"/>
            <a:ext cx="3493471" cy="26055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371600" y="1920299"/>
            <a:ext cx="6421582" cy="27556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1800" dirty="0" smtClean="0"/>
              <a:t>“</a:t>
            </a:r>
            <a:r>
              <a:rPr lang="pt-BR" sz="1800" b="1" dirty="0" err="1" smtClean="0"/>
              <a:t>Shimeji</a:t>
            </a:r>
            <a:r>
              <a:rPr lang="pt-BR" sz="1800" b="1" dirty="0"/>
              <a:t>, </a:t>
            </a:r>
            <a:r>
              <a:rPr lang="pt-BR" sz="1800" b="1" dirty="0" err="1"/>
              <a:t>Shiitake</a:t>
            </a:r>
            <a:r>
              <a:rPr lang="pt-BR" sz="1800" b="1" dirty="0"/>
              <a:t>, Porto </a:t>
            </a:r>
            <a:r>
              <a:rPr lang="pt-BR" sz="1800" b="1" dirty="0" err="1"/>
              <a:t>Bello</a:t>
            </a:r>
            <a:r>
              <a:rPr lang="pt-BR" sz="1800" b="1" dirty="0"/>
              <a:t>, Paris e outras variedades de cogumelos estão ganhando cada vez mais espaço no prato dos consumidores, nos cardápios de restaurantes, em feiras de produtos naturais, gôndolas de supermercados e em </a:t>
            </a:r>
            <a:r>
              <a:rPr lang="pt-BR" sz="1800" b="1" dirty="0" err="1"/>
              <a:t>hamburguerias</a:t>
            </a:r>
            <a:r>
              <a:rPr lang="pt-BR" sz="1800" b="1" dirty="0"/>
              <a:t>. Apesar do visível crescimento do consumo, ainda são poucos os produtores em escala </a:t>
            </a:r>
            <a:r>
              <a:rPr lang="pt-BR" sz="1800" b="1" dirty="0" smtClean="0"/>
              <a:t>comercial “</a:t>
            </a:r>
          </a:p>
          <a:p>
            <a:pPr marL="0" lvl="0" indent="0">
              <a:buNone/>
            </a:pPr>
            <a:r>
              <a:rPr lang="pt-BR" sz="1800" b="1" dirty="0"/>
              <a:t>- Thiago </a:t>
            </a:r>
            <a:r>
              <a:rPr lang="pt-BR" sz="1800" b="1" dirty="0" err="1"/>
              <a:t>Copetti</a:t>
            </a:r>
            <a:endParaRPr sz="1800" b="1"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353982" y="2226101"/>
            <a:ext cx="2747952" cy="27927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Proposito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O intuito deste serviço é sermos facilitadores de uma crescente asceção deste mercado, fazendo parte deste processo e se inserindo na automatização dos fugicultores brasileiros.</a:t>
            </a:r>
          </a:p>
        </p:txBody>
      </p:sp>
      <p:sp>
        <p:nvSpPr>
          <p:cNvPr id="257" name="Google Shape;257;p20"/>
          <p:cNvSpPr txBox="1">
            <a:spLocks noGrp="1"/>
          </p:cNvSpPr>
          <p:nvPr>
            <p:ph type="body" idx="2"/>
          </p:nvPr>
        </p:nvSpPr>
        <p:spPr>
          <a:xfrm>
            <a:off x="5314436" y="2101411"/>
            <a:ext cx="3321189" cy="3042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Rentabilidade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Sem mercado especializado, as plantações de cogumelos já possuem um alto indice de lucratividade. Ao automatizar este mercado esses valores podem ser multiplicados em 300% (no minimo).</a:t>
            </a:r>
            <a:endParaRPr lang="en" dirty="0" smtClean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Imagem 2" descr="Cultivo &lt;strong&gt;de&lt;/strong&gt; hongos, lo natural y lo químico | El Reflejo en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911" y="157769"/>
            <a:ext cx="4301259" cy="18061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>
            <a:spLocks noGrp="1"/>
          </p:cNvSpPr>
          <p:nvPr>
            <p:ph type="ctrTitle" idx="4294967295"/>
          </p:nvPr>
        </p:nvSpPr>
        <p:spPr>
          <a:xfrm>
            <a:off x="68580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Obrigado</a:t>
            </a:r>
            <a:r>
              <a:rPr lang="en" sz="4800" dirty="0" smtClean="0"/>
              <a:t>!</a:t>
            </a:r>
            <a:endParaRPr sz="4800" dirty="0"/>
          </a:p>
        </p:txBody>
      </p:sp>
      <p:sp>
        <p:nvSpPr>
          <p:cNvPr id="434" name="Google Shape;434;p37"/>
          <p:cNvSpPr txBox="1">
            <a:spLocks noGrp="1"/>
          </p:cNvSpPr>
          <p:nvPr>
            <p:ph type="subTitle" idx="4294967295"/>
          </p:nvPr>
        </p:nvSpPr>
        <p:spPr>
          <a:xfrm>
            <a:off x="1275150" y="3229400"/>
            <a:ext cx="65937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00ACC3"/>
                </a:solidFill>
              </a:rPr>
              <a:t>Alguma pergunta</a:t>
            </a:r>
            <a:r>
              <a:rPr lang="en" sz="3600" b="1" dirty="0" smtClean="0">
                <a:solidFill>
                  <a:srgbClr val="00ACC3"/>
                </a:solidFill>
              </a:rPr>
              <a:t>?</a:t>
            </a:r>
            <a:endParaRPr sz="3600" b="1" dirty="0">
              <a:solidFill>
                <a:srgbClr val="00ACC3"/>
              </a:solidFill>
            </a:endParaRPr>
          </a:p>
        </p:txBody>
      </p:sp>
      <p:sp>
        <p:nvSpPr>
          <p:cNvPr id="436" name="Google Shape;436;p37"/>
          <p:cNvSpPr/>
          <p:nvPr/>
        </p:nvSpPr>
        <p:spPr>
          <a:xfrm>
            <a:off x="4073931" y="2091663"/>
            <a:ext cx="996143" cy="996143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269</Words>
  <Application>Microsoft Office PowerPoint</Application>
  <PresentationFormat>Apresentação na tela (16:9)</PresentationFormat>
  <Paragraphs>36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Nixie One</vt:lpstr>
      <vt:lpstr>Varela Round</vt:lpstr>
      <vt:lpstr>Puck template</vt:lpstr>
      <vt:lpstr>Controle de umidade e temperatura para plantio de Cogumelos </vt:lpstr>
      <vt:lpstr>Visão Geral do mercado</vt:lpstr>
      <vt:lpstr>Problemas </vt:lpstr>
      <vt:lpstr>Oportunidade</vt:lpstr>
      <vt:lpstr>Apresentação do PowerPoint</vt:lpstr>
      <vt:lpstr>Apresentação do PowerPoint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Controle de umidade e temperatura para plantio de Cogumelos</dc:title>
  <dc:creator>Aluno</dc:creator>
  <cp:lastModifiedBy>Aluno</cp:lastModifiedBy>
  <cp:revision>12</cp:revision>
  <dcterms:modified xsi:type="dcterms:W3CDTF">2019-09-02T19:55:44Z</dcterms:modified>
</cp:coreProperties>
</file>