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4750E-D55A-41C6-8D68-7FABC0B73903}">
  <a:tblStyle styleId="{5444750E-D55A-41C6-8D68-7FABC0B73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563649" y="1488392"/>
            <a:ext cx="491593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Controle de umidade e temperatura para plantio de Cogumelos </a:t>
            </a:r>
            <a:endParaRPr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47299" y="3760341"/>
            <a:ext cx="34623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Enzo Miguel Silva dos Santos</a:t>
            </a:r>
          </a:p>
          <a:p>
            <a:r>
              <a:rPr lang="pt-BR" dirty="0" smtClean="0"/>
              <a:t>Henrique Carlos Gomes</a:t>
            </a:r>
          </a:p>
          <a:p>
            <a:r>
              <a:rPr lang="pt-BR" dirty="0" smtClean="0"/>
              <a:t>Lucas de Oliveira Ferreira </a:t>
            </a:r>
          </a:p>
          <a:p>
            <a:r>
              <a:rPr lang="pt-BR" dirty="0" smtClean="0"/>
              <a:t>Vinicius de Souza Oliveira</a:t>
            </a:r>
          </a:p>
          <a:p>
            <a:r>
              <a:rPr lang="pt-BR" dirty="0" smtClean="0"/>
              <a:t>Vinicius Moraes dos Santos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avLst/>
                <a:gdLst/>
                <a:ahLst/>
                <a:cxnLst/>
                <a:rect l="l" t="t" r="r" b="b"/>
                <a:pathLst>
                  <a:path w="2678567" h="1075691" extrusionOk="0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avLst/>
                <a:gdLst/>
                <a:ahLst/>
                <a:cxnLst/>
                <a:rect l="l" t="t" r="r" b="b"/>
                <a:pathLst>
                  <a:path w="546954" h="1577340" extrusionOk="0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avLst/>
                <a:gdLst/>
                <a:ahLst/>
                <a:cxnLst/>
                <a:rect l="l" t="t" r="r" b="b"/>
                <a:pathLst>
                  <a:path w="3367810" h="1184695" extrusionOk="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avLst/>
                <a:gdLst/>
                <a:ahLst/>
                <a:cxnLst/>
                <a:rect l="l" t="t" r="r" b="b"/>
                <a:pathLst>
                  <a:path w="1048475" h="517762" extrusionOk="0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avLst/>
                <a:gdLst/>
                <a:ahLst/>
                <a:cxnLst/>
                <a:rect l="l" t="t" r="r" b="b"/>
                <a:pathLst>
                  <a:path w="3783821" h="1152525" extrusionOk="0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avLst/>
                <a:gdLst/>
                <a:ahLst/>
                <a:cxnLst/>
                <a:rect l="l" t="t" r="r" b="b"/>
                <a:pathLst>
                  <a:path w="160395" h="243277" extrusionOk="0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avLst/>
                <a:gdLst/>
                <a:ahLst/>
                <a:cxnLst/>
                <a:rect l="l" t="t" r="r" b="b"/>
                <a:pathLst>
                  <a:path w="1126145" h="2381250" extrusionOk="0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avLst/>
                <a:gdLst/>
                <a:ahLst/>
                <a:cxnLst/>
                <a:rect l="l" t="t" r="r" b="b"/>
                <a:pathLst>
                  <a:path w="4267200" h="1895475" extrusionOk="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avLst/>
                <a:gdLst/>
                <a:ahLst/>
                <a:cxnLst/>
                <a:rect l="l" t="t" r="r" b="b"/>
                <a:pathLst>
                  <a:path w="2511486" h="638281" extrusionOk="0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180975" extrusionOk="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781050" extrusionOk="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avLst/>
                <a:gdLst/>
                <a:ahLst/>
                <a:cxnLst/>
                <a:rect l="l" t="t" r="r" b="b"/>
                <a:pathLst>
                  <a:path w="839289" h="1577340" extrusionOk="0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avLst/>
                <a:gdLst/>
                <a:ahLst/>
                <a:cxnLst/>
                <a:rect l="l" t="t" r="r" b="b"/>
                <a:pathLst>
                  <a:path w="3282043" h="1276894" extrusionOk="0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752" h="226695" extrusionOk="0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" h="182880" extrusionOk="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338" h="1954534" extrusionOk="0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228600" anchor="b" anchorCtr="1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avLst/>
                <a:gdLst/>
                <a:ahLst/>
                <a:cxnLst/>
                <a:rect l="l" t="t" r="r" b="b"/>
                <a:pathLst>
                  <a:path w="1247947" h="1958453" extrusionOk="0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28" name="Google Shape;328;p26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{5444750E-D55A-41C6-8D68-7FABC0B73903}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7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7" name="Google Shape;35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9" name="Google Shape;35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61" name="Google Shape;361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7" name="Google Shape;367;p30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4" name="Google Shape;384;p31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5" name="Google Shape;385;p31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7" name="Google Shape;387;p31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9" name="Google Shape;389;p3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213277" y="446712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Visão Geral do mercado</a:t>
            </a:r>
            <a:endParaRPr sz="28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600" dirty="0"/>
              <a:t>Cogumelos rendem até R$ 4 mil por semana a produtores do </a:t>
            </a:r>
            <a:r>
              <a:rPr lang="pt-BR" sz="1600" dirty="0" smtClean="0"/>
              <a:t>RS;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/>
              <a:t>Mercado mundial deve crescer 9% até 2021 e Brasil ganhará </a:t>
            </a:r>
            <a:r>
              <a:rPr lang="pt-BR" sz="1600" dirty="0" smtClean="0"/>
              <a:t>relevância;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/>
              <a:t>Somente no ano passado, o Brasil importou 10 mil </a:t>
            </a:r>
            <a:r>
              <a:rPr lang="pt-BR" sz="1600" dirty="0" smtClean="0"/>
              <a:t>toneladas </a:t>
            </a:r>
            <a:r>
              <a:rPr lang="pt-BR" sz="1600" dirty="0"/>
              <a:t>do champignon de Paris em </a:t>
            </a:r>
            <a:r>
              <a:rPr lang="pt-BR" sz="1600" dirty="0" smtClean="0"/>
              <a:t>conserva;</a:t>
            </a:r>
          </a:p>
          <a:p>
            <a:pPr lvl="0"/>
            <a:endParaRPr lang="pt-BR" sz="12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9" name="Google Shape;419;p35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7" name="Google Shape;427;p36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/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/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3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52" name="Google Shape;452;p3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58" name="Google Shape;458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65" name="Google Shape;465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68" name="Google Shape;468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73" name="Google Shape;473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77" name="Google Shape;477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83" name="Google Shape;483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04" name="Google Shape;504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07" name="Google Shape;507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11" name="Google Shape;511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15" name="Google Shape;515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24" name="Google Shape;524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27" name="Google Shape;527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30" name="Google Shape;530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33" name="Google Shape;533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36" name="Google Shape;536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41" name="Google Shape;541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44" name="Google Shape;544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49" name="Google Shape;549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52" name="Google Shape;552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58" name="Google Shape;558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61" name="Google Shape;561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67" name="Google Shape;567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73" name="Google Shape;57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81" name="Google Shape;581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84" name="Google Shape;584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87" name="Google Shape;587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91" name="Google Shape;591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94" name="Google Shape;594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00" name="Google Shape;600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05" name="Google Shape;605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08" name="Google Shape;608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12" name="Google Shape;612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15" name="Google Shape;615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21" name="Google Shape;621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24" name="Google Shape;624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29" name="Google Shape;629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33" name="Google Shape;633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36" name="Google Shape;636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40" name="Google Shape;640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46" name="Google Shape;646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49" name="Google Shape;649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56" name="Google Shape;656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59" name="Google Shape;659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65" name="Google Shape;665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69" name="Google Shape;669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76" name="Google Shape;676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81" name="Google Shape;681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86" name="Google Shape;686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92" name="Google Shape;692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96" name="Google Shape;696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00" name="Google Shape;700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06" name="Google Shape;706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12" name="Google Shape;712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15" name="Google Shape;715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23" name="Google Shape;723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29" name="Google Shape;72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31" name="Google Shape;731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33" name="Google Shape;73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37" name="Google Shape;737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1" name="Google Shape;741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9" name="Google Shape;749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347537" y="544919"/>
            <a:ext cx="5275500" cy="585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Problemas </a:t>
            </a:r>
            <a:endParaRPr sz="3000" dirty="0"/>
          </a:p>
        </p:txBody>
      </p:sp>
      <p:sp>
        <p:nvSpPr>
          <p:cNvPr id="202" name="Google Shape;202;p14"/>
          <p:cNvSpPr txBox="1"/>
          <p:nvPr/>
        </p:nvSpPr>
        <p:spPr>
          <a:xfrm>
            <a:off x="2953325" y="1896602"/>
            <a:ext cx="4063924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Baixa produção nacional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Alto índice de importação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Baixo controle de temperatura, umidade e luz nos plantios</a:t>
            </a:r>
          </a:p>
          <a:p>
            <a:pPr lvl="1">
              <a:spcBef>
                <a:spcPts val="600"/>
              </a:spcBef>
            </a:pPr>
            <a:endParaRPr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I am Jayden Smith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I am here because I love to give presentations. </a:t>
            </a:r>
            <a:endParaRPr sz="1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find me at @username</a:t>
            </a:r>
            <a:endParaRPr sz="1400" dirty="0"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907</Words>
  <Application>Microsoft Office PowerPoint</Application>
  <PresentationFormat>Apresentação na tela (16:9)</PresentationFormat>
  <Paragraphs>177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Nixie One</vt:lpstr>
      <vt:lpstr>Varela Round</vt:lpstr>
      <vt:lpstr>Puck template</vt:lpstr>
      <vt:lpstr>Controle de umidade e temperatura para plantio de Cogumelos </vt:lpstr>
      <vt:lpstr>Visão Geral do mercado</vt:lpstr>
      <vt:lpstr>Problemas </vt:lpstr>
      <vt:lpstr>Hello!</vt:lpstr>
      <vt:lpstr>Transition headline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Use Diagrams to break down your message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Presentation design</vt:lpstr>
      <vt:lpstr>Credits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umidade e temperatura para plantio de Cogumelos</dc:title>
  <dc:creator>Aluno</dc:creator>
  <cp:lastModifiedBy>Aluno</cp:lastModifiedBy>
  <cp:revision>7</cp:revision>
  <dcterms:modified xsi:type="dcterms:W3CDTF">2019-08-28T20:46:31Z</dcterms:modified>
</cp:coreProperties>
</file>