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77" r:id="rId4"/>
    <p:sldId id="260" r:id="rId5"/>
    <p:sldId id="261" r:id="rId6"/>
    <p:sldId id="262" r:id="rId7"/>
    <p:sldId id="263" r:id="rId8"/>
    <p:sldId id="267" r:id="rId9"/>
    <p:sldId id="276" r:id="rId10"/>
    <p:sldId id="265" r:id="rId11"/>
    <p:sldId id="266" r:id="rId12"/>
    <p:sldId id="268" r:id="rId13"/>
    <p:sldId id="272" r:id="rId14"/>
    <p:sldId id="273" r:id="rId15"/>
    <p:sldId id="269" r:id="rId16"/>
    <p:sldId id="271" r:id="rId17"/>
    <p:sldId id="270" r:id="rId18"/>
    <p:sldId id="274" r:id="rId19"/>
    <p:sldId id="275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50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34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5049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87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973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54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564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393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541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E791F-D1DF-21B3-6508-532CFCB7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6DF553-65AB-60A8-5157-65E081674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F3FC4B-3D9F-0C37-A2CB-1AAC02A3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7F4566-FD43-A2AF-2069-6E91358A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A6CC99-5A2C-365F-897D-431D8DEE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897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6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38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98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59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61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79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84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287F842-AF8A-4123-BFCB-9DEAAA55A90E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40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287F842-AF8A-4123-BFCB-9DEAAA55A90E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432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EE303-65BA-FB40-430B-69AE4BFF0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8500" y="609601"/>
            <a:ext cx="8458734" cy="2362199"/>
          </a:xfrm>
        </p:spPr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PROYECTO PROGRAMACIÓN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21BF56-303A-17B9-713E-034CA34EF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175000"/>
            <a:ext cx="8676222" cy="2971800"/>
          </a:xfrm>
        </p:spPr>
        <p:txBody>
          <a:bodyPr/>
          <a:lstStyle/>
          <a:p>
            <a:r>
              <a:rPr lang="es-ES" dirty="0"/>
              <a:t>Snake y Buscaminas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Lucas Feliu y adrián Fernández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91BA0E-EDF9-5B92-D6D1-871BB11F2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40" y="3284933"/>
            <a:ext cx="2330660" cy="27519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80908FA-DCFE-F0E1-47E3-07DFD9F74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600" y="3284932"/>
            <a:ext cx="2190960" cy="275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7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B8E98-561B-E275-7F6E-8589390C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63600"/>
          </a:xfrm>
        </p:spPr>
        <p:txBody>
          <a:bodyPr/>
          <a:lstStyle/>
          <a:p>
            <a:pPr algn="ctr"/>
            <a:r>
              <a:rPr lang="es-ES" dirty="0"/>
              <a:t>BUSCAMINAS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EC0056-E587-1E19-EF85-4654ECB38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19EE0F7-1F72-7856-50B0-DF5D877A2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567" y="1886254"/>
            <a:ext cx="7048866" cy="43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7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E32B0-D98D-CB2E-6D3F-ADA3EDE0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31800"/>
            <a:ext cx="9905998" cy="1244600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PAQUETE BUSCAMINAS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904C5B-FE81-C3CF-1EE7-89B4E2221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787401"/>
            <a:ext cx="9905998" cy="3657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/>
              <a:t>El paquete Buscaminas contiene varias clases (casilla.java, interfaz.java, buscaminas.java y tablero.java) que implementan el popular minijuego  de Buscaminas en Java.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4D6B9B9-B082-A86A-E494-95B9E8F38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001" y="3695270"/>
            <a:ext cx="2713998" cy="249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31373-8530-D1E2-72A5-77FAE4F2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16000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CLASE TABLERO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482ECF-ADFC-4E17-E421-0CE01D928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1498601"/>
            <a:ext cx="9905998" cy="2641599"/>
          </a:xfrm>
        </p:spPr>
        <p:txBody>
          <a:bodyPr>
            <a:normAutofit/>
          </a:bodyPr>
          <a:lstStyle/>
          <a:p>
            <a:r>
              <a:rPr lang="es-ES" sz="2400" dirty="0"/>
              <a:t>La clase Tablero representa el tablero del juego de Buscaminas y se encarga de gestionar las casillas, detectar minas, y administrar el estado del juego.</a:t>
            </a:r>
          </a:p>
          <a:p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DFF9AE-1EDD-35CA-5732-396E347C9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785" y="3526070"/>
            <a:ext cx="4718430" cy="273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1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CE2D1-07ED-3B15-312E-2AD7131A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1816100" y="609600"/>
            <a:ext cx="533401" cy="1384300"/>
          </a:xfrm>
        </p:spPr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5F6223-5588-FBC7-3F0C-D930EC291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393701"/>
            <a:ext cx="9905998" cy="5397500"/>
          </a:xfrm>
        </p:spPr>
        <p:txBody>
          <a:bodyPr>
            <a:norm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La clase Tablero tiene los siguientes métodos:</a:t>
            </a:r>
          </a:p>
          <a:p>
            <a:endParaRPr lang="es-ES" sz="2400" dirty="0"/>
          </a:p>
          <a:p>
            <a:r>
              <a:rPr lang="es-ES" sz="2400" dirty="0">
                <a:solidFill>
                  <a:srgbClr val="0070C0"/>
                </a:solidFill>
              </a:rPr>
              <a:t>colocarMinas(): </a:t>
            </a:r>
            <a:r>
              <a:rPr lang="es-ES" sz="2400" dirty="0"/>
              <a:t>coloca las minas en el tablero de forma aleatoria.</a:t>
            </a:r>
          </a:p>
          <a:p>
            <a:r>
              <a:rPr lang="es-ES" sz="2400" dirty="0">
                <a:solidFill>
                  <a:srgbClr val="0070C0"/>
                </a:solidFill>
              </a:rPr>
              <a:t>calcularValores(): </a:t>
            </a:r>
            <a:r>
              <a:rPr lang="es-ES" sz="2400" dirty="0"/>
              <a:t>calcula el valor de cada casilla basado en el número de minas contiguas.</a:t>
            </a:r>
          </a:p>
          <a:p>
            <a:r>
              <a:rPr lang="es-ES" sz="2400" dirty="0">
                <a:solidFill>
                  <a:srgbClr val="0070C0"/>
                </a:solidFill>
              </a:rPr>
              <a:t>estadoJuego(): </a:t>
            </a:r>
            <a:r>
              <a:rPr lang="es-ES" sz="2400" dirty="0"/>
              <a:t>determina si el juego ha terminado. Si todas las casillas que no contienen minas han sido abiertas, o si todas las minas han sido marcadas, o si alguna mina ha explotado, retorna true. De lo contrario, retorna false.</a:t>
            </a:r>
          </a:p>
        </p:txBody>
      </p:sp>
    </p:spTree>
    <p:extLst>
      <p:ext uri="{BB962C8B-B14F-4D97-AF65-F5344CB8AC3E}">
        <p14:creationId xmlns:p14="http://schemas.microsoft.com/office/powerpoint/2010/main" val="65304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D5855-ABEC-B8C0-59FF-3D19DF38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1270000" y="609600"/>
            <a:ext cx="787400" cy="19050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CDA70A-4D8D-BB59-68AD-9A76C4343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609601"/>
            <a:ext cx="9905998" cy="5181600"/>
          </a:xfrm>
        </p:spPr>
        <p:txBody>
          <a:bodyPr/>
          <a:lstStyle/>
          <a:p>
            <a:r>
              <a:rPr lang="es-ES" sz="2400" dirty="0">
                <a:solidFill>
                  <a:srgbClr val="0070C0"/>
                </a:solidFill>
              </a:rPr>
              <a:t>mostrarMensajeDerrota(): </a:t>
            </a:r>
            <a:r>
              <a:rPr lang="es-ES" sz="2400" dirty="0"/>
              <a:t>muestra un mensaje de derrota si se ha abierto una casilla que contiene una mina.</a:t>
            </a:r>
          </a:p>
          <a:p>
            <a:r>
              <a:rPr lang="es-ES" sz="2400" dirty="0">
                <a:solidFill>
                  <a:srgbClr val="0070C0"/>
                </a:solidFill>
              </a:rPr>
              <a:t>todasLasCasillasAbiertas(): </a:t>
            </a:r>
            <a:r>
              <a:rPr lang="es-ES" sz="2400" dirty="0"/>
              <a:t>determina si todas las casillas que no contienen minas han sido abiertas.</a:t>
            </a:r>
          </a:p>
          <a:p>
            <a:r>
              <a:rPr lang="es-ES" sz="2400" dirty="0">
                <a:solidFill>
                  <a:srgbClr val="0070C0"/>
                </a:solidFill>
              </a:rPr>
              <a:t>mostrarMensajeVictoria(): </a:t>
            </a:r>
            <a:r>
              <a:rPr lang="es-ES" sz="2400" dirty="0"/>
              <a:t>muestra un mensaje de victoria si se han marcado todas las minas o todas las casillas que no contienen mina.</a:t>
            </a:r>
          </a:p>
          <a:p>
            <a:r>
              <a:rPr lang="es-ES" sz="2400" dirty="0"/>
              <a:t> </a:t>
            </a:r>
            <a:r>
              <a:rPr lang="es-ES" sz="2400" dirty="0">
                <a:solidFill>
                  <a:srgbClr val="0070C0"/>
                </a:solidFill>
              </a:rPr>
              <a:t>algunaMinaExplotada(): </a:t>
            </a:r>
            <a:r>
              <a:rPr lang="es-ES" sz="2400" dirty="0"/>
              <a:t>determina si alguna mina ha explotado.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4269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C5C6F-4439-A6E5-3C11-6C8873F7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CLASE CASILLA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D96ECD-E9D6-ED4B-EE58-BB92DCD8C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La clase Casilla representa una casilla individual en el tablero del juego de Buscaminas. Cada casilla puede contener una mina, estar vacía o tener un número que indica la cantidad de minas de las casillas contiguas.</a:t>
            </a:r>
          </a:p>
        </p:txBody>
      </p:sp>
    </p:spTree>
    <p:extLst>
      <p:ext uri="{BB962C8B-B14F-4D97-AF65-F5344CB8AC3E}">
        <p14:creationId xmlns:p14="http://schemas.microsoft.com/office/powerpoint/2010/main" val="93846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DC33F-689A-174C-386A-67747CBD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8599487" cy="50800"/>
          </a:xfrm>
        </p:spPr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A76F3F-02A8-74F6-803B-C2D536E8C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1092200"/>
            <a:ext cx="9905998" cy="4902200"/>
          </a:xfrm>
        </p:spPr>
        <p:txBody>
          <a:bodyPr/>
          <a:lstStyle/>
          <a:p>
            <a:r>
              <a:rPr lang="es-ES" sz="2400" b="1" dirty="0">
                <a:solidFill>
                  <a:srgbClr val="FF0000"/>
                </a:solidFill>
              </a:rPr>
              <a:t>La clase Casilla tiene los siguientes métodos:</a:t>
            </a:r>
          </a:p>
          <a:p>
            <a:endParaRPr lang="es-ES" sz="2400" dirty="0"/>
          </a:p>
          <a:p>
            <a:pPr algn="just"/>
            <a:r>
              <a:rPr lang="es-ES" sz="2400" dirty="0">
                <a:solidFill>
                  <a:srgbClr val="0070C0"/>
                </a:solidFill>
              </a:rPr>
              <a:t>abrir(): </a:t>
            </a:r>
            <a:r>
              <a:rPr lang="es-ES" sz="2400" dirty="0"/>
              <a:t>abre la casilla y muestra el valor o la mina correspondiente. Si la casilla contiene una mina, muestra un mensaje de derrota. Si todas las casillas que no contienen minas han sido abiertas, muestra un mensaje de victoria.</a:t>
            </a:r>
          </a:p>
          <a:p>
            <a:pPr algn="just"/>
            <a:r>
              <a:rPr lang="es-ES" sz="2400" dirty="0">
                <a:solidFill>
                  <a:srgbClr val="0070C0"/>
                </a:solidFill>
              </a:rPr>
              <a:t>marcar(): </a:t>
            </a:r>
            <a:r>
              <a:rPr lang="es-ES" sz="2400" dirty="0"/>
              <a:t>marca o desmarca la casilla con una bandera.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5240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158CD-E71E-4E18-438D-C89405AC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CLASE BUSCAMINAS (MAIN)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1FE397-D446-72FF-EA09-79B90E1EA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La clase Buscaminas es la clase principal que ejecuta el juego. Esta clase crea una instancia del tablero y gestiona la interacción del usuario con el juego.</a:t>
            </a:r>
          </a:p>
        </p:txBody>
      </p:sp>
    </p:spTree>
    <p:extLst>
      <p:ext uri="{BB962C8B-B14F-4D97-AF65-F5344CB8AC3E}">
        <p14:creationId xmlns:p14="http://schemas.microsoft.com/office/powerpoint/2010/main" val="2269837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DCB03-D80A-3E2E-AD5C-D565A643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8300"/>
            <a:ext cx="9905998" cy="1117600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CLASE INTERFAZ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DDAB8D-9796-3613-BB38-0043CCAA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1485900"/>
            <a:ext cx="9905998" cy="1650209"/>
          </a:xfrm>
        </p:spPr>
        <p:txBody>
          <a:bodyPr>
            <a:normAutofit/>
          </a:bodyPr>
          <a:lstStyle/>
          <a:p>
            <a:r>
              <a:rPr lang="es-ES" sz="2400" dirty="0"/>
              <a:t>La clase Interfaz es responsable de mostrar y actualizar el tablero del juego de buscaminas en la interfaz gráfica de usuario. Además proporciona métodos para establecer y obtener el tablero.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EFC010-73FB-28DE-1BBF-C2DAE7801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29" y="3230172"/>
            <a:ext cx="3765872" cy="311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93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5EB90-3C6B-D7F2-34D1-81B2184D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1193800" y="609600"/>
            <a:ext cx="647700" cy="19050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7B0012-BB94-7073-6729-81FE8BB02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698501"/>
            <a:ext cx="9905998" cy="5092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>
                <a:solidFill>
                  <a:srgbClr val="FF0000"/>
                </a:solidFill>
              </a:rPr>
              <a:t>La clase Interfaz tiene los siguientes métodos:</a:t>
            </a:r>
          </a:p>
          <a:p>
            <a:endParaRPr lang="es-ES" sz="2400" dirty="0"/>
          </a:p>
          <a:p>
            <a:r>
              <a:rPr lang="es-ES" sz="2400" dirty="0" err="1">
                <a:solidFill>
                  <a:srgbClr val="0070C0"/>
                </a:solidFill>
              </a:rPr>
              <a:t>getTablero</a:t>
            </a:r>
            <a:r>
              <a:rPr lang="es-ES" sz="2400" dirty="0">
                <a:solidFill>
                  <a:srgbClr val="0070C0"/>
                </a:solidFill>
              </a:rPr>
              <a:t>(): </a:t>
            </a:r>
            <a:r>
              <a:rPr lang="es-ES" sz="2400" dirty="0"/>
              <a:t>retorna el objeto Tablero.</a:t>
            </a:r>
          </a:p>
          <a:p>
            <a:r>
              <a:rPr lang="es-ES" sz="2400" dirty="0" err="1">
                <a:solidFill>
                  <a:srgbClr val="0070C0"/>
                </a:solidFill>
              </a:rPr>
              <a:t>setTablero</a:t>
            </a:r>
            <a:r>
              <a:rPr lang="es-ES" sz="2400" dirty="0">
                <a:solidFill>
                  <a:srgbClr val="0070C0"/>
                </a:solidFill>
              </a:rPr>
              <a:t>()</a:t>
            </a:r>
            <a:r>
              <a:rPr lang="es-ES" sz="2400" dirty="0"/>
              <a:t>: establece el objeto Tablero.</a:t>
            </a:r>
          </a:p>
          <a:p>
            <a:r>
              <a:rPr lang="es-ES" sz="2400" dirty="0" err="1">
                <a:solidFill>
                  <a:srgbClr val="0070C0"/>
                </a:solidFill>
              </a:rPr>
              <a:t>actualizarTablero</a:t>
            </a:r>
            <a:r>
              <a:rPr lang="es-ES" sz="2400" dirty="0">
                <a:solidFill>
                  <a:srgbClr val="0070C0"/>
                </a:solidFill>
              </a:rPr>
              <a:t>(): </a:t>
            </a:r>
            <a:r>
              <a:rPr lang="es-ES" sz="2400" dirty="0"/>
              <a:t>actualiza el tablero en la interfaz gráfica de usuario.</a:t>
            </a:r>
          </a:p>
          <a:p>
            <a:r>
              <a:rPr lang="es-ES" sz="2400" dirty="0" err="1">
                <a:solidFill>
                  <a:srgbClr val="0070C0"/>
                </a:solidFill>
              </a:rPr>
              <a:t>inicializarComponentes</a:t>
            </a:r>
            <a:r>
              <a:rPr lang="es-ES" sz="2400" dirty="0">
                <a:solidFill>
                  <a:srgbClr val="0070C0"/>
                </a:solidFill>
              </a:rPr>
              <a:t>():</a:t>
            </a:r>
            <a:r>
              <a:rPr lang="es-ES" sz="2400" dirty="0"/>
              <a:t> inicializa los componentes de la interfaz gráfica de usuario.</a:t>
            </a:r>
          </a:p>
          <a:p>
            <a:r>
              <a:rPr lang="es-ES" sz="2400" dirty="0">
                <a:solidFill>
                  <a:srgbClr val="0070C0"/>
                </a:solidFill>
              </a:rPr>
              <a:t>mostrar():</a:t>
            </a:r>
            <a:r>
              <a:rPr lang="es-ES" sz="2400" dirty="0"/>
              <a:t> hace visible la ventana de la interfaz gráfica de usuario.</a:t>
            </a:r>
          </a:p>
        </p:txBody>
      </p:sp>
    </p:spTree>
    <p:extLst>
      <p:ext uri="{BB962C8B-B14F-4D97-AF65-F5344CB8AC3E}">
        <p14:creationId xmlns:p14="http://schemas.microsoft.com/office/powerpoint/2010/main" val="143803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04277-CDD1-7860-EAB4-0AC00957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431A7D-770A-8589-620F-B866AC3A6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En esta presentación, analizaremos el código de nuestro proyecto de programación para el cual hemos programado dos minijuegos clásicos y hemos hecho un menú desde el cual elegir cual de ellos quieres jugar.</a:t>
            </a:r>
          </a:p>
        </p:txBody>
      </p:sp>
    </p:spTree>
    <p:extLst>
      <p:ext uri="{BB962C8B-B14F-4D97-AF65-F5344CB8AC3E}">
        <p14:creationId xmlns:p14="http://schemas.microsoft.com/office/powerpoint/2010/main" val="435246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D9CFE-358E-7C59-86B6-CDBD71E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b="1" dirty="0">
                <a:solidFill>
                  <a:srgbClr val="FF0000"/>
                </a:solidFill>
              </a:rPr>
              <a:t>FIN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BE5990-226D-FD71-9900-BE72E6DBF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800" dirty="0"/>
              <a:t>Gracias por vuestra atención :)</a:t>
            </a:r>
          </a:p>
          <a:p>
            <a:pPr marL="0" indent="0" algn="ctr">
              <a:buNone/>
            </a:pPr>
            <a:endParaRPr lang="es-ES" sz="2800" dirty="0"/>
          </a:p>
          <a:p>
            <a:pPr marL="0" indent="0" algn="ctr">
              <a:buNone/>
            </a:pPr>
            <a:endParaRPr lang="es-ES" sz="2800" dirty="0"/>
          </a:p>
          <a:p>
            <a:pPr marL="0" indent="0" algn="ctr">
              <a:buNone/>
            </a:pPr>
            <a:endParaRPr lang="es-ES" sz="2800" dirty="0"/>
          </a:p>
          <a:p>
            <a:pPr marL="0" indent="0" algn="ctr">
              <a:buNone/>
            </a:pPr>
            <a:r>
              <a:rPr lang="es-ES" sz="1200" dirty="0"/>
              <a:t>https://github.com/lucasffffff/PROGYECTO.git</a:t>
            </a:r>
          </a:p>
        </p:txBody>
      </p:sp>
    </p:spTree>
    <p:extLst>
      <p:ext uri="{BB962C8B-B14F-4D97-AF65-F5344CB8AC3E}">
        <p14:creationId xmlns:p14="http://schemas.microsoft.com/office/powerpoint/2010/main" val="241372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7BDDC-9156-EEE7-BCE3-3D747F19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MENÚ PRINCIPAL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5E0C82-6ADC-AF58-0EDA-A1D4DAFF7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La clase "</a:t>
            </a:r>
            <a:r>
              <a:rPr lang="es-ES" sz="2400" dirty="0" err="1"/>
              <a:t>MenuPrincipal</a:t>
            </a:r>
            <a:r>
              <a:rPr lang="es-ES" sz="2400" dirty="0"/>
              <a:t>" crea una interfaz gráfica  para mostrar un menú juegos a elegir: en este caso el Buscaminas y el Snake. La interfaz consta de un JFrame con un JPanel que contiene una etiqueta y dos botones.</a:t>
            </a:r>
          </a:p>
        </p:txBody>
      </p:sp>
    </p:spTree>
    <p:extLst>
      <p:ext uri="{BB962C8B-B14F-4D97-AF65-F5344CB8AC3E}">
        <p14:creationId xmlns:p14="http://schemas.microsoft.com/office/powerpoint/2010/main" val="351434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7CD89-20A6-ED0B-6738-3742CE8B1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168399"/>
          </a:xfrm>
        </p:spPr>
        <p:txBody>
          <a:bodyPr/>
          <a:lstStyle/>
          <a:p>
            <a:r>
              <a:rPr lang="es-ES" dirty="0"/>
              <a:t>Snake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4FD478-2D14-9A7C-E95F-8CF19706A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149D6DA-B535-4223-7D96-94607A00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766" y="517709"/>
            <a:ext cx="8676222" cy="58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8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BC987-3329-91BE-4612-A90F9710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Paquete Snake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23CF9B-533E-AC52-D597-210D93ACA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El paquete </a:t>
            </a:r>
            <a:r>
              <a:rPr lang="es-ES" dirty="0" err="1"/>
              <a:t>snake</a:t>
            </a:r>
            <a:r>
              <a:rPr lang="es-ES" dirty="0"/>
              <a:t> contiene dos clases principales:</a:t>
            </a:r>
          </a:p>
          <a:p>
            <a:endParaRPr lang="es-ES" dirty="0"/>
          </a:p>
          <a:p>
            <a:r>
              <a:rPr lang="es-ES" dirty="0"/>
              <a:t>1. Clase Juego</a:t>
            </a:r>
          </a:p>
          <a:p>
            <a:r>
              <a:rPr lang="es-ES" dirty="0"/>
              <a:t>2. Clase PanelJuego</a:t>
            </a:r>
          </a:p>
          <a:p>
            <a:endParaRPr lang="es-ES" dirty="0"/>
          </a:p>
          <a:p>
            <a:r>
              <a:rPr lang="es-ES" dirty="0"/>
              <a:t>La clase Juego se encarga de la creación y configuración de la ventana del juego, mientras que la clase PanelJuego gestiona el comportamiento y la lógica del juego en sí.</a:t>
            </a:r>
          </a:p>
        </p:txBody>
      </p:sp>
    </p:spTree>
    <p:extLst>
      <p:ext uri="{BB962C8B-B14F-4D97-AF65-F5344CB8AC3E}">
        <p14:creationId xmlns:p14="http://schemas.microsoft.com/office/powerpoint/2010/main" val="325954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62B7C-AF98-48EE-4428-964233A2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Clase Juego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A7515E-000B-F4E0-5119-366F90A82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500" y="2044700"/>
            <a:ext cx="10552113" cy="4076700"/>
          </a:xfrm>
        </p:spPr>
        <p:txBody>
          <a:bodyPr>
            <a:normAutofit/>
          </a:bodyPr>
          <a:lstStyle/>
          <a:p>
            <a:r>
              <a:rPr lang="es-ES" sz="2400" dirty="0"/>
              <a:t>La clase Juego extiende de JFrame y se encarga de:</a:t>
            </a:r>
          </a:p>
          <a:p>
            <a:endParaRPr lang="es-ES" sz="2400" dirty="0"/>
          </a:p>
          <a:p>
            <a:r>
              <a:rPr lang="es-ES" sz="2400" dirty="0"/>
              <a:t>1. Crear y configurar la ventana del juego.</a:t>
            </a:r>
          </a:p>
          <a:p>
            <a:r>
              <a:rPr lang="es-ES" sz="2400" dirty="0"/>
              <a:t>2. Añadir el objeto PanelJuego al JFrame.</a:t>
            </a:r>
          </a:p>
          <a:p>
            <a:r>
              <a:rPr lang="es-ES" sz="2400" dirty="0"/>
              <a:t>3. Hacer visible la ventana del juego y centrarla en la pantalla.</a:t>
            </a:r>
          </a:p>
        </p:txBody>
      </p:sp>
    </p:spTree>
    <p:extLst>
      <p:ext uri="{BB962C8B-B14F-4D97-AF65-F5344CB8AC3E}">
        <p14:creationId xmlns:p14="http://schemas.microsoft.com/office/powerpoint/2010/main" val="165612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76B98-77F4-0FB1-3CB2-A6B633A8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5400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Clase PanelJuego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0B27B4-664A-1D42-DD4B-AA13B7630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1612901"/>
            <a:ext cx="9905998" cy="3606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/>
              <a:t>La clase PanelJuego es una extensión de la clase JPanel que crea la interfaz gráfica del juego de la serpiente. La clase dibuja las manzanas y la serpiente en el panel y se encarga de la lógica del juego.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859B0A-BADD-3702-FEF9-49DB80C38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771" y="3784307"/>
            <a:ext cx="3237282" cy="233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8A124-532A-3CAD-5F6E-45D4480A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800100" y="609598"/>
            <a:ext cx="368300" cy="889001"/>
          </a:xfrm>
        </p:spPr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B2F8EC-7500-0B3C-21B4-5DD6B250A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279401"/>
            <a:ext cx="9905998" cy="4711700"/>
          </a:xfrm>
        </p:spPr>
        <p:txBody>
          <a:bodyPr/>
          <a:lstStyle/>
          <a:p>
            <a:pPr marL="0" indent="0">
              <a:buNone/>
            </a:pPr>
            <a:r>
              <a:rPr lang="es-ES" sz="2400" b="1" dirty="0">
                <a:solidFill>
                  <a:srgbClr val="FF0000"/>
                </a:solidFill>
              </a:rPr>
              <a:t>Funciones de la clase paneljuego:</a:t>
            </a:r>
          </a:p>
          <a:p>
            <a:pPr marL="0" indent="0">
              <a:buNone/>
            </a:pPr>
            <a:endParaRPr lang="es-ES" sz="2400" b="1" dirty="0">
              <a:solidFill>
                <a:srgbClr val="FF0000"/>
              </a:solidFill>
            </a:endParaRPr>
          </a:p>
          <a:p>
            <a:r>
              <a:rPr lang="es-ES" sz="2400" dirty="0"/>
              <a:t>1. Gestionar el comportamiento y la lógica del juego.</a:t>
            </a:r>
          </a:p>
          <a:p>
            <a:r>
              <a:rPr lang="es-ES" sz="2400" dirty="0"/>
              <a:t>2. Dibujar y actualizar la pantalla del juego.</a:t>
            </a:r>
          </a:p>
          <a:p>
            <a:r>
              <a:rPr lang="es-ES" sz="2400" dirty="0"/>
              <a:t>3. Manejar los eventos de teclado y el movimiento de la serpiente.</a:t>
            </a:r>
          </a:p>
          <a:p>
            <a:r>
              <a:rPr lang="es-ES" sz="2400" dirty="0"/>
              <a:t>4. Crear y gestionar manzanas y el crecimiento de la serpiente.</a:t>
            </a:r>
          </a:p>
          <a:p>
            <a:r>
              <a:rPr lang="es-ES" sz="2400" dirty="0"/>
              <a:t>5. Controlar las colisiones y el fin del juego.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349429-F91C-F0EB-6653-894BC8A9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74" y="4637037"/>
            <a:ext cx="9937037" cy="12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7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58B7D-1ED1-7043-0BC3-77C89DD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A8E4B3-4964-1DE9-F705-75DA3413C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9B5A75-DDC0-9274-8B52-CCD5F19D4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06" y="451603"/>
            <a:ext cx="6688612" cy="579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41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Malla</Template>
  <TotalTime>101</TotalTime>
  <Words>760</Words>
  <Application>Microsoft Office PowerPoint</Application>
  <PresentationFormat>Panorámica</PresentationFormat>
  <Paragraphs>71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Malla</vt:lpstr>
      <vt:lpstr>PROYECTO PROGRAMACIÓN</vt:lpstr>
      <vt:lpstr>Introducción</vt:lpstr>
      <vt:lpstr>MENÚ PRINCIPAL</vt:lpstr>
      <vt:lpstr>Snake</vt:lpstr>
      <vt:lpstr>Paquete Snake</vt:lpstr>
      <vt:lpstr>Clase Juego</vt:lpstr>
      <vt:lpstr>Clase PanelJuego</vt:lpstr>
      <vt:lpstr>Presentación de PowerPoint</vt:lpstr>
      <vt:lpstr>Presentación de PowerPoint</vt:lpstr>
      <vt:lpstr>BUSCAMINAS</vt:lpstr>
      <vt:lpstr>PAQUETE BUSCAMINAS</vt:lpstr>
      <vt:lpstr>CLASE TABLERO</vt:lpstr>
      <vt:lpstr>Presentación de PowerPoint</vt:lpstr>
      <vt:lpstr>Presentación de PowerPoint</vt:lpstr>
      <vt:lpstr>CLASE CASILLA</vt:lpstr>
      <vt:lpstr>Presentación de PowerPoint</vt:lpstr>
      <vt:lpstr>CLASE BUSCAMINAS (MAIN)</vt:lpstr>
      <vt:lpstr>CLASE INTERFAZ</vt:lpstr>
      <vt:lpstr>Presentación de PowerPoint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Código de Juegos en Java</dc:title>
  <dc:creator>Lucas Feliu Alvarez</dc:creator>
  <cp:lastModifiedBy>Lucas Feliu Alvarez</cp:lastModifiedBy>
  <cp:revision>10</cp:revision>
  <dcterms:created xsi:type="dcterms:W3CDTF">2023-03-27T01:10:11Z</dcterms:created>
  <dcterms:modified xsi:type="dcterms:W3CDTF">2023-03-27T02:55:39Z</dcterms:modified>
</cp:coreProperties>
</file>