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0"/>
    <p:restoredTop sz="94674"/>
  </p:normalViewPr>
  <p:slideViewPr>
    <p:cSldViewPr snapToGrid="0" snapToObjects="1">
      <p:cViewPr>
        <p:scale>
          <a:sx n="66" d="100"/>
          <a:sy n="66" d="100"/>
        </p:scale>
        <p:origin x="3536" y="1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11/26/19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11/26/19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11/26/19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e6q6NidS5w" TargetMode="External"/><Relationship Id="rId2" Type="http://schemas.openxmlformats.org/officeDocument/2006/relationships/hyperlink" Target="https://github.com/IshanKhuttan/HumberNavigato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B868F-8370-4049-8A91-37B3A8FA2E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MQ-2 Smoke/gas Sensor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2C30DE-A503-BF4D-B94A-F4BBE26779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Smart Home Monitor – Lucas </a:t>
            </a:r>
            <a:r>
              <a:rPr lang="en-US" dirty="0" err="1"/>
              <a:t>Finiello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437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B5E39-4FD9-2D4F-9737-B3EDC31F5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117973"/>
            <a:ext cx="7729728" cy="1188720"/>
          </a:xfrm>
        </p:spPr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6B6CC-085B-EC4E-9EB0-A938F3A16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3453" y="2758814"/>
            <a:ext cx="7729728" cy="3101983"/>
          </a:xfrm>
        </p:spPr>
        <p:txBody>
          <a:bodyPr/>
          <a:lstStyle/>
          <a:p>
            <a:r>
              <a:rPr lang="en-US" dirty="0"/>
              <a:t> Smart Home Monitor System ( includes motion detection, temperature/humidity detection and smoke/gas detection)</a:t>
            </a:r>
          </a:p>
          <a:p>
            <a:r>
              <a:rPr lang="en-US" dirty="0"/>
              <a:t>Sensor: MQ-2 Smoke/Gas – LPG(liquified petroleum gas),  Butane, Methane.</a:t>
            </a:r>
          </a:p>
          <a:p>
            <a:r>
              <a:rPr lang="en-US" dirty="0"/>
              <a:t>  Development platform used: STM32Duino Blue Pill – with Arduino Boot Loader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5F31B2-A291-9B48-9B49-55EC799E8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33" y="2668236"/>
            <a:ext cx="3076985" cy="289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9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8DCA9-A640-284E-B6EB-268F6F068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35712"/>
            <a:ext cx="7729728" cy="1188720"/>
          </a:xfrm>
        </p:spPr>
        <p:txBody>
          <a:bodyPr/>
          <a:lstStyle/>
          <a:p>
            <a:r>
              <a:rPr lang="en-US" dirty="0"/>
              <a:t>Budget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E20C1-551B-A745-8A5B-D913FD527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0225" y="1679194"/>
            <a:ext cx="5759690" cy="5178806"/>
          </a:xfrm>
        </p:spPr>
        <p:txBody>
          <a:bodyPr/>
          <a:lstStyle/>
          <a:p>
            <a:r>
              <a:rPr lang="en-US" b="1" dirty="0"/>
              <a:t>Initial Buys:</a:t>
            </a:r>
          </a:p>
          <a:p>
            <a:r>
              <a:rPr lang="en-US" dirty="0" err="1"/>
              <a:t>Willwin</a:t>
            </a:r>
            <a:r>
              <a:rPr lang="en-US" dirty="0"/>
              <a:t> 2pcs MQ-2 MQ2 Smoke Gas LPG Butane Methane Sensor Detector Module for Arduino</a:t>
            </a:r>
          </a:p>
          <a:p>
            <a:r>
              <a:rPr lang="en-US" dirty="0"/>
              <a:t>STM32Duino Blue Pill with CS32F103C8T6 - Arduino Compatible - with Arduino Boot Loader</a:t>
            </a:r>
          </a:p>
          <a:p>
            <a:r>
              <a:rPr lang="en-US" b="1" dirty="0"/>
              <a:t>Future Buys:</a:t>
            </a:r>
          </a:p>
          <a:p>
            <a:r>
              <a:rPr lang="en-US" dirty="0" err="1"/>
              <a:t>Seloky</a:t>
            </a:r>
            <a:r>
              <a:rPr lang="en-US" dirty="0"/>
              <a:t> 143Pcs 2.54mm Straight Single Row PCB Board Female Pin Header Socket Connector Strip Assortment Kit for Prototype Shield (4Pin 6Pin 8Pin 10Pin)</a:t>
            </a:r>
          </a:p>
          <a:p>
            <a:r>
              <a:rPr lang="en-US" dirty="0" err="1"/>
              <a:t>SunFounder</a:t>
            </a:r>
            <a:r>
              <a:rPr lang="en-US" dirty="0"/>
              <a:t> Active Buzzer Sensor Module for Arduino and Raspberry Pi</a:t>
            </a:r>
          </a:p>
          <a:p>
            <a:r>
              <a:rPr lang="en-US" dirty="0" err="1"/>
              <a:t>Gikfun</a:t>
            </a:r>
            <a:r>
              <a:rPr lang="en-US" dirty="0"/>
              <a:t> FT232RL 3.3V 5.5V FTDI USB to TTL Serial Adapter Module for Arduino Mini Port (Pack of 2pcs) AE1186x2</a:t>
            </a:r>
          </a:p>
          <a:p>
            <a:r>
              <a:rPr lang="en-US" dirty="0"/>
              <a:t>120pcs Jumper Wires / Dupont Cable 20cm Length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393D8-B19E-FF4E-8AA0-FB60B72CB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02" y="2116467"/>
            <a:ext cx="5549900" cy="1663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AA85B9-0C07-EF46-866D-70EC21279BEA}"/>
              </a:ext>
            </a:extLst>
          </p:cNvPr>
          <p:cNvSpPr txBox="1"/>
          <p:nvPr/>
        </p:nvSpPr>
        <p:spPr>
          <a:xfrm>
            <a:off x="2696954" y="1679194"/>
            <a:ext cx="586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Old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D7D50C-4417-E345-BFEF-EEF78F2F5F46}"/>
              </a:ext>
            </a:extLst>
          </p:cNvPr>
          <p:cNvSpPr txBox="1"/>
          <p:nvPr/>
        </p:nvSpPr>
        <p:spPr>
          <a:xfrm>
            <a:off x="2696954" y="3911340"/>
            <a:ext cx="72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F9A4D5-5C18-AD4D-8CCA-E7D55BC99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02" y="4411845"/>
            <a:ext cx="56769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02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40CD0-1177-B943-A0C8-B600CF26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85130"/>
            <a:ext cx="7729728" cy="1188720"/>
          </a:xfrm>
        </p:spPr>
        <p:txBody>
          <a:bodyPr/>
          <a:lstStyle/>
          <a:p>
            <a:r>
              <a:rPr lang="en-US" dirty="0"/>
              <a:t>Schedule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FE20C6-46A1-234E-8A65-314C0FF56ED8}"/>
              </a:ext>
            </a:extLst>
          </p:cNvPr>
          <p:cNvSpPr txBox="1"/>
          <p:nvPr/>
        </p:nvSpPr>
        <p:spPr>
          <a:xfrm>
            <a:off x="8114810" y="1945223"/>
            <a:ext cx="40771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Started to fall behind in week 8</a:t>
            </a:r>
          </a:p>
          <a:p>
            <a:endParaRPr lang="en-US" sz="2400" dirty="0"/>
          </a:p>
          <a:p>
            <a:r>
              <a:rPr lang="en-US" sz="2400" dirty="0"/>
              <a:t>-Finished Breadboarding and PCB soldering in week 11.</a:t>
            </a:r>
          </a:p>
          <a:p>
            <a:endParaRPr lang="en-US" sz="2400" dirty="0"/>
          </a:p>
          <a:p>
            <a:r>
              <a:rPr lang="en-US" sz="2400" dirty="0"/>
              <a:t>- Encasing was completed in week 12.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DDD298-B66A-0040-B29E-AAA787B8F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10" y="2027174"/>
            <a:ext cx="7937500" cy="4216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37447F-22CB-1B42-968C-00529008CFFF}"/>
              </a:ext>
            </a:extLst>
          </p:cNvPr>
          <p:cNvSpPr txBox="1"/>
          <p:nvPr/>
        </p:nvSpPr>
        <p:spPr>
          <a:xfrm>
            <a:off x="177310" y="3985404"/>
            <a:ext cx="7810750" cy="120769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00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DF2F9-5101-2A45-B35E-ECF86FC23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95348"/>
            <a:ext cx="7729728" cy="1188720"/>
          </a:xfrm>
        </p:spPr>
        <p:txBody>
          <a:bodyPr/>
          <a:lstStyle/>
          <a:p>
            <a:r>
              <a:rPr lang="en-US" dirty="0"/>
              <a:t>Images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EAD3CF-B4A0-E74E-A74A-28ECA3A93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8329" y="1874682"/>
            <a:ext cx="2264059" cy="43794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902319-329F-D146-AE6C-78C32BA3B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12" y="2054109"/>
            <a:ext cx="3924392" cy="41927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9C4A54-0E72-FF4A-8B50-67B175D68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495" y="1935803"/>
            <a:ext cx="3924392" cy="442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8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C8411-900B-224C-8A51-F9536C4C5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240074"/>
            <a:ext cx="7948035" cy="1188720"/>
          </a:xfrm>
        </p:spPr>
        <p:txBody>
          <a:bodyPr/>
          <a:lstStyle/>
          <a:p>
            <a:r>
              <a:rPr lang="en-US" dirty="0"/>
              <a:t>Course Knowledge &amp; Outside Knowledge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539A1-B5EA-1E43-9F51-78E0AF0D8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9180" y="1654633"/>
            <a:ext cx="5871943" cy="44701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Course:</a:t>
            </a:r>
          </a:p>
          <a:p>
            <a:pPr algn="ctr"/>
            <a:r>
              <a:rPr lang="en-US" sz="2800" dirty="0"/>
              <a:t>Electric Circuits </a:t>
            </a:r>
          </a:p>
          <a:p>
            <a:pPr algn="ctr"/>
            <a:r>
              <a:rPr lang="en-US" sz="2800" dirty="0"/>
              <a:t>Introduction to Software Engineering </a:t>
            </a:r>
          </a:p>
          <a:p>
            <a:pPr algn="ctr"/>
            <a:r>
              <a:rPr lang="en-US" sz="2800" dirty="0"/>
              <a:t>Embedded Systems </a:t>
            </a:r>
          </a:p>
          <a:p>
            <a:pPr algn="ctr"/>
            <a:r>
              <a:rPr lang="en-US" sz="2800" dirty="0"/>
              <a:t>Technical C</a:t>
            </a:r>
          </a:p>
          <a:p>
            <a:pPr marL="0" indent="0">
              <a:buNone/>
            </a:pPr>
            <a:r>
              <a:rPr lang="en-US" sz="2800" b="1" dirty="0"/>
              <a:t>Other: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https://github.com/IshanKhuttan/HumberNavigator</a:t>
            </a:r>
            <a:endParaRPr lang="en-US" dirty="0"/>
          </a:p>
          <a:p>
            <a:pPr marL="0" indent="0">
              <a:buNone/>
            </a:pPr>
            <a:r>
              <a:rPr lang="en-US" sz="1600" dirty="0">
                <a:hlinkClick r:id="rId3"/>
              </a:rPr>
              <a:t>https://www.youtube.com/watch?v=Ze6q6NidS5w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5148070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654</TotalTime>
  <Words>230</Words>
  <Application>Microsoft Macintosh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MQ-2 Smoke/gas Sensor</vt:lpstr>
      <vt:lpstr>Introduction </vt:lpstr>
      <vt:lpstr>Budget </vt:lpstr>
      <vt:lpstr>Schedule </vt:lpstr>
      <vt:lpstr>Images</vt:lpstr>
      <vt:lpstr>Course Knowledge &amp; Outside Knowledge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MQ-2 Smoke/gas Sensor</dc:title>
  <dc:creator>lucas finiello</dc:creator>
  <cp:lastModifiedBy>lucas finiello</cp:lastModifiedBy>
  <cp:revision>8</cp:revision>
  <dcterms:created xsi:type="dcterms:W3CDTF">2019-11-26T17:56:12Z</dcterms:created>
  <dcterms:modified xsi:type="dcterms:W3CDTF">2019-11-27T04:50:44Z</dcterms:modified>
</cp:coreProperties>
</file>