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60"/>
  </p:notesMasterIdLst>
  <p:handoutMasterIdLst>
    <p:handoutMasterId r:id="rId61"/>
  </p:handoutMasterIdLst>
  <p:sldIdLst>
    <p:sldId id="361" r:id="rId6"/>
    <p:sldId id="257" r:id="rId7"/>
    <p:sldId id="258" r:id="rId8"/>
    <p:sldId id="259" r:id="rId9"/>
    <p:sldId id="379" r:id="rId10"/>
    <p:sldId id="360" r:id="rId11"/>
    <p:sldId id="362" r:id="rId12"/>
    <p:sldId id="262" r:id="rId13"/>
    <p:sldId id="263" r:id="rId14"/>
    <p:sldId id="272" r:id="rId15"/>
    <p:sldId id="265" r:id="rId16"/>
    <p:sldId id="382" r:id="rId17"/>
    <p:sldId id="383" r:id="rId18"/>
    <p:sldId id="363" r:id="rId19"/>
    <p:sldId id="270" r:id="rId20"/>
    <p:sldId id="271" r:id="rId21"/>
    <p:sldId id="273" r:id="rId22"/>
    <p:sldId id="300" r:id="rId23"/>
    <p:sldId id="364" r:id="rId24"/>
    <p:sldId id="277" r:id="rId25"/>
    <p:sldId id="384" r:id="rId26"/>
    <p:sldId id="279" r:id="rId27"/>
    <p:sldId id="280" r:id="rId28"/>
    <p:sldId id="381" r:id="rId29"/>
    <p:sldId id="370" r:id="rId30"/>
    <p:sldId id="331" r:id="rId31"/>
    <p:sldId id="392" r:id="rId32"/>
    <p:sldId id="393" r:id="rId33"/>
    <p:sldId id="380" r:id="rId34"/>
    <p:sldId id="365" r:id="rId35"/>
    <p:sldId id="374" r:id="rId36"/>
    <p:sldId id="371" r:id="rId37"/>
    <p:sldId id="376" r:id="rId38"/>
    <p:sldId id="378" r:id="rId39"/>
    <p:sldId id="292" r:id="rId40"/>
    <p:sldId id="293" r:id="rId41"/>
    <p:sldId id="366" r:id="rId42"/>
    <p:sldId id="297" r:id="rId43"/>
    <p:sldId id="301" r:id="rId44"/>
    <p:sldId id="302" r:id="rId45"/>
    <p:sldId id="386" r:id="rId46"/>
    <p:sldId id="385" r:id="rId47"/>
    <p:sldId id="377" r:id="rId48"/>
    <p:sldId id="387" r:id="rId49"/>
    <p:sldId id="391" r:id="rId50"/>
    <p:sldId id="390" r:id="rId51"/>
    <p:sldId id="369" r:id="rId52"/>
    <p:sldId id="314" r:id="rId53"/>
    <p:sldId id="315" r:id="rId54"/>
    <p:sldId id="316" r:id="rId55"/>
    <p:sldId id="317" r:id="rId56"/>
    <p:sldId id="318" r:id="rId57"/>
    <p:sldId id="319" r:id="rId58"/>
    <p:sldId id="368"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0F903121-3AAA-4BC4-BB67-7BF7B9D8DBAB}">
          <p14:sldIdLst>
            <p14:sldId id="361"/>
            <p14:sldId id="257"/>
            <p14:sldId id="258"/>
            <p14:sldId id="259"/>
            <p14:sldId id="379"/>
          </p14:sldIdLst>
        </p14:section>
        <p14:section name="OAuth 2.0 and OIDC" id="{49C16FAD-5891-44E0-8EB6-272FA3BCDE2C}">
          <p14:sldIdLst>
            <p14:sldId id="360"/>
            <p14:sldId id="362"/>
            <p14:sldId id="262"/>
            <p14:sldId id="263"/>
            <p14:sldId id="272"/>
            <p14:sldId id="265"/>
            <p14:sldId id="382"/>
            <p14:sldId id="383"/>
          </p14:sldIdLst>
        </p14:section>
        <p14:section name="Concepts and Terminology" id="{7683E31D-441C-4767-8FD5-521E25111530}">
          <p14:sldIdLst>
            <p14:sldId id="363"/>
            <p14:sldId id="270"/>
            <p14:sldId id="271"/>
            <p14:sldId id="273"/>
            <p14:sldId id="300"/>
          </p14:sldIdLst>
        </p14:section>
        <p14:section name="Grants and Flows" id="{DB426508-D2A2-4DF2-B60F-AE025A0CB9D3}">
          <p14:sldIdLst>
            <p14:sldId id="364"/>
            <p14:sldId id="277"/>
            <p14:sldId id="384"/>
            <p14:sldId id="279"/>
            <p14:sldId id="280"/>
            <p14:sldId id="381"/>
            <p14:sldId id="370"/>
            <p14:sldId id="331"/>
            <p14:sldId id="392"/>
            <p14:sldId id="393"/>
            <p14:sldId id="380"/>
            <p14:sldId id="365"/>
            <p14:sldId id="374"/>
            <p14:sldId id="371"/>
            <p14:sldId id="376"/>
            <p14:sldId id="378"/>
            <p14:sldId id="292"/>
            <p14:sldId id="293"/>
          </p14:sldIdLst>
        </p14:section>
        <p14:section name="Tokens" id="{C80F31DC-E564-453B-9986-56292882A0CF}">
          <p14:sldIdLst>
            <p14:sldId id="366"/>
            <p14:sldId id="297"/>
            <p14:sldId id="301"/>
            <p14:sldId id="302"/>
            <p14:sldId id="386"/>
            <p14:sldId id="385"/>
            <p14:sldId id="377"/>
          </p14:sldIdLst>
        </p14:section>
        <p14:section name="Summary" id="{32769713-C661-4AF9-8F13-2EF71D1C52BC}">
          <p14:sldIdLst>
            <p14:sldId id="387"/>
            <p14:sldId id="391"/>
            <p14:sldId id="390"/>
          </p14:sldIdLst>
        </p14:section>
        <p14:section name="Fiddler" id="{866AD10C-5C6E-48ED-A5F8-4A36774B4BDF}">
          <p14:sldIdLst>
            <p14:sldId id="369"/>
            <p14:sldId id="314"/>
            <p14:sldId id="315"/>
            <p14:sldId id="316"/>
            <p14:sldId id="317"/>
            <p14:sldId id="318"/>
            <p14:sldId id="319"/>
          </p14:sldIdLst>
        </p14:section>
        <p14:section name="End" id="{D9A625C3-7761-4A9D-ABE9-28673E1A159C}">
          <p14:sldIdLst>
            <p14:sldId id="368"/>
          </p14:sldIdLst>
        </p14:section>
        <p14:section name="Misc" id="{32D11B01-E162-4BB2-87AA-DE5F3732E73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0643D7-9155-444F-B3E4-D00F3B8107F5}" v="127" dt="2017-11-15T09:52:43.1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744" autoAdjust="0"/>
  </p:normalViewPr>
  <p:slideViewPr>
    <p:cSldViewPr snapToGrid="0">
      <p:cViewPr varScale="1">
        <p:scale>
          <a:sx n="81" d="100"/>
          <a:sy n="81" d="100"/>
        </p:scale>
        <p:origin x="1110" y="78"/>
      </p:cViewPr>
      <p:guideLst/>
    </p:cSldViewPr>
  </p:slideViewPr>
  <p:notesTextViewPr>
    <p:cViewPr>
      <p:scale>
        <a:sx n="1" d="1"/>
        <a:sy n="1" d="1"/>
      </p:scale>
      <p:origin x="0" y="0"/>
    </p:cViewPr>
  </p:notesTextViewPr>
  <p:sorterViewPr>
    <p:cViewPr varScale="1">
      <p:scale>
        <a:sx n="100" d="100"/>
        <a:sy n="100" d="100"/>
      </p:scale>
      <p:origin x="0" y="-17337"/>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microsoft.com/office/2016/11/relationships/changesInfo" Target="changesInfos/changesInfo1.xml"/><Relationship Id="rId5" Type="http://schemas.openxmlformats.org/officeDocument/2006/relationships/slideMaster" Target="slideMasters/slideMaster1.xml"/><Relationship Id="rId61" Type="http://schemas.openxmlformats.org/officeDocument/2006/relationships/handoutMaster" Target="handoutMasters/handout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no Donderwinkel" userId="0571b9db-0e92-41a8-9832-f6fed62244fc" providerId="ADAL" clId="{E5271864-5F7B-4E04-8C70-59CFC4C3D634}"/>
    <pc:docChg chg="undo redo custSel addSld delSld modSld modMainMaster delSection modSection">
      <pc:chgData name="Tino Donderwinkel" userId="0571b9db-0e92-41a8-9832-f6fed62244fc" providerId="ADAL" clId="{E5271864-5F7B-4E04-8C70-59CFC4C3D634}" dt="2017-11-07T07:29:12.690" v="1302" actId="2696"/>
      <pc:docMkLst>
        <pc:docMk/>
      </pc:docMkLst>
      <pc:sldChg chg="modSp">
        <pc:chgData name="Tino Donderwinkel" userId="0571b9db-0e92-41a8-9832-f6fed62244fc" providerId="ADAL" clId="{E5271864-5F7B-4E04-8C70-59CFC4C3D634}" dt="2017-11-06T19:51:54.007" v="595" actId="20577"/>
        <pc:sldMkLst>
          <pc:docMk/>
          <pc:sldMk cId="41923270" sldId="264"/>
        </pc:sldMkLst>
        <pc:spChg chg="mod">
          <ac:chgData name="Tino Donderwinkel" userId="0571b9db-0e92-41a8-9832-f6fed62244fc" providerId="ADAL" clId="{E5271864-5F7B-4E04-8C70-59CFC4C3D634}" dt="2017-11-06T19:51:54.007" v="595" actId="20577"/>
          <ac:spMkLst>
            <pc:docMk/>
            <pc:sldMk cId="41923270" sldId="264"/>
            <ac:spMk id="4" creationId="{27F4F4C5-B5CC-4789-BF5F-8799580E4530}"/>
          </ac:spMkLst>
        </pc:spChg>
      </pc:sldChg>
      <pc:sldChg chg="modAnim">
        <pc:chgData name="Tino Donderwinkel" userId="0571b9db-0e92-41a8-9832-f6fed62244fc" providerId="ADAL" clId="{E5271864-5F7B-4E04-8C70-59CFC4C3D634}" dt="2017-11-06T20:49:37.299" v="925" actId="6549"/>
        <pc:sldMkLst>
          <pc:docMk/>
          <pc:sldMk cId="3387812194" sldId="266"/>
        </pc:sldMkLst>
      </pc:sldChg>
      <pc:sldChg chg="modSp">
        <pc:chgData name="Tino Donderwinkel" userId="0571b9db-0e92-41a8-9832-f6fed62244fc" providerId="ADAL" clId="{E5271864-5F7B-4E04-8C70-59CFC4C3D634}" dt="2017-11-06T19:52:17.657" v="599" actId="20577"/>
        <pc:sldMkLst>
          <pc:docMk/>
          <pc:sldMk cId="3002888189" sldId="267"/>
        </pc:sldMkLst>
        <pc:spChg chg="mod">
          <ac:chgData name="Tino Donderwinkel" userId="0571b9db-0e92-41a8-9832-f6fed62244fc" providerId="ADAL" clId="{E5271864-5F7B-4E04-8C70-59CFC4C3D634}" dt="2017-11-06T19:52:17.657" v="599" actId="20577"/>
          <ac:spMkLst>
            <pc:docMk/>
            <pc:sldMk cId="3002888189" sldId="267"/>
            <ac:spMk id="3" creationId="{00000000-0000-0000-0000-000000000000}"/>
          </ac:spMkLst>
        </pc:spChg>
      </pc:sldChg>
      <pc:sldChg chg="addSp delSp modSp">
        <pc:chgData name="Tino Donderwinkel" userId="0571b9db-0e92-41a8-9832-f6fed62244fc" providerId="ADAL" clId="{E5271864-5F7B-4E04-8C70-59CFC4C3D634}" dt="2017-11-06T20:45:03.428" v="904" actId="20577"/>
        <pc:sldMkLst>
          <pc:docMk/>
          <pc:sldMk cId="2889099974" sldId="268"/>
        </pc:sldMkLst>
        <pc:spChg chg="del mod">
          <ac:chgData name="Tino Donderwinkel" userId="0571b9db-0e92-41a8-9832-f6fed62244fc" providerId="ADAL" clId="{E5271864-5F7B-4E04-8C70-59CFC4C3D634}" dt="2017-11-06T20:44:55.352" v="896" actId="478"/>
          <ac:spMkLst>
            <pc:docMk/>
            <pc:sldMk cId="2889099974" sldId="268"/>
            <ac:spMk id="2" creationId="{3AA53A97-1FD1-4F06-8222-D75F3E928CA6}"/>
          </ac:spMkLst>
        </pc:spChg>
        <pc:spChg chg="add del mod">
          <ac:chgData name="Tino Donderwinkel" userId="0571b9db-0e92-41a8-9832-f6fed62244fc" providerId="ADAL" clId="{E5271864-5F7B-4E04-8C70-59CFC4C3D634}" dt="2017-11-06T20:44:53.165" v="895" actId="478"/>
          <ac:spMkLst>
            <pc:docMk/>
            <pc:sldMk cId="2889099974" sldId="268"/>
            <ac:spMk id="3" creationId="{E74F6819-1D6C-4733-B6C6-CD351ADAA966}"/>
          </ac:spMkLst>
        </pc:spChg>
        <pc:spChg chg="add mod">
          <ac:chgData name="Tino Donderwinkel" userId="0571b9db-0e92-41a8-9832-f6fed62244fc" providerId="ADAL" clId="{E5271864-5F7B-4E04-8C70-59CFC4C3D634}" dt="2017-11-06T20:45:03.428" v="904" actId="20577"/>
          <ac:spMkLst>
            <pc:docMk/>
            <pc:sldMk cId="2889099974" sldId="268"/>
            <ac:spMk id="4" creationId="{C0CC5E7A-120E-4CE7-A7C7-B360BA34267D}"/>
          </ac:spMkLst>
        </pc:spChg>
        <pc:spChg chg="mod">
          <ac:chgData name="Tino Donderwinkel" userId="0571b9db-0e92-41a8-9832-f6fed62244fc" providerId="ADAL" clId="{E5271864-5F7B-4E04-8C70-59CFC4C3D634}" dt="2017-11-06T20:44:16.490" v="880" actId="20577"/>
          <ac:spMkLst>
            <pc:docMk/>
            <pc:sldMk cId="2889099974" sldId="268"/>
            <ac:spMk id="6" creationId="{ACB36832-7216-42E4-AA2E-E25895BBFDCA}"/>
          </ac:spMkLst>
        </pc:spChg>
        <pc:spChg chg="mod">
          <ac:chgData name="Tino Donderwinkel" userId="0571b9db-0e92-41a8-9832-f6fed62244fc" providerId="ADAL" clId="{E5271864-5F7B-4E04-8C70-59CFC4C3D634}" dt="2017-11-06T19:46:20.621" v="340" actId="20577"/>
          <ac:spMkLst>
            <pc:docMk/>
            <pc:sldMk cId="2889099974" sldId="268"/>
            <ac:spMk id="7" creationId="{4896F565-606E-4EE1-83CA-F61154A849AA}"/>
          </ac:spMkLst>
        </pc:spChg>
      </pc:sldChg>
      <pc:sldChg chg="modSp">
        <pc:chgData name="Tino Donderwinkel" userId="0571b9db-0e92-41a8-9832-f6fed62244fc" providerId="ADAL" clId="{E5271864-5F7B-4E04-8C70-59CFC4C3D634}" dt="2017-11-06T20:41:58.507" v="771" actId="20577"/>
        <pc:sldMkLst>
          <pc:docMk/>
          <pc:sldMk cId="1605430627" sldId="270"/>
        </pc:sldMkLst>
        <pc:spChg chg="mod">
          <ac:chgData name="Tino Donderwinkel" userId="0571b9db-0e92-41a8-9832-f6fed62244fc" providerId="ADAL" clId="{E5271864-5F7B-4E04-8C70-59CFC4C3D634}" dt="2017-11-06T20:41:55.052" v="768" actId="20577"/>
          <ac:spMkLst>
            <pc:docMk/>
            <pc:sldMk cId="1605430627" sldId="270"/>
            <ac:spMk id="5" creationId="{DF3F364F-EB4D-4281-B2AA-D233B0A7D65D}"/>
          </ac:spMkLst>
        </pc:spChg>
        <pc:spChg chg="mod">
          <ac:chgData name="Tino Donderwinkel" userId="0571b9db-0e92-41a8-9832-f6fed62244fc" providerId="ADAL" clId="{E5271864-5F7B-4E04-8C70-59CFC4C3D634}" dt="2017-11-06T20:41:58.507" v="771" actId="20577"/>
          <ac:spMkLst>
            <pc:docMk/>
            <pc:sldMk cId="1605430627" sldId="270"/>
            <ac:spMk id="6" creationId="{438CF475-5DBF-4AF9-BE85-D15E95DEF40E}"/>
          </ac:spMkLst>
        </pc:spChg>
      </pc:sldChg>
      <pc:sldChg chg="addSp delSp modSp modAnim">
        <pc:chgData name="Tino Donderwinkel" userId="0571b9db-0e92-41a8-9832-f6fed62244fc" providerId="ADAL" clId="{E5271864-5F7B-4E04-8C70-59CFC4C3D634}" dt="2017-11-07T07:06:45.906" v="1089" actId="2696"/>
        <pc:sldMkLst>
          <pc:docMk/>
          <pc:sldMk cId="1551771282" sldId="271"/>
        </pc:sldMkLst>
        <pc:spChg chg="mod">
          <ac:chgData name="Tino Donderwinkel" userId="0571b9db-0e92-41a8-9832-f6fed62244fc" providerId="ADAL" clId="{E5271864-5F7B-4E04-8C70-59CFC4C3D634}" dt="2017-11-07T07:06:45.906" v="1089" actId="2696"/>
          <ac:spMkLst>
            <pc:docMk/>
            <pc:sldMk cId="1551771282" sldId="271"/>
            <ac:spMk id="2" creationId="{556C573A-B7A5-4172-B1C3-EEAD2E3A94F3}"/>
          </ac:spMkLst>
        </pc:spChg>
        <pc:spChg chg="add del mod">
          <ac:chgData name="Tino Donderwinkel" userId="0571b9db-0e92-41a8-9832-f6fed62244fc" providerId="ADAL" clId="{E5271864-5F7B-4E04-8C70-59CFC4C3D634}" dt="2017-11-07T07:06:45.906" v="1089" actId="2696"/>
          <ac:spMkLst>
            <pc:docMk/>
            <pc:sldMk cId="1551771282" sldId="271"/>
            <ac:spMk id="3" creationId="{7FAC8F07-385F-4FA1-A23C-D6D94F536DA4}"/>
          </ac:spMkLst>
        </pc:spChg>
        <pc:spChg chg="add del mod">
          <ac:chgData name="Tino Donderwinkel" userId="0571b9db-0e92-41a8-9832-f6fed62244fc" providerId="ADAL" clId="{E5271864-5F7B-4E04-8C70-59CFC4C3D634}" dt="2017-11-07T07:06:45.906" v="1089" actId="2696"/>
          <ac:spMkLst>
            <pc:docMk/>
            <pc:sldMk cId="1551771282" sldId="271"/>
            <ac:spMk id="4" creationId="{9A305A1B-E1C7-4899-BF49-A8D829B6F5DE}"/>
          </ac:spMkLst>
        </pc:spChg>
        <pc:spChg chg="mod">
          <ac:chgData name="Tino Donderwinkel" userId="0571b9db-0e92-41a8-9832-f6fed62244fc" providerId="ADAL" clId="{E5271864-5F7B-4E04-8C70-59CFC4C3D634}" dt="2017-11-07T07:06:45.906" v="1089" actId="2696"/>
          <ac:spMkLst>
            <pc:docMk/>
            <pc:sldMk cId="1551771282" sldId="271"/>
            <ac:spMk id="6" creationId="{65A16425-9725-44A2-A383-03C2AF830257}"/>
          </ac:spMkLst>
        </pc:spChg>
        <pc:spChg chg="add del mod">
          <ac:chgData name="Tino Donderwinkel" userId="0571b9db-0e92-41a8-9832-f6fed62244fc" providerId="ADAL" clId="{E5271864-5F7B-4E04-8C70-59CFC4C3D634}" dt="2017-11-07T07:06:45.906" v="1089" actId="2696"/>
          <ac:spMkLst>
            <pc:docMk/>
            <pc:sldMk cId="1551771282" sldId="271"/>
            <ac:spMk id="7" creationId="{8C6D85E2-4582-4170-9F0F-1158ABEFC037}"/>
          </ac:spMkLst>
        </pc:spChg>
      </pc:sldChg>
      <pc:sldChg chg="modSp modAnim">
        <pc:chgData name="Tino Donderwinkel" userId="0571b9db-0e92-41a8-9832-f6fed62244fc" providerId="ADAL" clId="{E5271864-5F7B-4E04-8C70-59CFC4C3D634}" dt="2017-11-06T20:50:59.762" v="932" actId="6549"/>
        <pc:sldMkLst>
          <pc:docMk/>
          <pc:sldMk cId="3104681895" sldId="273"/>
        </pc:sldMkLst>
        <pc:spChg chg="mod">
          <ac:chgData name="Tino Donderwinkel" userId="0571b9db-0e92-41a8-9832-f6fed62244fc" providerId="ADAL" clId="{E5271864-5F7B-4E04-8C70-59CFC4C3D634}" dt="2017-11-06T19:52:41.021" v="608" actId="6549"/>
          <ac:spMkLst>
            <pc:docMk/>
            <pc:sldMk cId="3104681895" sldId="273"/>
            <ac:spMk id="2" creationId="{E4AA4F45-0156-441A-B101-2566972B83BF}"/>
          </ac:spMkLst>
        </pc:spChg>
        <pc:spChg chg="mod">
          <ac:chgData name="Tino Donderwinkel" userId="0571b9db-0e92-41a8-9832-f6fed62244fc" providerId="ADAL" clId="{E5271864-5F7B-4E04-8C70-59CFC4C3D634}" dt="2017-11-06T19:52:42.249" v="609" actId="6549"/>
          <ac:spMkLst>
            <pc:docMk/>
            <pc:sldMk cId="3104681895" sldId="273"/>
            <ac:spMk id="6" creationId="{65A16425-9725-44A2-A383-03C2AF830257}"/>
          </ac:spMkLst>
        </pc:spChg>
      </pc:sldChg>
      <pc:sldChg chg="addSp delSp modSp">
        <pc:chgData name="Tino Donderwinkel" userId="0571b9db-0e92-41a8-9832-f6fed62244fc" providerId="ADAL" clId="{E5271864-5F7B-4E04-8C70-59CFC4C3D634}" dt="2017-11-06T20:45:24.125" v="911" actId="20577"/>
        <pc:sldMkLst>
          <pc:docMk/>
          <pc:sldMk cId="4254217952" sldId="275"/>
        </pc:sldMkLst>
        <pc:spChg chg="del mod">
          <ac:chgData name="Tino Donderwinkel" userId="0571b9db-0e92-41a8-9832-f6fed62244fc" providerId="ADAL" clId="{E5271864-5F7B-4E04-8C70-59CFC4C3D634}" dt="2017-11-06T20:44:34.777" v="885" actId="478"/>
          <ac:spMkLst>
            <pc:docMk/>
            <pc:sldMk cId="4254217952" sldId="275"/>
            <ac:spMk id="2" creationId="{3AA53A97-1FD1-4F06-8222-D75F3E928CA6}"/>
          </ac:spMkLst>
        </pc:spChg>
        <pc:spChg chg="del">
          <ac:chgData name="Tino Donderwinkel" userId="0571b9db-0e92-41a8-9832-f6fed62244fc" providerId="ADAL" clId="{E5271864-5F7B-4E04-8C70-59CFC4C3D634}" dt="2017-11-06T19:24:47.186" v="93" actId="478"/>
          <ac:spMkLst>
            <pc:docMk/>
            <pc:sldMk cId="4254217952" sldId="275"/>
            <ac:spMk id="3" creationId="{AAFE1DFF-F5A5-4836-B762-84A9728A4977}"/>
          </ac:spMkLst>
        </pc:spChg>
        <pc:spChg chg="add mod">
          <ac:chgData name="Tino Donderwinkel" userId="0571b9db-0e92-41a8-9832-f6fed62244fc" providerId="ADAL" clId="{E5271864-5F7B-4E04-8C70-59CFC4C3D634}" dt="2017-11-06T20:45:24.125" v="911" actId="20577"/>
          <ac:spMkLst>
            <pc:docMk/>
            <pc:sldMk cId="4254217952" sldId="275"/>
            <ac:spMk id="3" creationId="{E0DBDBF0-4DD6-4540-8635-20B33E1754B4}"/>
          </ac:spMkLst>
        </pc:spChg>
        <pc:spChg chg="mod">
          <ac:chgData name="Tino Donderwinkel" userId="0571b9db-0e92-41a8-9832-f6fed62244fc" providerId="ADAL" clId="{E5271864-5F7B-4E04-8C70-59CFC4C3D634}" dt="2017-11-06T20:44:21.166" v="882" actId="20577"/>
          <ac:spMkLst>
            <pc:docMk/>
            <pc:sldMk cId="4254217952" sldId="275"/>
            <ac:spMk id="4" creationId="{A9F349CD-72AE-46C0-993A-66813FF18DBE}"/>
          </ac:spMkLst>
        </pc:spChg>
        <pc:spChg chg="mod">
          <ac:chgData name="Tino Donderwinkel" userId="0571b9db-0e92-41a8-9832-f6fed62244fc" providerId="ADAL" clId="{E5271864-5F7B-4E04-8C70-59CFC4C3D634}" dt="2017-11-06T19:47:05.683" v="390" actId="20577"/>
          <ac:spMkLst>
            <pc:docMk/>
            <pc:sldMk cId="4254217952" sldId="275"/>
            <ac:spMk id="5" creationId="{5E283F7E-B208-4814-B622-999F751E2F44}"/>
          </ac:spMkLst>
        </pc:spChg>
      </pc:sldChg>
      <pc:sldChg chg="modSp">
        <pc:chgData name="Tino Donderwinkel" userId="0571b9db-0e92-41a8-9832-f6fed62244fc" providerId="ADAL" clId="{E5271864-5F7B-4E04-8C70-59CFC4C3D634}" dt="2017-11-06T20:42:08.211" v="784" actId="20577"/>
        <pc:sldMkLst>
          <pc:docMk/>
          <pc:sldMk cId="1371793569" sldId="277"/>
        </pc:sldMkLst>
        <pc:spChg chg="mod">
          <ac:chgData name="Tino Donderwinkel" userId="0571b9db-0e92-41a8-9832-f6fed62244fc" providerId="ADAL" clId="{E5271864-5F7B-4E04-8C70-59CFC4C3D634}" dt="2017-11-06T20:42:04.921" v="781" actId="20577"/>
          <ac:spMkLst>
            <pc:docMk/>
            <pc:sldMk cId="1371793569" sldId="277"/>
            <ac:spMk id="5" creationId="{DF3F364F-EB4D-4281-B2AA-D233B0A7D65D}"/>
          </ac:spMkLst>
        </pc:spChg>
        <pc:spChg chg="mod">
          <ac:chgData name="Tino Donderwinkel" userId="0571b9db-0e92-41a8-9832-f6fed62244fc" providerId="ADAL" clId="{E5271864-5F7B-4E04-8C70-59CFC4C3D634}" dt="2017-11-06T20:42:08.211" v="784" actId="20577"/>
          <ac:spMkLst>
            <pc:docMk/>
            <pc:sldMk cId="1371793569" sldId="277"/>
            <ac:spMk id="6" creationId="{438CF475-5DBF-4AF9-BE85-D15E95DEF40E}"/>
          </ac:spMkLst>
        </pc:spChg>
      </pc:sldChg>
      <pc:sldChg chg="delSp modSp">
        <pc:chgData name="Tino Donderwinkel" userId="0571b9db-0e92-41a8-9832-f6fed62244fc" providerId="ADAL" clId="{E5271864-5F7B-4E04-8C70-59CFC4C3D634}" dt="2017-11-06T19:25:00.641" v="95" actId="478"/>
        <pc:sldMkLst>
          <pc:docMk/>
          <pc:sldMk cId="3143837177" sldId="280"/>
        </pc:sldMkLst>
        <pc:spChg chg="del">
          <ac:chgData name="Tino Donderwinkel" userId="0571b9db-0e92-41a8-9832-f6fed62244fc" providerId="ADAL" clId="{E5271864-5F7B-4E04-8C70-59CFC4C3D634}" dt="2017-11-06T19:25:00.641" v="95" actId="478"/>
          <ac:spMkLst>
            <pc:docMk/>
            <pc:sldMk cId="3143837177" sldId="280"/>
            <ac:spMk id="3" creationId="{72D81579-4C51-4665-8C5B-BCD7B88CDFE9}"/>
          </ac:spMkLst>
        </pc:spChg>
        <pc:graphicFrameChg chg="mod">
          <ac:chgData name="Tino Donderwinkel" userId="0571b9db-0e92-41a8-9832-f6fed62244fc" providerId="ADAL" clId="{E5271864-5F7B-4E04-8C70-59CFC4C3D634}" dt="2017-11-06T19:24:58.625" v="94" actId="1076"/>
          <ac:graphicFrameMkLst>
            <pc:docMk/>
            <pc:sldMk cId="3143837177" sldId="280"/>
            <ac:graphicFrameMk id="5" creationId="{D4606BDC-A9B7-46DF-8A72-ACC061AF72BC}"/>
          </ac:graphicFrameMkLst>
        </pc:graphicFrameChg>
      </pc:sldChg>
      <pc:sldChg chg="delSp">
        <pc:chgData name="Tino Donderwinkel" userId="0571b9db-0e92-41a8-9832-f6fed62244fc" providerId="ADAL" clId="{E5271864-5F7B-4E04-8C70-59CFC4C3D634}" dt="2017-11-06T19:18:15.715" v="1" actId="478"/>
        <pc:sldMkLst>
          <pc:docMk/>
          <pc:sldMk cId="392981871" sldId="282"/>
        </pc:sldMkLst>
        <pc:spChg chg="del">
          <ac:chgData name="Tino Donderwinkel" userId="0571b9db-0e92-41a8-9832-f6fed62244fc" providerId="ADAL" clId="{E5271864-5F7B-4E04-8C70-59CFC4C3D634}" dt="2017-11-06T19:18:15.715" v="1" actId="478"/>
          <ac:spMkLst>
            <pc:docMk/>
            <pc:sldMk cId="392981871" sldId="282"/>
            <ac:spMk id="4" creationId="{017D5450-4DE4-4376-A281-E3551ACA7DA6}"/>
          </ac:spMkLst>
        </pc:spChg>
      </pc:sldChg>
      <pc:sldChg chg="delSp modSp">
        <pc:chgData name="Tino Donderwinkel" userId="0571b9db-0e92-41a8-9832-f6fed62244fc" providerId="ADAL" clId="{E5271864-5F7B-4E04-8C70-59CFC4C3D634}" dt="2017-11-06T20:54:07.864" v="946" actId="14100"/>
        <pc:sldMkLst>
          <pc:docMk/>
          <pc:sldMk cId="3507203613" sldId="286"/>
        </pc:sldMkLst>
        <pc:spChg chg="mod">
          <ac:chgData name="Tino Donderwinkel" userId="0571b9db-0e92-41a8-9832-f6fed62244fc" providerId="ADAL" clId="{E5271864-5F7B-4E04-8C70-59CFC4C3D634}" dt="2017-11-06T19:21:06.406" v="8" actId="14100"/>
          <ac:spMkLst>
            <pc:docMk/>
            <pc:sldMk cId="3507203613" sldId="286"/>
            <ac:spMk id="2" creationId="{31EF9AB1-972F-4A3A-BA1F-B8C100BEF0E1}"/>
          </ac:spMkLst>
        </pc:spChg>
        <pc:spChg chg="del">
          <ac:chgData name="Tino Donderwinkel" userId="0571b9db-0e92-41a8-9832-f6fed62244fc" providerId="ADAL" clId="{E5271864-5F7B-4E04-8C70-59CFC4C3D634}" dt="2017-11-06T19:21:27.070" v="11" actId="478"/>
          <ac:spMkLst>
            <pc:docMk/>
            <pc:sldMk cId="3507203613" sldId="286"/>
            <ac:spMk id="4" creationId="{017D5450-4DE4-4376-A281-E3551ACA7DA6}"/>
          </ac:spMkLst>
        </pc:spChg>
        <pc:spChg chg="mod">
          <ac:chgData name="Tino Donderwinkel" userId="0571b9db-0e92-41a8-9832-f6fed62244fc" providerId="ADAL" clId="{E5271864-5F7B-4E04-8C70-59CFC4C3D634}" dt="2017-11-06T20:52:40.497" v="936" actId="1076"/>
          <ac:spMkLst>
            <pc:docMk/>
            <pc:sldMk cId="3507203613" sldId="286"/>
            <ac:spMk id="9" creationId="{BC068FBA-3697-4C6C-B648-16E026B87F56}"/>
          </ac:spMkLst>
        </pc:spChg>
        <pc:spChg chg="mod">
          <ac:chgData name="Tino Donderwinkel" userId="0571b9db-0e92-41a8-9832-f6fed62244fc" providerId="ADAL" clId="{E5271864-5F7B-4E04-8C70-59CFC4C3D634}" dt="2017-11-06T20:54:07.864" v="946" actId="14100"/>
          <ac:spMkLst>
            <pc:docMk/>
            <pc:sldMk cId="3507203613" sldId="286"/>
            <ac:spMk id="12" creationId="{F1F6F366-6639-4289-99FF-F08453C38C87}"/>
          </ac:spMkLst>
        </pc:spChg>
        <pc:spChg chg="mod">
          <ac:chgData name="Tino Donderwinkel" userId="0571b9db-0e92-41a8-9832-f6fed62244fc" providerId="ADAL" clId="{E5271864-5F7B-4E04-8C70-59CFC4C3D634}" dt="2017-11-06T20:54:00.634" v="945" actId="14100"/>
          <ac:spMkLst>
            <pc:docMk/>
            <pc:sldMk cId="3507203613" sldId="286"/>
            <ac:spMk id="18" creationId="{204B8801-75C4-4231-9679-D1B23B3B0163}"/>
          </ac:spMkLst>
        </pc:spChg>
      </pc:sldChg>
      <pc:sldChg chg="addSp delSp">
        <pc:chgData name="Tino Donderwinkel" userId="0571b9db-0e92-41a8-9832-f6fed62244fc" providerId="ADAL" clId="{E5271864-5F7B-4E04-8C70-59CFC4C3D634}" dt="2017-11-06T19:21:23.777" v="10" actId="478"/>
        <pc:sldMkLst>
          <pc:docMk/>
          <pc:sldMk cId="2259850873" sldId="287"/>
        </pc:sldMkLst>
        <pc:spChg chg="del">
          <ac:chgData name="Tino Donderwinkel" userId="0571b9db-0e92-41a8-9832-f6fed62244fc" providerId="ADAL" clId="{E5271864-5F7B-4E04-8C70-59CFC4C3D634}" dt="2017-11-06T19:21:23.777" v="10" actId="478"/>
          <ac:spMkLst>
            <pc:docMk/>
            <pc:sldMk cId="2259850873" sldId="287"/>
            <ac:spMk id="4" creationId="{017D5450-4DE4-4376-A281-E3551ACA7DA6}"/>
          </ac:spMkLst>
        </pc:spChg>
        <pc:spChg chg="add">
          <ac:chgData name="Tino Donderwinkel" userId="0571b9db-0e92-41a8-9832-f6fed62244fc" providerId="ADAL" clId="{E5271864-5F7B-4E04-8C70-59CFC4C3D634}" dt="2017-11-06T19:21:13.476" v="9" actId="478"/>
          <ac:spMkLst>
            <pc:docMk/>
            <pc:sldMk cId="2259850873" sldId="287"/>
            <ac:spMk id="17" creationId="{D2720094-9DEC-4BF0-9E17-5E58B559E94F}"/>
          </ac:spMkLst>
        </pc:spChg>
      </pc:sldChg>
      <pc:sldChg chg="delSp modSp modAnim">
        <pc:chgData name="Tino Donderwinkel" userId="0571b9db-0e92-41a8-9832-f6fed62244fc" providerId="ADAL" clId="{E5271864-5F7B-4E04-8C70-59CFC4C3D634}" dt="2017-11-06T20:57:01.238" v="947" actId="6549"/>
        <pc:sldMkLst>
          <pc:docMk/>
          <pc:sldMk cId="3987808026" sldId="289"/>
        </pc:sldMkLst>
        <pc:spChg chg="mod">
          <ac:chgData name="Tino Donderwinkel" userId="0571b9db-0e92-41a8-9832-f6fed62244fc" providerId="ADAL" clId="{E5271864-5F7B-4E04-8C70-59CFC4C3D634}" dt="2017-11-06T19:22:35.313" v="61" actId="27636"/>
          <ac:spMkLst>
            <pc:docMk/>
            <pc:sldMk cId="3987808026" sldId="289"/>
            <ac:spMk id="2" creationId="{B1734A31-C408-4AA5-8B5F-0BA403EBB53A}"/>
          </ac:spMkLst>
        </pc:spChg>
        <pc:spChg chg="del">
          <ac:chgData name="Tino Donderwinkel" userId="0571b9db-0e92-41a8-9832-f6fed62244fc" providerId="ADAL" clId="{E5271864-5F7B-4E04-8C70-59CFC4C3D634}" dt="2017-11-06T19:25:13.210" v="96" actId="478"/>
          <ac:spMkLst>
            <pc:docMk/>
            <pc:sldMk cId="3987808026" sldId="289"/>
            <ac:spMk id="4" creationId="{017D5450-4DE4-4376-A281-E3551ACA7DA6}"/>
          </ac:spMkLst>
        </pc:spChg>
      </pc:sldChg>
      <pc:sldChg chg="addSp delSp modSp modTransition">
        <pc:chgData name="Tino Donderwinkel" userId="0571b9db-0e92-41a8-9832-f6fed62244fc" providerId="ADAL" clId="{E5271864-5F7B-4E04-8C70-59CFC4C3D634}" dt="2017-11-07T07:08:05.017" v="1090" actId="2696"/>
        <pc:sldMkLst>
          <pc:docMk/>
          <pc:sldMk cId="120937867" sldId="290"/>
        </pc:sldMkLst>
        <pc:spChg chg="del">
          <ac:chgData name="Tino Donderwinkel" userId="0571b9db-0e92-41a8-9832-f6fed62244fc" providerId="ADAL" clId="{E5271864-5F7B-4E04-8C70-59CFC4C3D634}" dt="2017-11-06T19:22:47.504" v="66" actId="478"/>
          <ac:spMkLst>
            <pc:docMk/>
            <pc:sldMk cId="120937867" sldId="290"/>
            <ac:spMk id="2" creationId="{B1734A31-C408-4AA5-8B5F-0BA403EBB53A}"/>
          </ac:spMkLst>
        </pc:spChg>
        <pc:spChg chg="del">
          <ac:chgData name="Tino Donderwinkel" userId="0571b9db-0e92-41a8-9832-f6fed62244fc" providerId="ADAL" clId="{E5271864-5F7B-4E04-8C70-59CFC4C3D634}" dt="2017-11-06T19:23:00.681" v="68" actId="478"/>
          <ac:spMkLst>
            <pc:docMk/>
            <pc:sldMk cId="120937867" sldId="290"/>
            <ac:spMk id="4" creationId="{017D5450-4DE4-4376-A281-E3551ACA7DA6}"/>
          </ac:spMkLst>
        </pc:spChg>
        <pc:spChg chg="add del mod">
          <ac:chgData name="Tino Donderwinkel" userId="0571b9db-0e92-41a8-9832-f6fed62244fc" providerId="ADAL" clId="{E5271864-5F7B-4E04-8C70-59CFC4C3D634}" dt="2017-11-06T19:22:51.789" v="67" actId="478"/>
          <ac:spMkLst>
            <pc:docMk/>
            <pc:sldMk cId="120937867" sldId="290"/>
            <ac:spMk id="6" creationId="{88566E59-3132-44C0-AB1D-A77EF0B1A0DE}"/>
          </ac:spMkLst>
        </pc:spChg>
        <pc:spChg chg="add del">
          <ac:chgData name="Tino Donderwinkel" userId="0571b9db-0e92-41a8-9832-f6fed62244fc" providerId="ADAL" clId="{E5271864-5F7B-4E04-8C70-59CFC4C3D634}" dt="2017-11-06T19:22:42.882" v="64" actId="478"/>
          <ac:spMkLst>
            <pc:docMk/>
            <pc:sldMk cId="120937867" sldId="290"/>
            <ac:spMk id="11" creationId="{0E7D28E6-5F97-49EE-9AB3-8758837E31E4}"/>
          </ac:spMkLst>
        </pc:spChg>
        <pc:spChg chg="add del">
          <ac:chgData name="Tino Donderwinkel" userId="0571b9db-0e92-41a8-9832-f6fed62244fc" providerId="ADAL" clId="{E5271864-5F7B-4E04-8C70-59CFC4C3D634}" dt="2017-11-06T19:22:41.614" v="63" actId="1076"/>
          <ac:spMkLst>
            <pc:docMk/>
            <pc:sldMk cId="120937867" sldId="290"/>
            <ac:spMk id="12" creationId="{1A256DF2-D21B-4E11-93FF-736AC216C7C7}"/>
          </ac:spMkLst>
        </pc:spChg>
        <pc:spChg chg="add mod">
          <ac:chgData name="Tino Donderwinkel" userId="0571b9db-0e92-41a8-9832-f6fed62244fc" providerId="ADAL" clId="{E5271864-5F7B-4E04-8C70-59CFC4C3D634}" dt="2017-11-06T19:23:04.525" v="70" actId="1076"/>
          <ac:spMkLst>
            <pc:docMk/>
            <pc:sldMk cId="120937867" sldId="290"/>
            <ac:spMk id="14" creationId="{9FF37F7A-210B-46C9-9ED7-DB00E2DA9AAA}"/>
          </ac:spMkLst>
        </pc:spChg>
      </pc:sldChg>
      <pc:sldChg chg="delSp modSp modAnim">
        <pc:chgData name="Tino Donderwinkel" userId="0571b9db-0e92-41a8-9832-f6fed62244fc" providerId="ADAL" clId="{E5271864-5F7B-4E04-8C70-59CFC4C3D634}" dt="2017-11-06T20:58:20.186" v="951" actId="6549"/>
        <pc:sldMkLst>
          <pc:docMk/>
          <pc:sldMk cId="930862814" sldId="292"/>
        </pc:sldMkLst>
        <pc:spChg chg="mod">
          <ac:chgData name="Tino Donderwinkel" userId="0571b9db-0e92-41a8-9832-f6fed62244fc" providerId="ADAL" clId="{E5271864-5F7B-4E04-8C70-59CFC4C3D634}" dt="2017-11-06T19:23:18.411" v="73" actId="404"/>
          <ac:spMkLst>
            <pc:docMk/>
            <pc:sldMk cId="930862814" sldId="292"/>
            <ac:spMk id="2" creationId="{B1734A31-C408-4AA5-8B5F-0BA403EBB53A}"/>
          </ac:spMkLst>
        </pc:spChg>
        <pc:spChg chg="del">
          <ac:chgData name="Tino Donderwinkel" userId="0571b9db-0e92-41a8-9832-f6fed62244fc" providerId="ADAL" clId="{E5271864-5F7B-4E04-8C70-59CFC4C3D634}" dt="2017-11-06T19:23:48.898" v="78" actId="478"/>
          <ac:spMkLst>
            <pc:docMk/>
            <pc:sldMk cId="930862814" sldId="292"/>
            <ac:spMk id="4" creationId="{017D5450-4DE4-4376-A281-E3551ACA7DA6}"/>
          </ac:spMkLst>
        </pc:spChg>
        <pc:spChg chg="mod">
          <ac:chgData name="Tino Donderwinkel" userId="0571b9db-0e92-41a8-9832-f6fed62244fc" providerId="ADAL" clId="{E5271864-5F7B-4E04-8C70-59CFC4C3D634}" dt="2017-11-06T19:54:45.113" v="615" actId="1076"/>
          <ac:spMkLst>
            <pc:docMk/>
            <pc:sldMk cId="930862814" sldId="292"/>
            <ac:spMk id="13" creationId="{D2578415-DCD0-4782-AD51-F0823EDC436E}"/>
          </ac:spMkLst>
        </pc:spChg>
        <pc:spChg chg="mod">
          <ac:chgData name="Tino Donderwinkel" userId="0571b9db-0e92-41a8-9832-f6fed62244fc" providerId="ADAL" clId="{E5271864-5F7B-4E04-8C70-59CFC4C3D634}" dt="2017-11-06T19:54:49.817" v="616" actId="1076"/>
          <ac:spMkLst>
            <pc:docMk/>
            <pc:sldMk cId="930862814" sldId="292"/>
            <ac:spMk id="16" creationId="{CE5CD807-BCAB-4E4B-B978-832B69E70A8A}"/>
          </ac:spMkLst>
        </pc:spChg>
      </pc:sldChg>
      <pc:sldChg chg="delSp modSp">
        <pc:chgData name="Tino Donderwinkel" userId="0571b9db-0e92-41a8-9832-f6fed62244fc" providerId="ADAL" clId="{E5271864-5F7B-4E04-8C70-59CFC4C3D634}" dt="2017-11-06T19:23:43.017" v="77" actId="478"/>
        <pc:sldMkLst>
          <pc:docMk/>
          <pc:sldMk cId="1071342934" sldId="293"/>
        </pc:sldMkLst>
        <pc:spChg chg="mod">
          <ac:chgData name="Tino Donderwinkel" userId="0571b9db-0e92-41a8-9832-f6fed62244fc" providerId="ADAL" clId="{E5271864-5F7B-4E04-8C70-59CFC4C3D634}" dt="2017-11-06T19:23:40.252" v="76" actId="404"/>
          <ac:spMkLst>
            <pc:docMk/>
            <pc:sldMk cId="1071342934" sldId="293"/>
            <ac:spMk id="2" creationId="{B1734A31-C408-4AA5-8B5F-0BA403EBB53A}"/>
          </ac:spMkLst>
        </pc:spChg>
        <pc:spChg chg="del">
          <ac:chgData name="Tino Donderwinkel" userId="0571b9db-0e92-41a8-9832-f6fed62244fc" providerId="ADAL" clId="{E5271864-5F7B-4E04-8C70-59CFC4C3D634}" dt="2017-11-06T19:23:43.017" v="77" actId="478"/>
          <ac:spMkLst>
            <pc:docMk/>
            <pc:sldMk cId="1071342934" sldId="293"/>
            <ac:spMk id="4" creationId="{017D5450-4DE4-4376-A281-E3551ACA7DA6}"/>
          </ac:spMkLst>
        </pc:spChg>
      </pc:sldChg>
      <pc:sldChg chg="addSp delSp modSp">
        <pc:chgData name="Tino Donderwinkel" userId="0571b9db-0e92-41a8-9832-f6fed62244fc" providerId="ADAL" clId="{E5271864-5F7B-4E04-8C70-59CFC4C3D634}" dt="2017-11-06T21:02:07.445" v="1072" actId="20577"/>
        <pc:sldMkLst>
          <pc:docMk/>
          <pc:sldMk cId="1543922899" sldId="295"/>
        </pc:sldMkLst>
        <pc:spChg chg="mod">
          <ac:chgData name="Tino Donderwinkel" userId="0571b9db-0e92-41a8-9832-f6fed62244fc" providerId="ADAL" clId="{E5271864-5F7B-4E04-8C70-59CFC4C3D634}" dt="2017-11-06T21:02:07.445" v="1072" actId="20577"/>
          <ac:spMkLst>
            <pc:docMk/>
            <pc:sldMk cId="1543922899" sldId="295"/>
            <ac:spMk id="2" creationId="{3AA53A97-1FD1-4F06-8222-D75F3E928CA6}"/>
          </ac:spMkLst>
        </pc:spChg>
        <pc:spChg chg="del">
          <ac:chgData name="Tino Donderwinkel" userId="0571b9db-0e92-41a8-9832-f6fed62244fc" providerId="ADAL" clId="{E5271864-5F7B-4E04-8C70-59CFC4C3D634}" dt="2017-11-06T19:24:10.911" v="84" actId="478"/>
          <ac:spMkLst>
            <pc:docMk/>
            <pc:sldMk cId="1543922899" sldId="295"/>
            <ac:spMk id="3" creationId="{AAFE1DFF-F5A5-4836-B762-84A9728A4977}"/>
          </ac:spMkLst>
        </pc:spChg>
        <pc:spChg chg="mod">
          <ac:chgData name="Tino Donderwinkel" userId="0571b9db-0e92-41a8-9832-f6fed62244fc" providerId="ADAL" clId="{E5271864-5F7B-4E04-8C70-59CFC4C3D634}" dt="2017-11-06T20:45:59.659" v="914" actId="20577"/>
          <ac:spMkLst>
            <pc:docMk/>
            <pc:sldMk cId="1543922899" sldId="295"/>
            <ac:spMk id="4" creationId="{A9F349CD-72AE-46C0-993A-66813FF18DBE}"/>
          </ac:spMkLst>
        </pc:spChg>
        <pc:spChg chg="add mod">
          <ac:chgData name="Tino Donderwinkel" userId="0571b9db-0e92-41a8-9832-f6fed62244fc" providerId="ADAL" clId="{E5271864-5F7B-4E04-8C70-59CFC4C3D634}" dt="2017-11-06T19:55:07.969" v="617" actId="20577"/>
          <ac:spMkLst>
            <pc:docMk/>
            <pc:sldMk cId="1543922899" sldId="295"/>
            <ac:spMk id="5" creationId="{C14BBF7F-B437-4817-80FC-FE21D570431E}"/>
          </ac:spMkLst>
        </pc:spChg>
      </pc:sldChg>
      <pc:sldChg chg="addSp modSp">
        <pc:chgData name="Tino Donderwinkel" userId="0571b9db-0e92-41a8-9832-f6fed62244fc" providerId="ADAL" clId="{E5271864-5F7B-4E04-8C70-59CFC4C3D634}" dt="2017-11-06T20:42:21.384" v="793" actId="6549"/>
        <pc:sldMkLst>
          <pc:docMk/>
          <pc:sldMk cId="1115786832" sldId="297"/>
        </pc:sldMkLst>
        <pc:spChg chg="add mod">
          <ac:chgData name="Tino Donderwinkel" userId="0571b9db-0e92-41a8-9832-f6fed62244fc" providerId="ADAL" clId="{E5271864-5F7B-4E04-8C70-59CFC4C3D634}" dt="2017-11-06T19:25:37.348" v="99" actId="27636"/>
          <ac:spMkLst>
            <pc:docMk/>
            <pc:sldMk cId="1115786832" sldId="297"/>
            <ac:spMk id="2" creationId="{60AAE097-4924-4555-8862-98FFF7DF052B}"/>
          </ac:spMkLst>
        </pc:spChg>
        <pc:spChg chg="mod">
          <ac:chgData name="Tino Donderwinkel" userId="0571b9db-0e92-41a8-9832-f6fed62244fc" providerId="ADAL" clId="{E5271864-5F7B-4E04-8C70-59CFC4C3D634}" dt="2017-11-06T20:42:19.193" v="791" actId="6549"/>
          <ac:spMkLst>
            <pc:docMk/>
            <pc:sldMk cId="1115786832" sldId="297"/>
            <ac:spMk id="5" creationId="{DF3F364F-EB4D-4281-B2AA-D233B0A7D65D}"/>
          </ac:spMkLst>
        </pc:spChg>
        <pc:spChg chg="mod">
          <ac:chgData name="Tino Donderwinkel" userId="0571b9db-0e92-41a8-9832-f6fed62244fc" providerId="ADAL" clId="{E5271864-5F7B-4E04-8C70-59CFC4C3D634}" dt="2017-11-06T20:42:21.384" v="793" actId="6549"/>
          <ac:spMkLst>
            <pc:docMk/>
            <pc:sldMk cId="1115786832" sldId="297"/>
            <ac:spMk id="6" creationId="{438CF475-5DBF-4AF9-BE85-D15E95DEF40E}"/>
          </ac:spMkLst>
        </pc:spChg>
      </pc:sldChg>
      <pc:sldChg chg="delSp">
        <pc:chgData name="Tino Donderwinkel" userId="0571b9db-0e92-41a8-9832-f6fed62244fc" providerId="ADAL" clId="{E5271864-5F7B-4E04-8C70-59CFC4C3D634}" dt="2017-11-06T19:25:52.757" v="102" actId="478"/>
        <pc:sldMkLst>
          <pc:docMk/>
          <pc:sldMk cId="3533162847" sldId="298"/>
        </pc:sldMkLst>
        <pc:spChg chg="del">
          <ac:chgData name="Tino Donderwinkel" userId="0571b9db-0e92-41a8-9832-f6fed62244fc" providerId="ADAL" clId="{E5271864-5F7B-4E04-8C70-59CFC4C3D634}" dt="2017-11-06T19:25:52.757" v="102" actId="478"/>
          <ac:spMkLst>
            <pc:docMk/>
            <pc:sldMk cId="3533162847" sldId="298"/>
            <ac:spMk id="4" creationId="{00000000-0000-0000-0000-000000000000}"/>
          </ac:spMkLst>
        </pc:spChg>
      </pc:sldChg>
      <pc:sldChg chg="delSp">
        <pc:chgData name="Tino Donderwinkel" userId="0571b9db-0e92-41a8-9832-f6fed62244fc" providerId="ADAL" clId="{E5271864-5F7B-4E04-8C70-59CFC4C3D634}" dt="2017-11-06T19:26:10.782" v="104" actId="478"/>
        <pc:sldMkLst>
          <pc:docMk/>
          <pc:sldMk cId="1154406740" sldId="299"/>
        </pc:sldMkLst>
        <pc:spChg chg="del">
          <ac:chgData name="Tino Donderwinkel" userId="0571b9db-0e92-41a8-9832-f6fed62244fc" providerId="ADAL" clId="{E5271864-5F7B-4E04-8C70-59CFC4C3D634}" dt="2017-11-06T19:26:10.782" v="104" actId="478"/>
          <ac:spMkLst>
            <pc:docMk/>
            <pc:sldMk cId="1154406740" sldId="299"/>
            <ac:spMk id="4" creationId="{00000000-0000-0000-0000-000000000000}"/>
          </ac:spMkLst>
        </pc:spChg>
      </pc:sldChg>
      <pc:sldChg chg="delSp modSp">
        <pc:chgData name="Tino Donderwinkel" userId="0571b9db-0e92-41a8-9832-f6fed62244fc" providerId="ADAL" clId="{E5271864-5F7B-4E04-8C70-59CFC4C3D634}" dt="2017-11-06T19:27:30.408" v="124" actId="255"/>
        <pc:sldMkLst>
          <pc:docMk/>
          <pc:sldMk cId="2528717230" sldId="300"/>
        </pc:sldMkLst>
        <pc:spChg chg="mod">
          <ac:chgData name="Tino Donderwinkel" userId="0571b9db-0e92-41a8-9832-f6fed62244fc" providerId="ADAL" clId="{E5271864-5F7B-4E04-8C70-59CFC4C3D634}" dt="2017-11-06T19:27:30.408" v="124" actId="255"/>
          <ac:spMkLst>
            <pc:docMk/>
            <pc:sldMk cId="2528717230" sldId="300"/>
            <ac:spMk id="3" creationId="{00000000-0000-0000-0000-000000000000}"/>
          </ac:spMkLst>
        </pc:spChg>
        <pc:spChg chg="del">
          <ac:chgData name="Tino Donderwinkel" userId="0571b9db-0e92-41a8-9832-f6fed62244fc" providerId="ADAL" clId="{E5271864-5F7B-4E04-8C70-59CFC4C3D634}" dt="2017-11-06T19:26:16.702" v="105" actId="478"/>
          <ac:spMkLst>
            <pc:docMk/>
            <pc:sldMk cId="2528717230" sldId="300"/>
            <ac:spMk id="4" creationId="{00000000-0000-0000-0000-000000000000}"/>
          </ac:spMkLst>
        </pc:spChg>
      </pc:sldChg>
      <pc:sldChg chg="delSp">
        <pc:chgData name="Tino Donderwinkel" userId="0571b9db-0e92-41a8-9832-f6fed62244fc" providerId="ADAL" clId="{E5271864-5F7B-4E04-8C70-59CFC4C3D634}" dt="2017-11-06T19:26:23.007" v="106" actId="478"/>
        <pc:sldMkLst>
          <pc:docMk/>
          <pc:sldMk cId="1181721109" sldId="301"/>
        </pc:sldMkLst>
        <pc:spChg chg="del">
          <ac:chgData name="Tino Donderwinkel" userId="0571b9db-0e92-41a8-9832-f6fed62244fc" providerId="ADAL" clId="{E5271864-5F7B-4E04-8C70-59CFC4C3D634}" dt="2017-11-06T19:26:23.007" v="106" actId="478"/>
          <ac:spMkLst>
            <pc:docMk/>
            <pc:sldMk cId="1181721109" sldId="301"/>
            <ac:spMk id="3" creationId="{FE03F680-6420-4D32-8E6E-8866F19EC30E}"/>
          </ac:spMkLst>
        </pc:spChg>
      </pc:sldChg>
      <pc:sldChg chg="addSp delSp modSp">
        <pc:chgData name="Tino Donderwinkel" userId="0571b9db-0e92-41a8-9832-f6fed62244fc" providerId="ADAL" clId="{E5271864-5F7B-4E04-8C70-59CFC4C3D634}" dt="2017-11-06T19:26:54.044" v="113" actId="404"/>
        <pc:sldMkLst>
          <pc:docMk/>
          <pc:sldMk cId="3400662511" sldId="302"/>
        </pc:sldMkLst>
        <pc:spChg chg="mod">
          <ac:chgData name="Tino Donderwinkel" userId="0571b9db-0e92-41a8-9832-f6fed62244fc" providerId="ADAL" clId="{E5271864-5F7B-4E04-8C70-59CFC4C3D634}" dt="2017-11-06T19:26:50.697" v="112" actId="27636"/>
          <ac:spMkLst>
            <pc:docMk/>
            <pc:sldMk cId="3400662511" sldId="302"/>
            <ac:spMk id="2" creationId="{00000000-0000-0000-0000-000000000000}"/>
          </ac:spMkLst>
        </pc:spChg>
        <pc:spChg chg="del">
          <ac:chgData name="Tino Donderwinkel" userId="0571b9db-0e92-41a8-9832-f6fed62244fc" providerId="ADAL" clId="{E5271864-5F7B-4E04-8C70-59CFC4C3D634}" dt="2017-11-06T19:26:37.915" v="109" actId="478"/>
          <ac:spMkLst>
            <pc:docMk/>
            <pc:sldMk cId="3400662511" sldId="302"/>
            <ac:spMk id="4" creationId="{C3F54F2F-21BB-477A-A37F-06723F968B80}"/>
          </ac:spMkLst>
        </pc:spChg>
        <pc:spChg chg="add mod">
          <ac:chgData name="Tino Donderwinkel" userId="0571b9db-0e92-41a8-9832-f6fed62244fc" providerId="ADAL" clId="{E5271864-5F7B-4E04-8C70-59CFC4C3D634}" dt="2017-11-06T19:26:54.044" v="113" actId="404"/>
          <ac:spMkLst>
            <pc:docMk/>
            <pc:sldMk cId="3400662511" sldId="302"/>
            <ac:spMk id="5" creationId="{DE3C8735-072F-4305-BC63-EDABA0728D9E}"/>
          </ac:spMkLst>
        </pc:spChg>
      </pc:sldChg>
      <pc:sldChg chg="addSp delSp modSp">
        <pc:chgData name="Tino Donderwinkel" userId="0571b9db-0e92-41a8-9832-f6fed62244fc" providerId="ADAL" clId="{E5271864-5F7B-4E04-8C70-59CFC4C3D634}" dt="2017-11-06T21:02:14.061" v="1079" actId="20577"/>
        <pc:sldMkLst>
          <pc:docMk/>
          <pc:sldMk cId="868292112" sldId="303"/>
        </pc:sldMkLst>
        <pc:spChg chg="mod">
          <ac:chgData name="Tino Donderwinkel" userId="0571b9db-0e92-41a8-9832-f6fed62244fc" providerId="ADAL" clId="{E5271864-5F7B-4E04-8C70-59CFC4C3D634}" dt="2017-11-06T21:02:14.061" v="1079" actId="20577"/>
          <ac:spMkLst>
            <pc:docMk/>
            <pc:sldMk cId="868292112" sldId="303"/>
            <ac:spMk id="2" creationId="{3AA53A97-1FD1-4F06-8222-D75F3E928CA6}"/>
          </ac:spMkLst>
        </pc:spChg>
        <pc:spChg chg="del">
          <ac:chgData name="Tino Donderwinkel" userId="0571b9db-0e92-41a8-9832-f6fed62244fc" providerId="ADAL" clId="{E5271864-5F7B-4E04-8C70-59CFC4C3D634}" dt="2017-11-06T19:28:01.639" v="130" actId="478"/>
          <ac:spMkLst>
            <pc:docMk/>
            <pc:sldMk cId="868292112" sldId="303"/>
            <ac:spMk id="3" creationId="{AAFE1DFF-F5A5-4836-B762-84A9728A4977}"/>
          </ac:spMkLst>
        </pc:spChg>
        <pc:spChg chg="mod">
          <ac:chgData name="Tino Donderwinkel" userId="0571b9db-0e92-41a8-9832-f6fed62244fc" providerId="ADAL" clId="{E5271864-5F7B-4E04-8C70-59CFC4C3D634}" dt="2017-11-06T20:46:14.323" v="916" actId="20577"/>
          <ac:spMkLst>
            <pc:docMk/>
            <pc:sldMk cId="868292112" sldId="303"/>
            <ac:spMk id="4" creationId="{A9F349CD-72AE-46C0-993A-66813FF18DBE}"/>
          </ac:spMkLst>
        </pc:spChg>
        <pc:spChg chg="add mod">
          <ac:chgData name="Tino Donderwinkel" userId="0571b9db-0e92-41a8-9832-f6fed62244fc" providerId="ADAL" clId="{E5271864-5F7B-4E04-8C70-59CFC4C3D634}" dt="2017-11-06T19:49:56.546" v="531" actId="20577"/>
          <ac:spMkLst>
            <pc:docMk/>
            <pc:sldMk cId="868292112" sldId="303"/>
            <ac:spMk id="5" creationId="{C4EA22E8-4CA6-44DB-A331-1CBCAF6A6687}"/>
          </ac:spMkLst>
        </pc:spChg>
      </pc:sldChg>
      <pc:sldChg chg="addSp modSp">
        <pc:chgData name="Tino Donderwinkel" userId="0571b9db-0e92-41a8-9832-f6fed62244fc" providerId="ADAL" clId="{E5271864-5F7B-4E04-8C70-59CFC4C3D634}" dt="2017-11-06T20:42:34.391" v="805" actId="5793"/>
        <pc:sldMkLst>
          <pc:docMk/>
          <pc:sldMk cId="3385293122" sldId="305"/>
        </pc:sldMkLst>
        <pc:spChg chg="add mod">
          <ac:chgData name="Tino Donderwinkel" userId="0571b9db-0e92-41a8-9832-f6fed62244fc" providerId="ADAL" clId="{E5271864-5F7B-4E04-8C70-59CFC4C3D634}" dt="2017-11-06T19:29:11.700" v="162" actId="27636"/>
          <ac:spMkLst>
            <pc:docMk/>
            <pc:sldMk cId="3385293122" sldId="305"/>
            <ac:spMk id="2" creationId="{CA5E5656-3860-402A-8CD2-4330274CB70A}"/>
          </ac:spMkLst>
        </pc:spChg>
        <pc:spChg chg="mod">
          <ac:chgData name="Tino Donderwinkel" userId="0571b9db-0e92-41a8-9832-f6fed62244fc" providerId="ADAL" clId="{E5271864-5F7B-4E04-8C70-59CFC4C3D634}" dt="2017-11-06T20:42:31.657" v="803" actId="20577"/>
          <ac:spMkLst>
            <pc:docMk/>
            <pc:sldMk cId="3385293122" sldId="305"/>
            <ac:spMk id="5" creationId="{C2E056CB-F54D-4546-96E1-E1D2B3F255FF}"/>
          </ac:spMkLst>
        </pc:spChg>
        <pc:spChg chg="mod">
          <ac:chgData name="Tino Donderwinkel" userId="0571b9db-0e92-41a8-9832-f6fed62244fc" providerId="ADAL" clId="{E5271864-5F7B-4E04-8C70-59CFC4C3D634}" dt="2017-11-06T20:42:34.391" v="805" actId="5793"/>
          <ac:spMkLst>
            <pc:docMk/>
            <pc:sldMk cId="3385293122" sldId="305"/>
            <ac:spMk id="6" creationId="{8BE279AB-50C3-4230-AFB0-8D7B786E8C33}"/>
          </ac:spMkLst>
        </pc:spChg>
      </pc:sldChg>
      <pc:sldChg chg="modSp">
        <pc:chgData name="Tino Donderwinkel" userId="0571b9db-0e92-41a8-9832-f6fed62244fc" providerId="ADAL" clId="{E5271864-5F7B-4E04-8C70-59CFC4C3D634}" dt="2017-11-06T19:34:59.602" v="229" actId="20577"/>
        <pc:sldMkLst>
          <pc:docMk/>
          <pc:sldMk cId="2219779961" sldId="306"/>
        </pc:sldMkLst>
        <pc:spChg chg="mod">
          <ac:chgData name="Tino Donderwinkel" userId="0571b9db-0e92-41a8-9832-f6fed62244fc" providerId="ADAL" clId="{E5271864-5F7B-4E04-8C70-59CFC4C3D634}" dt="2017-11-06T19:34:59.602" v="229" actId="20577"/>
          <ac:spMkLst>
            <pc:docMk/>
            <pc:sldMk cId="2219779961" sldId="306"/>
            <ac:spMk id="2" creationId="{00000000-0000-0000-0000-000000000000}"/>
          </ac:spMkLst>
        </pc:spChg>
        <pc:spChg chg="mod">
          <ac:chgData name="Tino Donderwinkel" userId="0571b9db-0e92-41a8-9832-f6fed62244fc" providerId="ADAL" clId="{E5271864-5F7B-4E04-8C70-59CFC4C3D634}" dt="2017-11-06T19:34:21.504" v="219" actId="20577"/>
          <ac:spMkLst>
            <pc:docMk/>
            <pc:sldMk cId="2219779961" sldId="306"/>
            <ac:spMk id="4" creationId="{00000000-0000-0000-0000-000000000000}"/>
          </ac:spMkLst>
        </pc:spChg>
      </pc:sldChg>
      <pc:sldChg chg="delSp modSp">
        <pc:chgData name="Tino Donderwinkel" userId="0571b9db-0e92-41a8-9832-f6fed62244fc" providerId="ADAL" clId="{E5271864-5F7B-4E04-8C70-59CFC4C3D634}" dt="2017-11-06T19:30:04.746" v="172" actId="404"/>
        <pc:sldMkLst>
          <pc:docMk/>
          <pc:sldMk cId="2094812723" sldId="307"/>
        </pc:sldMkLst>
        <pc:spChg chg="del">
          <ac:chgData name="Tino Donderwinkel" userId="0571b9db-0e92-41a8-9832-f6fed62244fc" providerId="ADAL" clId="{E5271864-5F7B-4E04-8C70-59CFC4C3D634}" dt="2017-11-06T19:29:54.017" v="170" actId="478"/>
          <ac:spMkLst>
            <pc:docMk/>
            <pc:sldMk cId="2094812723" sldId="307"/>
            <ac:spMk id="3" creationId="{65615653-2407-481F-935D-7B2652FC43DF}"/>
          </ac:spMkLst>
        </pc:spChg>
        <pc:spChg chg="mod">
          <ac:chgData name="Tino Donderwinkel" userId="0571b9db-0e92-41a8-9832-f6fed62244fc" providerId="ADAL" clId="{E5271864-5F7B-4E04-8C70-59CFC4C3D634}" dt="2017-11-06T19:30:04.746" v="172" actId="404"/>
          <ac:spMkLst>
            <pc:docMk/>
            <pc:sldMk cId="2094812723" sldId="307"/>
            <ac:spMk id="6" creationId="{CF147275-5448-41EC-A43C-B05256BBEA0C}"/>
          </ac:spMkLst>
        </pc:spChg>
      </pc:sldChg>
      <pc:sldChg chg="delSp">
        <pc:chgData name="Tino Donderwinkel" userId="0571b9db-0e92-41a8-9832-f6fed62244fc" providerId="ADAL" clId="{E5271864-5F7B-4E04-8C70-59CFC4C3D634}" dt="2017-11-06T19:30:35.324" v="173" actId="478"/>
        <pc:sldMkLst>
          <pc:docMk/>
          <pc:sldMk cId="4127433446" sldId="308"/>
        </pc:sldMkLst>
        <pc:spChg chg="del">
          <ac:chgData name="Tino Donderwinkel" userId="0571b9db-0e92-41a8-9832-f6fed62244fc" providerId="ADAL" clId="{E5271864-5F7B-4E04-8C70-59CFC4C3D634}" dt="2017-11-06T19:30:35.324" v="173" actId="478"/>
          <ac:spMkLst>
            <pc:docMk/>
            <pc:sldMk cId="4127433446" sldId="308"/>
            <ac:spMk id="4" creationId="{00000000-0000-0000-0000-000000000000}"/>
          </ac:spMkLst>
        </pc:spChg>
      </pc:sldChg>
      <pc:sldChg chg="delSp">
        <pc:chgData name="Tino Donderwinkel" userId="0571b9db-0e92-41a8-9832-f6fed62244fc" providerId="ADAL" clId="{E5271864-5F7B-4E04-8C70-59CFC4C3D634}" dt="2017-11-06T19:30:44.834" v="174" actId="478"/>
        <pc:sldMkLst>
          <pc:docMk/>
          <pc:sldMk cId="2574286999" sldId="309"/>
        </pc:sldMkLst>
        <pc:spChg chg="del">
          <ac:chgData name="Tino Donderwinkel" userId="0571b9db-0e92-41a8-9832-f6fed62244fc" providerId="ADAL" clId="{E5271864-5F7B-4E04-8C70-59CFC4C3D634}" dt="2017-11-06T19:30:44.834" v="174" actId="478"/>
          <ac:spMkLst>
            <pc:docMk/>
            <pc:sldMk cId="2574286999" sldId="309"/>
            <ac:spMk id="4" creationId="{00000000-0000-0000-0000-000000000000}"/>
          </ac:spMkLst>
        </pc:spChg>
      </pc:sldChg>
      <pc:sldChg chg="delSp modSp">
        <pc:chgData name="Tino Donderwinkel" userId="0571b9db-0e92-41a8-9832-f6fed62244fc" providerId="ADAL" clId="{E5271864-5F7B-4E04-8C70-59CFC4C3D634}" dt="2017-11-06T19:31:02.844" v="176" actId="1076"/>
        <pc:sldMkLst>
          <pc:docMk/>
          <pc:sldMk cId="3829670662" sldId="310"/>
        </pc:sldMkLst>
        <pc:spChg chg="del">
          <ac:chgData name="Tino Donderwinkel" userId="0571b9db-0e92-41a8-9832-f6fed62244fc" providerId="ADAL" clId="{E5271864-5F7B-4E04-8C70-59CFC4C3D634}" dt="2017-11-06T19:30:59.723" v="175" actId="478"/>
          <ac:spMkLst>
            <pc:docMk/>
            <pc:sldMk cId="3829670662" sldId="310"/>
            <ac:spMk id="4" creationId="{00000000-0000-0000-0000-000000000000}"/>
          </ac:spMkLst>
        </pc:spChg>
        <pc:graphicFrameChg chg="mod">
          <ac:chgData name="Tino Donderwinkel" userId="0571b9db-0e92-41a8-9832-f6fed62244fc" providerId="ADAL" clId="{E5271864-5F7B-4E04-8C70-59CFC4C3D634}" dt="2017-11-06T19:31:02.844" v="176" actId="1076"/>
          <ac:graphicFrameMkLst>
            <pc:docMk/>
            <pc:sldMk cId="3829670662" sldId="310"/>
            <ac:graphicFrameMk id="5" creationId="{649DBF29-4B02-4EFC-8C14-9FBDF15F3D01}"/>
          </ac:graphicFrameMkLst>
        </pc:graphicFrameChg>
      </pc:sldChg>
      <pc:sldChg chg="delSp modSp">
        <pc:chgData name="Tino Donderwinkel" userId="0571b9db-0e92-41a8-9832-f6fed62244fc" providerId="ADAL" clId="{E5271864-5F7B-4E04-8C70-59CFC4C3D634}" dt="2017-11-06T19:31:13.108" v="178" actId="478"/>
        <pc:sldMkLst>
          <pc:docMk/>
          <pc:sldMk cId="3620283427" sldId="311"/>
        </pc:sldMkLst>
        <pc:spChg chg="del">
          <ac:chgData name="Tino Donderwinkel" userId="0571b9db-0e92-41a8-9832-f6fed62244fc" providerId="ADAL" clId="{E5271864-5F7B-4E04-8C70-59CFC4C3D634}" dt="2017-11-06T19:31:13.108" v="178" actId="478"/>
          <ac:spMkLst>
            <pc:docMk/>
            <pc:sldMk cId="3620283427" sldId="311"/>
            <ac:spMk id="4" creationId="{00000000-0000-0000-0000-000000000000}"/>
          </ac:spMkLst>
        </pc:spChg>
        <pc:graphicFrameChg chg="mod">
          <ac:chgData name="Tino Donderwinkel" userId="0571b9db-0e92-41a8-9832-f6fed62244fc" providerId="ADAL" clId="{E5271864-5F7B-4E04-8C70-59CFC4C3D634}" dt="2017-11-06T19:31:10.314" v="177" actId="1076"/>
          <ac:graphicFrameMkLst>
            <pc:docMk/>
            <pc:sldMk cId="3620283427" sldId="311"/>
            <ac:graphicFrameMk id="5" creationId="{649DBF29-4B02-4EFC-8C14-9FBDF15F3D01}"/>
          </ac:graphicFrameMkLst>
        </pc:graphicFrameChg>
      </pc:sldChg>
      <pc:sldChg chg="addSp delSp modSp">
        <pc:chgData name="Tino Donderwinkel" userId="0571b9db-0e92-41a8-9832-f6fed62244fc" providerId="ADAL" clId="{E5271864-5F7B-4E04-8C70-59CFC4C3D634}" dt="2017-11-06T21:02:20.373" v="1080" actId="6549"/>
        <pc:sldMkLst>
          <pc:docMk/>
          <pc:sldMk cId="2526169069" sldId="312"/>
        </pc:sldMkLst>
        <pc:spChg chg="mod">
          <ac:chgData name="Tino Donderwinkel" userId="0571b9db-0e92-41a8-9832-f6fed62244fc" providerId="ADAL" clId="{E5271864-5F7B-4E04-8C70-59CFC4C3D634}" dt="2017-11-06T21:02:20.373" v="1080" actId="6549"/>
          <ac:spMkLst>
            <pc:docMk/>
            <pc:sldMk cId="2526169069" sldId="312"/>
            <ac:spMk id="2" creationId="{3AA53A97-1FD1-4F06-8222-D75F3E928CA6}"/>
          </ac:spMkLst>
        </pc:spChg>
        <pc:spChg chg="del">
          <ac:chgData name="Tino Donderwinkel" userId="0571b9db-0e92-41a8-9832-f6fed62244fc" providerId="ADAL" clId="{E5271864-5F7B-4E04-8C70-59CFC4C3D634}" dt="2017-11-06T19:31:28.176" v="184" actId="478"/>
          <ac:spMkLst>
            <pc:docMk/>
            <pc:sldMk cId="2526169069" sldId="312"/>
            <ac:spMk id="3" creationId="{AAFE1DFF-F5A5-4836-B762-84A9728A4977}"/>
          </ac:spMkLst>
        </pc:spChg>
        <pc:spChg chg="mod">
          <ac:chgData name="Tino Donderwinkel" userId="0571b9db-0e92-41a8-9832-f6fed62244fc" providerId="ADAL" clId="{E5271864-5F7B-4E04-8C70-59CFC4C3D634}" dt="2017-11-06T20:46:19.249" v="918" actId="20577"/>
          <ac:spMkLst>
            <pc:docMk/>
            <pc:sldMk cId="2526169069" sldId="312"/>
            <ac:spMk id="4" creationId="{A9F349CD-72AE-46C0-993A-66813FF18DBE}"/>
          </ac:spMkLst>
        </pc:spChg>
        <pc:spChg chg="add mod">
          <ac:chgData name="Tino Donderwinkel" userId="0571b9db-0e92-41a8-9832-f6fed62244fc" providerId="ADAL" clId="{E5271864-5F7B-4E04-8C70-59CFC4C3D634}" dt="2017-11-06T19:55:33.355" v="618" actId="20577"/>
          <ac:spMkLst>
            <pc:docMk/>
            <pc:sldMk cId="2526169069" sldId="312"/>
            <ac:spMk id="5" creationId="{0A60D41F-0298-47C5-8DAD-C07C61670C64}"/>
          </ac:spMkLst>
        </pc:spChg>
      </pc:sldChg>
      <pc:sldChg chg="addSp modSp">
        <pc:chgData name="Tino Donderwinkel" userId="0571b9db-0e92-41a8-9832-f6fed62244fc" providerId="ADAL" clId="{E5271864-5F7B-4E04-8C70-59CFC4C3D634}" dt="2017-11-06T20:42:44.706" v="818" actId="20577"/>
        <pc:sldMkLst>
          <pc:docMk/>
          <pc:sldMk cId="2875839021" sldId="314"/>
        </pc:sldMkLst>
        <pc:spChg chg="add mod">
          <ac:chgData name="Tino Donderwinkel" userId="0571b9db-0e92-41a8-9832-f6fed62244fc" providerId="ADAL" clId="{E5271864-5F7B-4E04-8C70-59CFC4C3D634}" dt="2017-11-06T19:31:51.062" v="197" actId="27636"/>
          <ac:spMkLst>
            <pc:docMk/>
            <pc:sldMk cId="2875839021" sldId="314"/>
            <ac:spMk id="2" creationId="{FB064DD3-6269-4CFA-8092-B669DAA390CB}"/>
          </ac:spMkLst>
        </pc:spChg>
        <pc:spChg chg="mod">
          <ac:chgData name="Tino Donderwinkel" userId="0571b9db-0e92-41a8-9832-f6fed62244fc" providerId="ADAL" clId="{E5271864-5F7B-4E04-8C70-59CFC4C3D634}" dt="2017-11-06T20:42:41.618" v="815" actId="20577"/>
          <ac:spMkLst>
            <pc:docMk/>
            <pc:sldMk cId="2875839021" sldId="314"/>
            <ac:spMk id="5" creationId="{CCFC4C97-4D0D-4BDC-9CAC-F83668B807C0}"/>
          </ac:spMkLst>
        </pc:spChg>
        <pc:spChg chg="mod">
          <ac:chgData name="Tino Donderwinkel" userId="0571b9db-0e92-41a8-9832-f6fed62244fc" providerId="ADAL" clId="{E5271864-5F7B-4E04-8C70-59CFC4C3D634}" dt="2017-11-06T20:42:44.706" v="818" actId="20577"/>
          <ac:spMkLst>
            <pc:docMk/>
            <pc:sldMk cId="2875839021" sldId="314"/>
            <ac:spMk id="6" creationId="{C2835B49-CF67-4A73-9179-34416D28EB18}"/>
          </ac:spMkLst>
        </pc:spChg>
      </pc:sldChg>
      <pc:sldChg chg="delSp modSp">
        <pc:chgData name="Tino Donderwinkel" userId="0571b9db-0e92-41a8-9832-f6fed62244fc" providerId="ADAL" clId="{E5271864-5F7B-4E04-8C70-59CFC4C3D634}" dt="2017-11-06T19:32:05.246" v="201" actId="478"/>
        <pc:sldMkLst>
          <pc:docMk/>
          <pc:sldMk cId="2201335383" sldId="315"/>
        </pc:sldMkLst>
        <pc:spChg chg="del">
          <ac:chgData name="Tino Donderwinkel" userId="0571b9db-0e92-41a8-9832-f6fed62244fc" providerId="ADAL" clId="{E5271864-5F7B-4E04-8C70-59CFC4C3D634}" dt="2017-11-06T19:32:05.246" v="201" actId="478"/>
          <ac:spMkLst>
            <pc:docMk/>
            <pc:sldMk cId="2201335383" sldId="315"/>
            <ac:spMk id="3" creationId="{053944A6-C017-4FD8-8DD9-184C74F985B7}"/>
          </ac:spMkLst>
        </pc:spChg>
        <pc:spChg chg="mod">
          <ac:chgData name="Tino Donderwinkel" userId="0571b9db-0e92-41a8-9832-f6fed62244fc" providerId="ADAL" clId="{E5271864-5F7B-4E04-8C70-59CFC4C3D634}" dt="2017-11-06T19:32:02.178" v="200" actId="27636"/>
          <ac:spMkLst>
            <pc:docMk/>
            <pc:sldMk cId="2201335383" sldId="315"/>
            <ac:spMk id="4" creationId="{51647F37-95AA-4556-BB1C-91D3A7D37A3F}"/>
          </ac:spMkLst>
        </pc:spChg>
      </pc:sldChg>
      <pc:sldChg chg="delSp modSp">
        <pc:chgData name="Tino Donderwinkel" userId="0571b9db-0e92-41a8-9832-f6fed62244fc" providerId="ADAL" clId="{E5271864-5F7B-4E04-8C70-59CFC4C3D634}" dt="2017-11-06T19:32:24.325" v="204" actId="1076"/>
        <pc:sldMkLst>
          <pc:docMk/>
          <pc:sldMk cId="435287633" sldId="316"/>
        </pc:sldMkLst>
        <pc:spChg chg="del">
          <ac:chgData name="Tino Donderwinkel" userId="0571b9db-0e92-41a8-9832-f6fed62244fc" providerId="ADAL" clId="{E5271864-5F7B-4E04-8C70-59CFC4C3D634}" dt="2017-11-06T19:32:17.330" v="202" actId="478"/>
          <ac:spMkLst>
            <pc:docMk/>
            <pc:sldMk cId="435287633" sldId="316"/>
            <ac:spMk id="3" creationId="{ED4DBDE3-DB4E-4A33-9F45-67A7588D3C0A}"/>
          </ac:spMkLst>
        </pc:spChg>
        <pc:spChg chg="mod">
          <ac:chgData name="Tino Donderwinkel" userId="0571b9db-0e92-41a8-9832-f6fed62244fc" providerId="ADAL" clId="{E5271864-5F7B-4E04-8C70-59CFC4C3D634}" dt="2017-11-06T19:32:24.325" v="204" actId="1076"/>
          <ac:spMkLst>
            <pc:docMk/>
            <pc:sldMk cId="435287633" sldId="316"/>
            <ac:spMk id="6" creationId="{FBF11214-00D1-4B7F-8FEF-7A64E4F60397}"/>
          </ac:spMkLst>
        </pc:spChg>
        <pc:picChg chg="mod">
          <ac:chgData name="Tino Donderwinkel" userId="0571b9db-0e92-41a8-9832-f6fed62244fc" providerId="ADAL" clId="{E5271864-5F7B-4E04-8C70-59CFC4C3D634}" dt="2017-11-06T19:32:21.326" v="203" actId="1076"/>
          <ac:picMkLst>
            <pc:docMk/>
            <pc:sldMk cId="435287633" sldId="316"/>
            <ac:picMk id="5" creationId="{4896A2B9-F854-4306-962A-C3CF898AD9F7}"/>
          </ac:picMkLst>
        </pc:picChg>
      </pc:sldChg>
      <pc:sldChg chg="delSp">
        <pc:chgData name="Tino Donderwinkel" userId="0571b9db-0e92-41a8-9832-f6fed62244fc" providerId="ADAL" clId="{E5271864-5F7B-4E04-8C70-59CFC4C3D634}" dt="2017-11-06T19:32:35.613" v="205" actId="478"/>
        <pc:sldMkLst>
          <pc:docMk/>
          <pc:sldMk cId="1073763320" sldId="317"/>
        </pc:sldMkLst>
        <pc:spChg chg="del">
          <ac:chgData name="Tino Donderwinkel" userId="0571b9db-0e92-41a8-9832-f6fed62244fc" providerId="ADAL" clId="{E5271864-5F7B-4E04-8C70-59CFC4C3D634}" dt="2017-11-06T19:32:35.613" v="205" actId="478"/>
          <ac:spMkLst>
            <pc:docMk/>
            <pc:sldMk cId="1073763320" sldId="317"/>
            <ac:spMk id="3" creationId="{FE69EBA6-2BA4-470C-8B92-CB4F8EA319A3}"/>
          </ac:spMkLst>
        </pc:spChg>
      </pc:sldChg>
      <pc:sldChg chg="delSp modSp">
        <pc:chgData name="Tino Donderwinkel" userId="0571b9db-0e92-41a8-9832-f6fed62244fc" providerId="ADAL" clId="{E5271864-5F7B-4E04-8C70-59CFC4C3D634}" dt="2017-11-06T19:32:54.631" v="207" actId="1076"/>
        <pc:sldMkLst>
          <pc:docMk/>
          <pc:sldMk cId="921528762" sldId="318"/>
        </pc:sldMkLst>
        <pc:spChg chg="del">
          <ac:chgData name="Tino Donderwinkel" userId="0571b9db-0e92-41a8-9832-f6fed62244fc" providerId="ADAL" clId="{E5271864-5F7B-4E04-8C70-59CFC4C3D634}" dt="2017-11-06T19:32:47.702" v="206" actId="478"/>
          <ac:spMkLst>
            <pc:docMk/>
            <pc:sldMk cId="921528762" sldId="318"/>
            <ac:spMk id="3" creationId="{A1D15C01-F037-4344-9627-5A2B32A0873B}"/>
          </ac:spMkLst>
        </pc:spChg>
        <pc:picChg chg="mod">
          <ac:chgData name="Tino Donderwinkel" userId="0571b9db-0e92-41a8-9832-f6fed62244fc" providerId="ADAL" clId="{E5271864-5F7B-4E04-8C70-59CFC4C3D634}" dt="2017-11-06T19:32:54.631" v="207" actId="1076"/>
          <ac:picMkLst>
            <pc:docMk/>
            <pc:sldMk cId="921528762" sldId="318"/>
            <ac:picMk id="6" creationId="{DE043B11-4BB9-4A5B-94FF-2739C045F140}"/>
          </ac:picMkLst>
        </pc:picChg>
      </pc:sldChg>
      <pc:sldChg chg="addSp delSp modSp">
        <pc:chgData name="Tino Donderwinkel" userId="0571b9db-0e92-41a8-9832-f6fed62244fc" providerId="ADAL" clId="{E5271864-5F7B-4E04-8C70-59CFC4C3D634}" dt="2017-11-06T21:02:26.868" v="1081" actId="6549"/>
        <pc:sldMkLst>
          <pc:docMk/>
          <pc:sldMk cId="1281151607" sldId="319"/>
        </pc:sldMkLst>
        <pc:spChg chg="mod">
          <ac:chgData name="Tino Donderwinkel" userId="0571b9db-0e92-41a8-9832-f6fed62244fc" providerId="ADAL" clId="{E5271864-5F7B-4E04-8C70-59CFC4C3D634}" dt="2017-11-06T21:02:26.868" v="1081" actId="6549"/>
          <ac:spMkLst>
            <pc:docMk/>
            <pc:sldMk cId="1281151607" sldId="319"/>
            <ac:spMk id="2" creationId="{3AA53A97-1FD1-4F06-8222-D75F3E928CA6}"/>
          </ac:spMkLst>
        </pc:spChg>
        <pc:spChg chg="del">
          <ac:chgData name="Tino Donderwinkel" userId="0571b9db-0e92-41a8-9832-f6fed62244fc" providerId="ADAL" clId="{E5271864-5F7B-4E04-8C70-59CFC4C3D634}" dt="2017-11-06T19:28:53.776" v="159" actId="478"/>
          <ac:spMkLst>
            <pc:docMk/>
            <pc:sldMk cId="1281151607" sldId="319"/>
            <ac:spMk id="3" creationId="{AAFE1DFF-F5A5-4836-B762-84A9728A4977}"/>
          </ac:spMkLst>
        </pc:spChg>
        <pc:spChg chg="del mod">
          <ac:chgData name="Tino Donderwinkel" userId="0571b9db-0e92-41a8-9832-f6fed62244fc" providerId="ADAL" clId="{E5271864-5F7B-4E04-8C70-59CFC4C3D634}" dt="2017-11-06T19:33:03.791" v="208" actId="27636"/>
          <ac:spMkLst>
            <pc:docMk/>
            <pc:sldMk cId="1281151607" sldId="319"/>
            <ac:spMk id="4" creationId="{A9F349CD-72AE-46C0-993A-66813FF18DBE}"/>
          </ac:spMkLst>
        </pc:spChg>
        <pc:spChg chg="add mod">
          <ac:chgData name="Tino Donderwinkel" userId="0571b9db-0e92-41a8-9832-f6fed62244fc" providerId="ADAL" clId="{E5271864-5F7B-4E04-8C70-59CFC4C3D634}" dt="2017-11-06T20:46:24.200" v="920" actId="6549"/>
          <ac:spMkLst>
            <pc:docMk/>
            <pc:sldMk cId="1281151607" sldId="319"/>
            <ac:spMk id="5" creationId="{FE8B9039-22A4-461B-BF88-9715833F025A}"/>
          </ac:spMkLst>
        </pc:spChg>
        <pc:spChg chg="add mod">
          <ac:chgData name="Tino Donderwinkel" userId="0571b9db-0e92-41a8-9832-f6fed62244fc" providerId="ADAL" clId="{E5271864-5F7B-4E04-8C70-59CFC4C3D634}" dt="2017-11-06T19:50:58.124" v="585" actId="6549"/>
          <ac:spMkLst>
            <pc:docMk/>
            <pc:sldMk cId="1281151607" sldId="319"/>
            <ac:spMk id="6" creationId="{6F95D49E-85B5-49A0-9139-0F98BC441DD0}"/>
          </ac:spMkLst>
        </pc:spChg>
      </pc:sldChg>
      <pc:sldChg chg="addSp delSp modSp">
        <pc:chgData name="Tino Donderwinkel" userId="0571b9db-0e92-41a8-9832-f6fed62244fc" providerId="ADAL" clId="{E5271864-5F7B-4E04-8C70-59CFC4C3D634}" dt="2017-11-07T07:12:38.813" v="1128" actId="27636"/>
        <pc:sldMkLst>
          <pc:docMk/>
          <pc:sldMk cId="890987935" sldId="321"/>
        </pc:sldMkLst>
        <pc:spChg chg="add del mod">
          <ac:chgData name="Tino Donderwinkel" userId="0571b9db-0e92-41a8-9832-f6fed62244fc" providerId="ADAL" clId="{E5271864-5F7B-4E04-8C70-59CFC4C3D634}" dt="2017-11-07T07:12:15.318" v="1122" actId="27636"/>
          <ac:spMkLst>
            <pc:docMk/>
            <pc:sldMk cId="890987935" sldId="321"/>
            <ac:spMk id="3" creationId="{01044A87-E643-404C-874C-F59BC88238EA}"/>
          </ac:spMkLst>
        </pc:spChg>
        <pc:spChg chg="add mod">
          <ac:chgData name="Tino Donderwinkel" userId="0571b9db-0e92-41a8-9832-f6fed62244fc" providerId="ADAL" clId="{E5271864-5F7B-4E04-8C70-59CFC4C3D634}" dt="2017-11-07T07:12:38.813" v="1128" actId="27636"/>
          <ac:spMkLst>
            <pc:docMk/>
            <pc:sldMk cId="890987935" sldId="321"/>
            <ac:spMk id="4" creationId="{D6DD5371-4D36-4253-AD5E-A39D52E0CB5B}"/>
          </ac:spMkLst>
        </pc:spChg>
        <pc:spChg chg="del">
          <ac:chgData name="Tino Donderwinkel" userId="0571b9db-0e92-41a8-9832-f6fed62244fc" providerId="ADAL" clId="{E5271864-5F7B-4E04-8C70-59CFC4C3D634}" dt="2017-11-07T07:11:59.690" v="1119" actId="478"/>
          <ac:spMkLst>
            <pc:docMk/>
            <pc:sldMk cId="890987935" sldId="321"/>
            <ac:spMk id="5" creationId="{00000000-0000-0000-0000-000000000000}"/>
          </ac:spMkLst>
        </pc:spChg>
      </pc:sldChg>
      <pc:sldChg chg="addSp delSp modSp delAnim">
        <pc:chgData name="Tino Donderwinkel" userId="0571b9db-0e92-41a8-9832-f6fed62244fc" providerId="ADAL" clId="{E5271864-5F7B-4E04-8C70-59CFC4C3D634}" dt="2017-11-07T07:14:33.954" v="1151" actId="5793"/>
        <pc:sldMkLst>
          <pc:docMk/>
          <pc:sldMk cId="1705137002" sldId="322"/>
        </pc:sldMkLst>
        <pc:spChg chg="mod">
          <ac:chgData name="Tino Donderwinkel" userId="0571b9db-0e92-41a8-9832-f6fed62244fc" providerId="ADAL" clId="{E5271864-5F7B-4E04-8C70-59CFC4C3D634}" dt="2017-11-07T07:13:59.957" v="1144" actId="5793"/>
          <ac:spMkLst>
            <pc:docMk/>
            <pc:sldMk cId="1705137002" sldId="322"/>
            <ac:spMk id="2" creationId="{00000000-0000-0000-0000-000000000000}"/>
          </ac:spMkLst>
        </pc:spChg>
        <pc:spChg chg="add mod">
          <ac:chgData name="Tino Donderwinkel" userId="0571b9db-0e92-41a8-9832-f6fed62244fc" providerId="ADAL" clId="{E5271864-5F7B-4E04-8C70-59CFC4C3D634}" dt="2017-11-07T07:14:33.954" v="1151" actId="5793"/>
          <ac:spMkLst>
            <pc:docMk/>
            <pc:sldMk cId="1705137002" sldId="322"/>
            <ac:spMk id="3" creationId="{8D889B63-06B5-4EE7-8DF8-9477F96CD234}"/>
          </ac:spMkLst>
        </pc:spChg>
        <pc:spChg chg="add del">
          <ac:chgData name="Tino Donderwinkel" userId="0571b9db-0e92-41a8-9832-f6fed62244fc" providerId="ADAL" clId="{E5271864-5F7B-4E04-8C70-59CFC4C3D634}" dt="2017-11-07T07:13:07.144" v="1131" actId="478"/>
          <ac:spMkLst>
            <pc:docMk/>
            <pc:sldMk cId="1705137002" sldId="322"/>
            <ac:spMk id="5" creationId="{3374CD56-4EB1-4FD5-AC85-7A1BE054329F}"/>
          </ac:spMkLst>
        </pc:spChg>
        <pc:spChg chg="mod">
          <ac:chgData name="Tino Donderwinkel" userId="0571b9db-0e92-41a8-9832-f6fed62244fc" providerId="ADAL" clId="{E5271864-5F7B-4E04-8C70-59CFC4C3D634}" dt="2017-11-07T07:13:59.957" v="1144" actId="5793"/>
          <ac:spMkLst>
            <pc:docMk/>
            <pc:sldMk cId="1705137002" sldId="322"/>
            <ac:spMk id="12" creationId="{00000000-0000-0000-0000-000000000000}"/>
          </ac:spMkLst>
        </pc:spChg>
        <pc:spChg chg="mod">
          <ac:chgData name="Tino Donderwinkel" userId="0571b9db-0e92-41a8-9832-f6fed62244fc" providerId="ADAL" clId="{E5271864-5F7B-4E04-8C70-59CFC4C3D634}" dt="2017-11-07T07:13:59.957" v="1144" actId="5793"/>
          <ac:spMkLst>
            <pc:docMk/>
            <pc:sldMk cId="1705137002" sldId="322"/>
            <ac:spMk id="14" creationId="{00000000-0000-0000-0000-000000000000}"/>
          </ac:spMkLst>
        </pc:spChg>
        <pc:spChg chg="mod">
          <ac:chgData name="Tino Donderwinkel" userId="0571b9db-0e92-41a8-9832-f6fed62244fc" providerId="ADAL" clId="{E5271864-5F7B-4E04-8C70-59CFC4C3D634}" dt="2017-11-07T07:13:59.957" v="1144" actId="5793"/>
          <ac:spMkLst>
            <pc:docMk/>
            <pc:sldMk cId="1705137002" sldId="322"/>
            <ac:spMk id="16" creationId="{00000000-0000-0000-0000-000000000000}"/>
          </ac:spMkLst>
        </pc:spChg>
        <pc:spChg chg="del">
          <ac:chgData name="Tino Donderwinkel" userId="0571b9db-0e92-41a8-9832-f6fed62244fc" providerId="ADAL" clId="{E5271864-5F7B-4E04-8C70-59CFC4C3D634}" dt="2017-11-07T07:12:54.437" v="1129" actId="478"/>
          <ac:spMkLst>
            <pc:docMk/>
            <pc:sldMk cId="1705137002" sldId="322"/>
            <ac:spMk id="30" creationId="{00000000-0000-0000-0000-000000000000}"/>
          </ac:spMkLst>
        </pc:spChg>
        <pc:picChg chg="mod">
          <ac:chgData name="Tino Donderwinkel" userId="0571b9db-0e92-41a8-9832-f6fed62244fc" providerId="ADAL" clId="{E5271864-5F7B-4E04-8C70-59CFC4C3D634}" dt="2017-11-07T07:13:59.957" v="1144" actId="5793"/>
          <ac:picMkLst>
            <pc:docMk/>
            <pc:sldMk cId="1705137002" sldId="322"/>
            <ac:picMk id="13" creationId="{00000000-0000-0000-0000-000000000000}"/>
          </ac:picMkLst>
        </pc:picChg>
        <pc:picChg chg="mod">
          <ac:chgData name="Tino Donderwinkel" userId="0571b9db-0e92-41a8-9832-f6fed62244fc" providerId="ADAL" clId="{E5271864-5F7B-4E04-8C70-59CFC4C3D634}" dt="2017-11-07T07:13:59.957" v="1144" actId="5793"/>
          <ac:picMkLst>
            <pc:docMk/>
            <pc:sldMk cId="1705137002" sldId="322"/>
            <ac:picMk id="15" creationId="{00000000-0000-0000-0000-000000000000}"/>
          </ac:picMkLst>
        </pc:picChg>
        <pc:picChg chg="mod">
          <ac:chgData name="Tino Donderwinkel" userId="0571b9db-0e92-41a8-9832-f6fed62244fc" providerId="ADAL" clId="{E5271864-5F7B-4E04-8C70-59CFC4C3D634}" dt="2017-11-07T07:13:59.957" v="1144" actId="5793"/>
          <ac:picMkLst>
            <pc:docMk/>
            <pc:sldMk cId="1705137002" sldId="322"/>
            <ac:picMk id="17" creationId="{00000000-0000-0000-0000-000000000000}"/>
          </ac:picMkLst>
        </pc:picChg>
        <pc:picChg chg="mod">
          <ac:chgData name="Tino Donderwinkel" userId="0571b9db-0e92-41a8-9832-f6fed62244fc" providerId="ADAL" clId="{E5271864-5F7B-4E04-8C70-59CFC4C3D634}" dt="2017-11-07T07:13:59.957" v="1144" actId="5793"/>
          <ac:picMkLst>
            <pc:docMk/>
            <pc:sldMk cId="1705137002" sldId="322"/>
            <ac:picMk id="18" creationId="{00000000-0000-0000-0000-000000000000}"/>
          </ac:picMkLst>
        </pc:picChg>
        <pc:picChg chg="mod">
          <ac:chgData name="Tino Donderwinkel" userId="0571b9db-0e92-41a8-9832-f6fed62244fc" providerId="ADAL" clId="{E5271864-5F7B-4E04-8C70-59CFC4C3D634}" dt="2017-11-07T07:13:59.957" v="1144" actId="5793"/>
          <ac:picMkLst>
            <pc:docMk/>
            <pc:sldMk cId="1705137002" sldId="322"/>
            <ac:picMk id="19" creationId="{00000000-0000-0000-0000-000000000000}"/>
          </ac:picMkLst>
        </pc:picChg>
        <pc:picChg chg="mod">
          <ac:chgData name="Tino Donderwinkel" userId="0571b9db-0e92-41a8-9832-f6fed62244fc" providerId="ADAL" clId="{E5271864-5F7B-4E04-8C70-59CFC4C3D634}" dt="2017-11-07T07:13:59.957" v="1144" actId="5793"/>
          <ac:picMkLst>
            <pc:docMk/>
            <pc:sldMk cId="1705137002" sldId="322"/>
            <ac:picMk id="20" creationId="{00000000-0000-0000-0000-000000000000}"/>
          </ac:picMkLst>
        </pc:picChg>
        <pc:picChg chg="mod">
          <ac:chgData name="Tino Donderwinkel" userId="0571b9db-0e92-41a8-9832-f6fed62244fc" providerId="ADAL" clId="{E5271864-5F7B-4E04-8C70-59CFC4C3D634}" dt="2017-11-07T07:13:59.957" v="1144" actId="5793"/>
          <ac:picMkLst>
            <pc:docMk/>
            <pc:sldMk cId="1705137002" sldId="322"/>
            <ac:picMk id="22" creationId="{00000000-0000-0000-0000-000000000000}"/>
          </ac:picMkLst>
        </pc:picChg>
        <pc:picChg chg="mod">
          <ac:chgData name="Tino Donderwinkel" userId="0571b9db-0e92-41a8-9832-f6fed62244fc" providerId="ADAL" clId="{E5271864-5F7B-4E04-8C70-59CFC4C3D634}" dt="2017-11-07T07:13:59.957" v="1144" actId="5793"/>
          <ac:picMkLst>
            <pc:docMk/>
            <pc:sldMk cId="1705137002" sldId="322"/>
            <ac:picMk id="25" creationId="{00000000-0000-0000-0000-000000000000}"/>
          </ac:picMkLst>
        </pc:picChg>
        <pc:picChg chg="mod">
          <ac:chgData name="Tino Donderwinkel" userId="0571b9db-0e92-41a8-9832-f6fed62244fc" providerId="ADAL" clId="{E5271864-5F7B-4E04-8C70-59CFC4C3D634}" dt="2017-11-07T07:13:59.957" v="1144" actId="5793"/>
          <ac:picMkLst>
            <pc:docMk/>
            <pc:sldMk cId="1705137002" sldId="322"/>
            <ac:picMk id="28" creationId="{00000000-0000-0000-0000-000000000000}"/>
          </ac:picMkLst>
        </pc:picChg>
        <pc:picChg chg="mod">
          <ac:chgData name="Tino Donderwinkel" userId="0571b9db-0e92-41a8-9832-f6fed62244fc" providerId="ADAL" clId="{E5271864-5F7B-4E04-8C70-59CFC4C3D634}" dt="2017-11-07T07:13:59.957" v="1144" actId="5793"/>
          <ac:picMkLst>
            <pc:docMk/>
            <pc:sldMk cId="1705137002" sldId="322"/>
            <ac:picMk id="29" creationId="{00000000-0000-0000-0000-000000000000}"/>
          </ac:picMkLst>
        </pc:picChg>
        <pc:cxnChg chg="mod">
          <ac:chgData name="Tino Donderwinkel" userId="0571b9db-0e92-41a8-9832-f6fed62244fc" providerId="ADAL" clId="{E5271864-5F7B-4E04-8C70-59CFC4C3D634}" dt="2017-11-07T07:13:59.957" v="1144" actId="5793"/>
          <ac:cxnSpMkLst>
            <pc:docMk/>
            <pc:sldMk cId="1705137002" sldId="322"/>
            <ac:cxnSpMk id="4" creationId="{00000000-0000-0000-0000-000000000000}"/>
          </ac:cxnSpMkLst>
        </pc:cxnChg>
        <pc:cxnChg chg="mod">
          <ac:chgData name="Tino Donderwinkel" userId="0571b9db-0e92-41a8-9832-f6fed62244fc" providerId="ADAL" clId="{E5271864-5F7B-4E04-8C70-59CFC4C3D634}" dt="2017-11-07T07:13:59.957" v="1144" actId="5793"/>
          <ac:cxnSpMkLst>
            <pc:docMk/>
            <pc:sldMk cId="1705137002" sldId="322"/>
            <ac:cxnSpMk id="6" creationId="{00000000-0000-0000-0000-000000000000}"/>
          </ac:cxnSpMkLst>
        </pc:cxnChg>
        <pc:cxnChg chg="mod">
          <ac:chgData name="Tino Donderwinkel" userId="0571b9db-0e92-41a8-9832-f6fed62244fc" providerId="ADAL" clId="{E5271864-5F7B-4E04-8C70-59CFC4C3D634}" dt="2017-11-07T07:13:59.957" v="1144" actId="5793"/>
          <ac:cxnSpMkLst>
            <pc:docMk/>
            <pc:sldMk cId="1705137002" sldId="322"/>
            <ac:cxnSpMk id="7" creationId="{00000000-0000-0000-0000-000000000000}"/>
          </ac:cxnSpMkLst>
        </pc:cxnChg>
        <pc:cxnChg chg="mod">
          <ac:chgData name="Tino Donderwinkel" userId="0571b9db-0e92-41a8-9832-f6fed62244fc" providerId="ADAL" clId="{E5271864-5F7B-4E04-8C70-59CFC4C3D634}" dt="2017-11-07T07:13:59.957" v="1144" actId="5793"/>
          <ac:cxnSpMkLst>
            <pc:docMk/>
            <pc:sldMk cId="1705137002" sldId="322"/>
            <ac:cxnSpMk id="8" creationId="{00000000-0000-0000-0000-000000000000}"/>
          </ac:cxnSpMkLst>
        </pc:cxnChg>
        <pc:cxnChg chg="mod">
          <ac:chgData name="Tino Donderwinkel" userId="0571b9db-0e92-41a8-9832-f6fed62244fc" providerId="ADAL" clId="{E5271864-5F7B-4E04-8C70-59CFC4C3D634}" dt="2017-11-07T07:13:59.957" v="1144" actId="5793"/>
          <ac:cxnSpMkLst>
            <pc:docMk/>
            <pc:sldMk cId="1705137002" sldId="322"/>
            <ac:cxnSpMk id="9" creationId="{00000000-0000-0000-0000-000000000000}"/>
          </ac:cxnSpMkLst>
        </pc:cxnChg>
        <pc:cxnChg chg="mod">
          <ac:chgData name="Tino Donderwinkel" userId="0571b9db-0e92-41a8-9832-f6fed62244fc" providerId="ADAL" clId="{E5271864-5F7B-4E04-8C70-59CFC4C3D634}" dt="2017-11-07T07:13:59.957" v="1144" actId="5793"/>
          <ac:cxnSpMkLst>
            <pc:docMk/>
            <pc:sldMk cId="1705137002" sldId="322"/>
            <ac:cxnSpMk id="10" creationId="{00000000-0000-0000-0000-000000000000}"/>
          </ac:cxnSpMkLst>
        </pc:cxnChg>
        <pc:cxnChg chg="mod">
          <ac:chgData name="Tino Donderwinkel" userId="0571b9db-0e92-41a8-9832-f6fed62244fc" providerId="ADAL" clId="{E5271864-5F7B-4E04-8C70-59CFC4C3D634}" dt="2017-11-07T07:13:59.957" v="1144" actId="5793"/>
          <ac:cxnSpMkLst>
            <pc:docMk/>
            <pc:sldMk cId="1705137002" sldId="322"/>
            <ac:cxnSpMk id="11" creationId="{00000000-0000-0000-0000-000000000000}"/>
          </ac:cxnSpMkLst>
        </pc:cxnChg>
        <pc:cxnChg chg="mod">
          <ac:chgData name="Tino Donderwinkel" userId="0571b9db-0e92-41a8-9832-f6fed62244fc" providerId="ADAL" clId="{E5271864-5F7B-4E04-8C70-59CFC4C3D634}" dt="2017-11-07T07:13:59.957" v="1144" actId="5793"/>
          <ac:cxnSpMkLst>
            <pc:docMk/>
            <pc:sldMk cId="1705137002" sldId="322"/>
            <ac:cxnSpMk id="21" creationId="{00000000-0000-0000-0000-000000000000}"/>
          </ac:cxnSpMkLst>
        </pc:cxnChg>
        <pc:cxnChg chg="mod">
          <ac:chgData name="Tino Donderwinkel" userId="0571b9db-0e92-41a8-9832-f6fed62244fc" providerId="ADAL" clId="{E5271864-5F7B-4E04-8C70-59CFC4C3D634}" dt="2017-11-07T07:13:59.957" v="1144" actId="5793"/>
          <ac:cxnSpMkLst>
            <pc:docMk/>
            <pc:sldMk cId="1705137002" sldId="322"/>
            <ac:cxnSpMk id="23" creationId="{00000000-0000-0000-0000-000000000000}"/>
          </ac:cxnSpMkLst>
        </pc:cxnChg>
        <pc:cxnChg chg="mod">
          <ac:chgData name="Tino Donderwinkel" userId="0571b9db-0e92-41a8-9832-f6fed62244fc" providerId="ADAL" clId="{E5271864-5F7B-4E04-8C70-59CFC4C3D634}" dt="2017-11-07T07:14:31.036" v="1149" actId="1076"/>
          <ac:cxnSpMkLst>
            <pc:docMk/>
            <pc:sldMk cId="1705137002" sldId="322"/>
            <ac:cxnSpMk id="24" creationId="{00000000-0000-0000-0000-000000000000}"/>
          </ac:cxnSpMkLst>
        </pc:cxnChg>
        <pc:cxnChg chg="mod">
          <ac:chgData name="Tino Donderwinkel" userId="0571b9db-0e92-41a8-9832-f6fed62244fc" providerId="ADAL" clId="{E5271864-5F7B-4E04-8C70-59CFC4C3D634}" dt="2017-11-07T07:13:59.957" v="1144" actId="5793"/>
          <ac:cxnSpMkLst>
            <pc:docMk/>
            <pc:sldMk cId="1705137002" sldId="322"/>
            <ac:cxnSpMk id="26" creationId="{00000000-0000-0000-0000-000000000000}"/>
          </ac:cxnSpMkLst>
        </pc:cxnChg>
        <pc:cxnChg chg="mod">
          <ac:chgData name="Tino Donderwinkel" userId="0571b9db-0e92-41a8-9832-f6fed62244fc" providerId="ADAL" clId="{E5271864-5F7B-4E04-8C70-59CFC4C3D634}" dt="2017-11-07T07:13:59.957" v="1144" actId="5793"/>
          <ac:cxnSpMkLst>
            <pc:docMk/>
            <pc:sldMk cId="1705137002" sldId="322"/>
            <ac:cxnSpMk id="27" creationId="{00000000-0000-0000-0000-000000000000}"/>
          </ac:cxnSpMkLst>
        </pc:cxnChg>
      </pc:sldChg>
      <pc:sldChg chg="addSp delSp modSp">
        <pc:chgData name="Tino Donderwinkel" userId="0571b9db-0e92-41a8-9832-f6fed62244fc" providerId="ADAL" clId="{E5271864-5F7B-4E04-8C70-59CFC4C3D634}" dt="2017-11-07T07:16:07.319" v="1167" actId="15"/>
        <pc:sldMkLst>
          <pc:docMk/>
          <pc:sldMk cId="2981938419" sldId="323"/>
        </pc:sldMkLst>
        <pc:spChg chg="add mod">
          <ac:chgData name="Tino Donderwinkel" userId="0571b9db-0e92-41a8-9832-f6fed62244fc" providerId="ADAL" clId="{E5271864-5F7B-4E04-8C70-59CFC4C3D634}" dt="2017-11-07T07:16:07.319" v="1167" actId="15"/>
          <ac:spMkLst>
            <pc:docMk/>
            <pc:sldMk cId="2981938419" sldId="323"/>
            <ac:spMk id="3" creationId="{91783085-5BB1-49A8-A0D6-22B1318B9D8A}"/>
          </ac:spMkLst>
        </pc:spChg>
        <pc:spChg chg="del mod">
          <ac:chgData name="Tino Donderwinkel" userId="0571b9db-0e92-41a8-9832-f6fed62244fc" providerId="ADAL" clId="{E5271864-5F7B-4E04-8C70-59CFC4C3D634}" dt="2017-11-07T07:15:02.011" v="1155" actId="478"/>
          <ac:spMkLst>
            <pc:docMk/>
            <pc:sldMk cId="2981938419" sldId="323"/>
            <ac:spMk id="5" creationId="{00000000-0000-0000-0000-000000000000}"/>
          </ac:spMkLst>
        </pc:spChg>
      </pc:sldChg>
      <pc:sldChg chg="addSp delSp modSp">
        <pc:chgData name="Tino Donderwinkel" userId="0571b9db-0e92-41a8-9832-f6fed62244fc" providerId="ADAL" clId="{E5271864-5F7B-4E04-8C70-59CFC4C3D634}" dt="2017-11-07T07:16:14.634" v="1168" actId="478"/>
        <pc:sldMkLst>
          <pc:docMk/>
          <pc:sldMk cId="2829844881" sldId="324"/>
        </pc:sldMkLst>
        <pc:spChg chg="add del mod">
          <ac:chgData name="Tino Donderwinkel" userId="0571b9db-0e92-41a8-9832-f6fed62244fc" providerId="ADAL" clId="{E5271864-5F7B-4E04-8C70-59CFC4C3D634}" dt="2017-11-07T07:16:14.634" v="1168" actId="478"/>
          <ac:spMkLst>
            <pc:docMk/>
            <pc:sldMk cId="2829844881" sldId="324"/>
            <ac:spMk id="3" creationId="{F15364B1-CB54-40B7-ACB6-6E8FFEAA4B5D}"/>
          </ac:spMkLst>
        </pc:spChg>
      </pc:sldChg>
      <pc:sldChg chg="addSp delSp modSp">
        <pc:chgData name="Tino Donderwinkel" userId="0571b9db-0e92-41a8-9832-f6fed62244fc" providerId="ADAL" clId="{E5271864-5F7B-4E04-8C70-59CFC4C3D634}" dt="2017-11-07T07:17:51.795" v="1199" actId="20577"/>
        <pc:sldMkLst>
          <pc:docMk/>
          <pc:sldMk cId="973976051" sldId="325"/>
        </pc:sldMkLst>
        <pc:spChg chg="add mod">
          <ac:chgData name="Tino Donderwinkel" userId="0571b9db-0e92-41a8-9832-f6fed62244fc" providerId="ADAL" clId="{E5271864-5F7B-4E04-8C70-59CFC4C3D634}" dt="2017-11-07T07:17:51.795" v="1199" actId="20577"/>
          <ac:spMkLst>
            <pc:docMk/>
            <pc:sldMk cId="973976051" sldId="325"/>
            <ac:spMk id="3" creationId="{5C141A3B-2E1B-49E9-8893-1F6A373D8D35}"/>
          </ac:spMkLst>
        </pc:spChg>
        <pc:spChg chg="add del mod">
          <ac:chgData name="Tino Donderwinkel" userId="0571b9db-0e92-41a8-9832-f6fed62244fc" providerId="ADAL" clId="{E5271864-5F7B-4E04-8C70-59CFC4C3D634}" dt="2017-11-07T07:15:46.211" v="1163" actId="478"/>
          <ac:spMkLst>
            <pc:docMk/>
            <pc:sldMk cId="973976051" sldId="325"/>
            <ac:spMk id="5" creationId="{00000000-0000-0000-0000-000000000000}"/>
          </ac:spMkLst>
        </pc:spChg>
      </pc:sldChg>
      <pc:sldChg chg="addSp delSp modSp">
        <pc:chgData name="Tino Donderwinkel" userId="0571b9db-0e92-41a8-9832-f6fed62244fc" providerId="ADAL" clId="{E5271864-5F7B-4E04-8C70-59CFC4C3D634}" dt="2017-11-07T07:16:24.557" v="1169" actId="2696"/>
        <pc:sldMkLst>
          <pc:docMk/>
          <pc:sldMk cId="3778745231" sldId="326"/>
        </pc:sldMkLst>
        <pc:spChg chg="add del mod">
          <ac:chgData name="Tino Donderwinkel" userId="0571b9db-0e92-41a8-9832-f6fed62244fc" providerId="ADAL" clId="{E5271864-5F7B-4E04-8C70-59CFC4C3D634}" dt="2017-11-07T07:16:24.557" v="1169" actId="2696"/>
          <ac:spMkLst>
            <pc:docMk/>
            <pc:sldMk cId="3778745231" sldId="326"/>
            <ac:spMk id="3" creationId="{7364CA76-D971-4A3E-B478-75C6DF1EC1D3}"/>
          </ac:spMkLst>
        </pc:spChg>
      </pc:sldChg>
      <pc:sldChg chg="addSp delSp modSp">
        <pc:chgData name="Tino Donderwinkel" userId="0571b9db-0e92-41a8-9832-f6fed62244fc" providerId="ADAL" clId="{E5271864-5F7B-4E04-8C70-59CFC4C3D634}" dt="2017-11-07T07:17:06.776" v="1178" actId="15"/>
        <pc:sldMkLst>
          <pc:docMk/>
          <pc:sldMk cId="2872780690" sldId="327"/>
        </pc:sldMkLst>
        <pc:spChg chg="add mod">
          <ac:chgData name="Tino Donderwinkel" userId="0571b9db-0e92-41a8-9832-f6fed62244fc" providerId="ADAL" clId="{E5271864-5F7B-4E04-8C70-59CFC4C3D634}" dt="2017-11-07T07:17:06.776" v="1178" actId="15"/>
          <ac:spMkLst>
            <pc:docMk/>
            <pc:sldMk cId="2872780690" sldId="327"/>
            <ac:spMk id="3" creationId="{D75C9277-2898-405B-9923-4F4E6E0B547B}"/>
          </ac:spMkLst>
        </pc:spChg>
        <pc:spChg chg="del">
          <ac:chgData name="Tino Donderwinkel" userId="0571b9db-0e92-41a8-9832-f6fed62244fc" providerId="ADAL" clId="{E5271864-5F7B-4E04-8C70-59CFC4C3D634}" dt="2017-11-07T07:16:41.121" v="1170" actId="478"/>
          <ac:spMkLst>
            <pc:docMk/>
            <pc:sldMk cId="2872780690" sldId="327"/>
            <ac:spMk id="5" creationId="{00000000-0000-0000-0000-000000000000}"/>
          </ac:spMkLst>
        </pc:spChg>
      </pc:sldChg>
      <pc:sldChg chg="addSp delSp modSp">
        <pc:chgData name="Tino Donderwinkel" userId="0571b9db-0e92-41a8-9832-f6fed62244fc" providerId="ADAL" clId="{E5271864-5F7B-4E04-8C70-59CFC4C3D634}" dt="2017-11-07T07:17:12.098" v="1179" actId="2696"/>
        <pc:sldMkLst>
          <pc:docMk/>
          <pc:sldMk cId="2442967271" sldId="328"/>
        </pc:sldMkLst>
        <pc:spChg chg="add del mod">
          <ac:chgData name="Tino Donderwinkel" userId="0571b9db-0e92-41a8-9832-f6fed62244fc" providerId="ADAL" clId="{E5271864-5F7B-4E04-8C70-59CFC4C3D634}" dt="2017-11-07T07:17:12.098" v="1179" actId="2696"/>
          <ac:spMkLst>
            <pc:docMk/>
            <pc:sldMk cId="2442967271" sldId="328"/>
            <ac:spMk id="3" creationId="{E5C086B7-0BB4-420C-9A94-5397A7CFAB8E}"/>
          </ac:spMkLst>
        </pc:spChg>
      </pc:sldChg>
      <pc:sldChg chg="addSp delSp modSp">
        <pc:chgData name="Tino Donderwinkel" userId="0571b9db-0e92-41a8-9832-f6fed62244fc" providerId="ADAL" clId="{E5271864-5F7B-4E04-8C70-59CFC4C3D634}" dt="2017-11-07T07:18:20.757" v="1204" actId="15"/>
        <pc:sldMkLst>
          <pc:docMk/>
          <pc:sldMk cId="1157562206" sldId="329"/>
        </pc:sldMkLst>
        <pc:spChg chg="add mod">
          <ac:chgData name="Tino Donderwinkel" userId="0571b9db-0e92-41a8-9832-f6fed62244fc" providerId="ADAL" clId="{E5271864-5F7B-4E04-8C70-59CFC4C3D634}" dt="2017-11-07T07:18:20.757" v="1204" actId="15"/>
          <ac:spMkLst>
            <pc:docMk/>
            <pc:sldMk cId="1157562206" sldId="329"/>
            <ac:spMk id="3" creationId="{C073BF1D-429B-4F50-BF07-606E986761FB}"/>
          </ac:spMkLst>
        </pc:spChg>
        <pc:spChg chg="del mod">
          <ac:chgData name="Tino Donderwinkel" userId="0571b9db-0e92-41a8-9832-f6fed62244fc" providerId="ADAL" clId="{E5271864-5F7B-4E04-8C70-59CFC4C3D634}" dt="2017-11-07T07:18:09.779" v="1201" actId="478"/>
          <ac:spMkLst>
            <pc:docMk/>
            <pc:sldMk cId="1157562206" sldId="329"/>
            <ac:spMk id="5" creationId="{00000000-0000-0000-0000-000000000000}"/>
          </ac:spMkLst>
        </pc:spChg>
      </pc:sldChg>
      <pc:sldChg chg="addSp delSp modSp">
        <pc:chgData name="Tino Donderwinkel" userId="0571b9db-0e92-41a8-9832-f6fed62244fc" providerId="ADAL" clId="{E5271864-5F7B-4E04-8C70-59CFC4C3D634}" dt="2017-11-07T07:17:16.080" v="1180" actId="2696"/>
        <pc:sldMkLst>
          <pc:docMk/>
          <pc:sldMk cId="2927492228" sldId="330"/>
        </pc:sldMkLst>
        <pc:spChg chg="add del mod">
          <ac:chgData name="Tino Donderwinkel" userId="0571b9db-0e92-41a8-9832-f6fed62244fc" providerId="ADAL" clId="{E5271864-5F7B-4E04-8C70-59CFC4C3D634}" dt="2017-11-07T07:17:16.080" v="1180" actId="2696"/>
          <ac:spMkLst>
            <pc:docMk/>
            <pc:sldMk cId="2927492228" sldId="330"/>
            <ac:spMk id="3" creationId="{96CE5FAE-CFA4-44B7-898C-7F92EAC66B38}"/>
          </ac:spMkLst>
        </pc:spChg>
      </pc:sldChg>
      <pc:sldChg chg="addSp delSp modSp">
        <pc:chgData name="Tino Donderwinkel" userId="0571b9db-0e92-41a8-9832-f6fed62244fc" providerId="ADAL" clId="{E5271864-5F7B-4E04-8C70-59CFC4C3D634}" dt="2017-11-07T07:17:17.051" v="1181" actId="2696"/>
        <pc:sldMkLst>
          <pc:docMk/>
          <pc:sldMk cId="1504472343" sldId="331"/>
        </pc:sldMkLst>
        <pc:spChg chg="add del mod">
          <ac:chgData name="Tino Donderwinkel" userId="0571b9db-0e92-41a8-9832-f6fed62244fc" providerId="ADAL" clId="{E5271864-5F7B-4E04-8C70-59CFC4C3D634}" dt="2017-11-07T07:17:17.051" v="1181" actId="2696"/>
          <ac:spMkLst>
            <pc:docMk/>
            <pc:sldMk cId="1504472343" sldId="331"/>
            <ac:spMk id="4" creationId="{98136C14-50E5-40FE-85CD-E908C467409A}"/>
          </ac:spMkLst>
        </pc:spChg>
      </pc:sldChg>
      <pc:sldChg chg="addSp delSp modSp">
        <pc:chgData name="Tino Donderwinkel" userId="0571b9db-0e92-41a8-9832-f6fed62244fc" providerId="ADAL" clId="{E5271864-5F7B-4E04-8C70-59CFC4C3D634}" dt="2017-11-07T07:18:47.200" v="1213" actId="15"/>
        <pc:sldMkLst>
          <pc:docMk/>
          <pc:sldMk cId="1949710544" sldId="332"/>
        </pc:sldMkLst>
        <pc:spChg chg="add mod">
          <ac:chgData name="Tino Donderwinkel" userId="0571b9db-0e92-41a8-9832-f6fed62244fc" providerId="ADAL" clId="{E5271864-5F7B-4E04-8C70-59CFC4C3D634}" dt="2017-11-07T07:18:47.200" v="1213" actId="15"/>
          <ac:spMkLst>
            <pc:docMk/>
            <pc:sldMk cId="1949710544" sldId="332"/>
            <ac:spMk id="3" creationId="{1B69B552-0950-43B4-9AE8-8D3C941C3165}"/>
          </ac:spMkLst>
        </pc:spChg>
        <pc:spChg chg="del mod">
          <ac:chgData name="Tino Donderwinkel" userId="0571b9db-0e92-41a8-9832-f6fed62244fc" providerId="ADAL" clId="{E5271864-5F7B-4E04-8C70-59CFC4C3D634}" dt="2017-11-07T07:18:32.170" v="1206" actId="478"/>
          <ac:spMkLst>
            <pc:docMk/>
            <pc:sldMk cId="1949710544" sldId="332"/>
            <ac:spMk id="5" creationId="{00000000-0000-0000-0000-000000000000}"/>
          </ac:spMkLst>
        </pc:spChg>
      </pc:sldChg>
      <pc:sldChg chg="addSp delSp modSp">
        <pc:chgData name="Tino Donderwinkel" userId="0571b9db-0e92-41a8-9832-f6fed62244fc" providerId="ADAL" clId="{E5271864-5F7B-4E04-8C70-59CFC4C3D634}" dt="2017-11-07T07:19:05.378" v="1220" actId="27636"/>
        <pc:sldMkLst>
          <pc:docMk/>
          <pc:sldMk cId="2948618643" sldId="333"/>
        </pc:sldMkLst>
        <pc:spChg chg="add mod">
          <ac:chgData name="Tino Donderwinkel" userId="0571b9db-0e92-41a8-9832-f6fed62244fc" providerId="ADAL" clId="{E5271864-5F7B-4E04-8C70-59CFC4C3D634}" dt="2017-11-07T07:19:05.378" v="1220" actId="27636"/>
          <ac:spMkLst>
            <pc:docMk/>
            <pc:sldMk cId="2948618643" sldId="333"/>
            <ac:spMk id="3" creationId="{12BB4FDA-76B1-404B-8BF8-59B71B4858A3}"/>
          </ac:spMkLst>
        </pc:spChg>
        <pc:spChg chg="del">
          <ac:chgData name="Tino Donderwinkel" userId="0571b9db-0e92-41a8-9832-f6fed62244fc" providerId="ADAL" clId="{E5271864-5F7B-4E04-8C70-59CFC4C3D634}" dt="2017-11-07T07:18:57.320" v="1214" actId="478"/>
          <ac:spMkLst>
            <pc:docMk/>
            <pc:sldMk cId="2948618643" sldId="333"/>
            <ac:spMk id="5" creationId="{00000000-0000-0000-0000-000000000000}"/>
          </ac:spMkLst>
        </pc:spChg>
      </pc:sldChg>
      <pc:sldChg chg="addSp delSp modSp delAnim">
        <pc:chgData name="Tino Donderwinkel" userId="0571b9db-0e92-41a8-9832-f6fed62244fc" providerId="ADAL" clId="{E5271864-5F7B-4E04-8C70-59CFC4C3D634}" dt="2017-11-07T07:19:32.637" v="1231" actId="27636"/>
        <pc:sldMkLst>
          <pc:docMk/>
          <pc:sldMk cId="3975367937" sldId="334"/>
        </pc:sldMkLst>
        <pc:spChg chg="add mod">
          <ac:chgData name="Tino Donderwinkel" userId="0571b9db-0e92-41a8-9832-f6fed62244fc" providerId="ADAL" clId="{E5271864-5F7B-4E04-8C70-59CFC4C3D634}" dt="2017-11-07T07:19:32.637" v="1231" actId="27636"/>
          <ac:spMkLst>
            <pc:docMk/>
            <pc:sldMk cId="3975367937" sldId="334"/>
            <ac:spMk id="3" creationId="{4F560450-035B-4A84-9B3F-7F7FD6F39848}"/>
          </ac:spMkLst>
        </pc:spChg>
        <pc:spChg chg="del">
          <ac:chgData name="Tino Donderwinkel" userId="0571b9db-0e92-41a8-9832-f6fed62244fc" providerId="ADAL" clId="{E5271864-5F7B-4E04-8C70-59CFC4C3D634}" dt="2017-11-07T07:19:17.031" v="1221" actId="478"/>
          <ac:spMkLst>
            <pc:docMk/>
            <pc:sldMk cId="3975367937" sldId="334"/>
            <ac:spMk id="54" creationId="{00000000-0000-0000-0000-000000000000}"/>
          </ac:spMkLst>
        </pc:spChg>
      </pc:sldChg>
      <pc:sldChg chg="addSp delSp modSp">
        <pc:chgData name="Tino Donderwinkel" userId="0571b9db-0e92-41a8-9832-f6fed62244fc" providerId="ADAL" clId="{E5271864-5F7B-4E04-8C70-59CFC4C3D634}" dt="2017-11-07T07:19:57.094" v="1235" actId="15"/>
        <pc:sldMkLst>
          <pc:docMk/>
          <pc:sldMk cId="3144663348" sldId="335"/>
        </pc:sldMkLst>
        <pc:spChg chg="add mod">
          <ac:chgData name="Tino Donderwinkel" userId="0571b9db-0e92-41a8-9832-f6fed62244fc" providerId="ADAL" clId="{E5271864-5F7B-4E04-8C70-59CFC4C3D634}" dt="2017-11-07T07:19:57.094" v="1235" actId="15"/>
          <ac:spMkLst>
            <pc:docMk/>
            <pc:sldMk cId="3144663348" sldId="335"/>
            <ac:spMk id="3" creationId="{950F2C1E-F55C-4CE8-975D-C9224A23B1E9}"/>
          </ac:spMkLst>
        </pc:spChg>
        <pc:spChg chg="del">
          <ac:chgData name="Tino Donderwinkel" userId="0571b9db-0e92-41a8-9832-f6fed62244fc" providerId="ADAL" clId="{E5271864-5F7B-4E04-8C70-59CFC4C3D634}" dt="2017-11-07T07:19:46.944" v="1232" actId="478"/>
          <ac:spMkLst>
            <pc:docMk/>
            <pc:sldMk cId="3144663348" sldId="335"/>
            <ac:spMk id="5" creationId="{00000000-0000-0000-0000-000000000000}"/>
          </ac:spMkLst>
        </pc:spChg>
      </pc:sldChg>
      <pc:sldChg chg="addSp delSp modSp">
        <pc:chgData name="Tino Donderwinkel" userId="0571b9db-0e92-41a8-9832-f6fed62244fc" providerId="ADAL" clId="{E5271864-5F7B-4E04-8C70-59CFC4C3D634}" dt="2017-11-07T07:17:21.217" v="1182" actId="2696"/>
        <pc:sldMkLst>
          <pc:docMk/>
          <pc:sldMk cId="3359951561" sldId="336"/>
        </pc:sldMkLst>
        <pc:spChg chg="add del mod">
          <ac:chgData name="Tino Donderwinkel" userId="0571b9db-0e92-41a8-9832-f6fed62244fc" providerId="ADAL" clId="{E5271864-5F7B-4E04-8C70-59CFC4C3D634}" dt="2017-11-07T07:17:21.217" v="1182" actId="2696"/>
          <ac:spMkLst>
            <pc:docMk/>
            <pc:sldMk cId="3359951561" sldId="336"/>
            <ac:spMk id="3" creationId="{602C356D-D183-4B50-98A3-B0CE81CB83D5}"/>
          </ac:spMkLst>
        </pc:spChg>
      </pc:sldChg>
      <pc:sldChg chg="addSp delSp modSp">
        <pc:chgData name="Tino Donderwinkel" userId="0571b9db-0e92-41a8-9832-f6fed62244fc" providerId="ADAL" clId="{E5271864-5F7B-4E04-8C70-59CFC4C3D634}" dt="2017-11-07T07:20:33.197" v="1243" actId="15"/>
        <pc:sldMkLst>
          <pc:docMk/>
          <pc:sldMk cId="1106469918" sldId="337"/>
        </pc:sldMkLst>
        <pc:spChg chg="add mod">
          <ac:chgData name="Tino Donderwinkel" userId="0571b9db-0e92-41a8-9832-f6fed62244fc" providerId="ADAL" clId="{E5271864-5F7B-4E04-8C70-59CFC4C3D634}" dt="2017-11-07T07:20:33.197" v="1243" actId="15"/>
          <ac:spMkLst>
            <pc:docMk/>
            <pc:sldMk cId="1106469918" sldId="337"/>
            <ac:spMk id="3" creationId="{F5D23C51-97F5-4E4E-A558-6796A47C8D94}"/>
          </ac:spMkLst>
        </pc:spChg>
        <pc:spChg chg="del">
          <ac:chgData name="Tino Donderwinkel" userId="0571b9db-0e92-41a8-9832-f6fed62244fc" providerId="ADAL" clId="{E5271864-5F7B-4E04-8C70-59CFC4C3D634}" dt="2017-11-07T07:20:10.163" v="1236" actId="478"/>
          <ac:spMkLst>
            <pc:docMk/>
            <pc:sldMk cId="1106469918" sldId="337"/>
            <ac:spMk id="5" creationId="{00000000-0000-0000-0000-000000000000}"/>
          </ac:spMkLst>
        </pc:spChg>
      </pc:sldChg>
      <pc:sldChg chg="addSp delSp modSp">
        <pc:chgData name="Tino Donderwinkel" userId="0571b9db-0e92-41a8-9832-f6fed62244fc" providerId="ADAL" clId="{E5271864-5F7B-4E04-8C70-59CFC4C3D634}" dt="2017-11-07T07:17:22.635" v="1183" actId="2696"/>
        <pc:sldMkLst>
          <pc:docMk/>
          <pc:sldMk cId="63250862" sldId="338"/>
        </pc:sldMkLst>
        <pc:spChg chg="add del mod">
          <ac:chgData name="Tino Donderwinkel" userId="0571b9db-0e92-41a8-9832-f6fed62244fc" providerId="ADAL" clId="{E5271864-5F7B-4E04-8C70-59CFC4C3D634}" dt="2017-11-07T07:17:22.635" v="1183" actId="2696"/>
          <ac:spMkLst>
            <pc:docMk/>
            <pc:sldMk cId="63250862" sldId="338"/>
            <ac:spMk id="3" creationId="{446F6A0E-67B6-4080-BA45-4A8F93AF947A}"/>
          </ac:spMkLst>
        </pc:spChg>
        <pc:spChg chg="del">
          <ac:chgData name="Tino Donderwinkel" userId="0571b9db-0e92-41a8-9832-f6fed62244fc" providerId="ADAL" clId="{E5271864-5F7B-4E04-8C70-59CFC4C3D634}" dt="2017-11-07T07:11:41.457" v="1118" actId="2696"/>
          <ac:spMkLst>
            <pc:docMk/>
            <pc:sldMk cId="63250862" sldId="338"/>
            <ac:spMk id="7" creationId="{00000000-0000-0000-0000-000000000000}"/>
          </ac:spMkLst>
        </pc:spChg>
      </pc:sldChg>
      <pc:sldChg chg="addSp delSp modSp">
        <pc:chgData name="Tino Donderwinkel" userId="0571b9db-0e92-41a8-9832-f6fed62244fc" providerId="ADAL" clId="{E5271864-5F7B-4E04-8C70-59CFC4C3D634}" dt="2017-11-07T07:21:09.412" v="1247" actId="15"/>
        <pc:sldMkLst>
          <pc:docMk/>
          <pc:sldMk cId="314887564" sldId="339"/>
        </pc:sldMkLst>
        <pc:spChg chg="add mod">
          <ac:chgData name="Tino Donderwinkel" userId="0571b9db-0e92-41a8-9832-f6fed62244fc" providerId="ADAL" clId="{E5271864-5F7B-4E04-8C70-59CFC4C3D634}" dt="2017-11-07T07:21:09.412" v="1247" actId="15"/>
          <ac:spMkLst>
            <pc:docMk/>
            <pc:sldMk cId="314887564" sldId="339"/>
            <ac:spMk id="3" creationId="{369A0A73-D5D0-4687-A3AA-084CA85F3B0F}"/>
          </ac:spMkLst>
        </pc:spChg>
        <pc:spChg chg="del">
          <ac:chgData name="Tino Donderwinkel" userId="0571b9db-0e92-41a8-9832-f6fed62244fc" providerId="ADAL" clId="{E5271864-5F7B-4E04-8C70-59CFC4C3D634}" dt="2017-11-07T07:20:46.057" v="1244" actId="478"/>
          <ac:spMkLst>
            <pc:docMk/>
            <pc:sldMk cId="314887564" sldId="339"/>
            <ac:spMk id="5" creationId="{00000000-0000-0000-0000-000000000000}"/>
          </ac:spMkLst>
        </pc:spChg>
      </pc:sldChg>
      <pc:sldChg chg="addSp delSp modSp">
        <pc:chgData name="Tino Donderwinkel" userId="0571b9db-0e92-41a8-9832-f6fed62244fc" providerId="ADAL" clId="{E5271864-5F7B-4E04-8C70-59CFC4C3D634}" dt="2017-11-07T07:17:23.417" v="1184" actId="2696"/>
        <pc:sldMkLst>
          <pc:docMk/>
          <pc:sldMk cId="2462833131" sldId="340"/>
        </pc:sldMkLst>
        <pc:spChg chg="add del mod">
          <ac:chgData name="Tino Donderwinkel" userId="0571b9db-0e92-41a8-9832-f6fed62244fc" providerId="ADAL" clId="{E5271864-5F7B-4E04-8C70-59CFC4C3D634}" dt="2017-11-07T07:17:23.417" v="1184" actId="2696"/>
          <ac:spMkLst>
            <pc:docMk/>
            <pc:sldMk cId="2462833131" sldId="340"/>
            <ac:spMk id="3" creationId="{EB644641-793B-4BDE-8B7D-FE5E48B05FC3}"/>
          </ac:spMkLst>
        </pc:spChg>
      </pc:sldChg>
      <pc:sldChg chg="addSp delSp modSp">
        <pc:chgData name="Tino Donderwinkel" userId="0571b9db-0e92-41a8-9832-f6fed62244fc" providerId="ADAL" clId="{E5271864-5F7B-4E04-8C70-59CFC4C3D634}" dt="2017-11-07T07:17:24.758" v="1185" actId="2696"/>
        <pc:sldMkLst>
          <pc:docMk/>
          <pc:sldMk cId="2427808008" sldId="341"/>
        </pc:sldMkLst>
        <pc:spChg chg="add del mod">
          <ac:chgData name="Tino Donderwinkel" userId="0571b9db-0e92-41a8-9832-f6fed62244fc" providerId="ADAL" clId="{E5271864-5F7B-4E04-8C70-59CFC4C3D634}" dt="2017-11-07T07:17:24.758" v="1185" actId="2696"/>
          <ac:spMkLst>
            <pc:docMk/>
            <pc:sldMk cId="2427808008" sldId="341"/>
            <ac:spMk id="3" creationId="{E66C287D-0D82-49C3-8520-C2A22996D606}"/>
          </ac:spMkLst>
        </pc:spChg>
      </pc:sldChg>
      <pc:sldChg chg="addSp delSp modSp">
        <pc:chgData name="Tino Donderwinkel" userId="0571b9db-0e92-41a8-9832-f6fed62244fc" providerId="ADAL" clId="{E5271864-5F7B-4E04-8C70-59CFC4C3D634}" dt="2017-11-07T07:17:25.415" v="1186" actId="2696"/>
        <pc:sldMkLst>
          <pc:docMk/>
          <pc:sldMk cId="2370835759" sldId="342"/>
        </pc:sldMkLst>
        <pc:spChg chg="add del mod">
          <ac:chgData name="Tino Donderwinkel" userId="0571b9db-0e92-41a8-9832-f6fed62244fc" providerId="ADAL" clId="{E5271864-5F7B-4E04-8C70-59CFC4C3D634}" dt="2017-11-07T07:17:25.415" v="1186" actId="2696"/>
          <ac:spMkLst>
            <pc:docMk/>
            <pc:sldMk cId="2370835759" sldId="342"/>
            <ac:spMk id="3" creationId="{0BB32BFC-627A-4294-87E0-12A47D68B4C0}"/>
          </ac:spMkLst>
        </pc:spChg>
      </pc:sldChg>
      <pc:sldChg chg="addSp delSp modSp">
        <pc:chgData name="Tino Donderwinkel" userId="0571b9db-0e92-41a8-9832-f6fed62244fc" providerId="ADAL" clId="{E5271864-5F7B-4E04-8C70-59CFC4C3D634}" dt="2017-11-07T07:21:36.957" v="1253" actId="15"/>
        <pc:sldMkLst>
          <pc:docMk/>
          <pc:sldMk cId="2728871356" sldId="343"/>
        </pc:sldMkLst>
        <pc:spChg chg="add mod">
          <ac:chgData name="Tino Donderwinkel" userId="0571b9db-0e92-41a8-9832-f6fed62244fc" providerId="ADAL" clId="{E5271864-5F7B-4E04-8C70-59CFC4C3D634}" dt="2017-11-07T07:21:36.957" v="1253" actId="15"/>
          <ac:spMkLst>
            <pc:docMk/>
            <pc:sldMk cId="2728871356" sldId="343"/>
            <ac:spMk id="3" creationId="{F017A636-1FD0-42C9-9C50-F3A7F1D129BA}"/>
          </ac:spMkLst>
        </pc:spChg>
        <pc:spChg chg="del">
          <ac:chgData name="Tino Donderwinkel" userId="0571b9db-0e92-41a8-9832-f6fed62244fc" providerId="ADAL" clId="{E5271864-5F7B-4E04-8C70-59CFC4C3D634}" dt="2017-11-07T07:21:25.715" v="1248" actId="478"/>
          <ac:spMkLst>
            <pc:docMk/>
            <pc:sldMk cId="2728871356" sldId="343"/>
            <ac:spMk id="5" creationId="{00000000-0000-0000-0000-000000000000}"/>
          </ac:spMkLst>
        </pc:spChg>
      </pc:sldChg>
      <pc:sldChg chg="addSp delSp modSp">
        <pc:chgData name="Tino Donderwinkel" userId="0571b9db-0e92-41a8-9832-f6fed62244fc" providerId="ADAL" clId="{E5271864-5F7B-4E04-8C70-59CFC4C3D634}" dt="2017-11-07T07:21:54.311" v="1257" actId="15"/>
        <pc:sldMkLst>
          <pc:docMk/>
          <pc:sldMk cId="3280643718" sldId="344"/>
        </pc:sldMkLst>
        <pc:spChg chg="add mod">
          <ac:chgData name="Tino Donderwinkel" userId="0571b9db-0e92-41a8-9832-f6fed62244fc" providerId="ADAL" clId="{E5271864-5F7B-4E04-8C70-59CFC4C3D634}" dt="2017-11-07T07:21:54.311" v="1257" actId="15"/>
          <ac:spMkLst>
            <pc:docMk/>
            <pc:sldMk cId="3280643718" sldId="344"/>
            <ac:spMk id="3" creationId="{BA7C813B-225F-4817-876D-0B9D9DAA768D}"/>
          </ac:spMkLst>
        </pc:spChg>
        <pc:spChg chg="del">
          <ac:chgData name="Tino Donderwinkel" userId="0571b9db-0e92-41a8-9832-f6fed62244fc" providerId="ADAL" clId="{E5271864-5F7B-4E04-8C70-59CFC4C3D634}" dt="2017-11-07T07:21:45.492" v="1254" actId="478"/>
          <ac:spMkLst>
            <pc:docMk/>
            <pc:sldMk cId="3280643718" sldId="344"/>
            <ac:spMk id="5" creationId="{00000000-0000-0000-0000-000000000000}"/>
          </ac:spMkLst>
        </pc:spChg>
      </pc:sldChg>
      <pc:sldChg chg="addSp delSp modSp delAnim">
        <pc:chgData name="Tino Donderwinkel" userId="0571b9db-0e92-41a8-9832-f6fed62244fc" providerId="ADAL" clId="{E5271864-5F7B-4E04-8C70-59CFC4C3D634}" dt="2017-11-07T07:22:19.013" v="1262" actId="404"/>
        <pc:sldMkLst>
          <pc:docMk/>
          <pc:sldMk cId="774006841" sldId="345"/>
        </pc:sldMkLst>
        <pc:spChg chg="add mod">
          <ac:chgData name="Tino Donderwinkel" userId="0571b9db-0e92-41a8-9832-f6fed62244fc" providerId="ADAL" clId="{E5271864-5F7B-4E04-8C70-59CFC4C3D634}" dt="2017-11-07T07:22:19.013" v="1262" actId="404"/>
          <ac:spMkLst>
            <pc:docMk/>
            <pc:sldMk cId="774006841" sldId="345"/>
            <ac:spMk id="3" creationId="{F2C24B9D-1277-4F13-AEDC-9F5C22270BF8}"/>
          </ac:spMkLst>
        </pc:spChg>
        <pc:spChg chg="del">
          <ac:chgData name="Tino Donderwinkel" userId="0571b9db-0e92-41a8-9832-f6fed62244fc" providerId="ADAL" clId="{E5271864-5F7B-4E04-8C70-59CFC4C3D634}" dt="2017-11-07T07:22:08.531" v="1258" actId="478"/>
          <ac:spMkLst>
            <pc:docMk/>
            <pc:sldMk cId="774006841" sldId="345"/>
            <ac:spMk id="70" creationId="{00000000-0000-0000-0000-000000000000}"/>
          </ac:spMkLst>
        </pc:spChg>
      </pc:sldChg>
      <pc:sldChg chg="addSp delSp modSp">
        <pc:chgData name="Tino Donderwinkel" userId="0571b9db-0e92-41a8-9832-f6fed62244fc" providerId="ADAL" clId="{E5271864-5F7B-4E04-8C70-59CFC4C3D634}" dt="2017-11-07T07:22:35.838" v="1266" actId="15"/>
        <pc:sldMkLst>
          <pc:docMk/>
          <pc:sldMk cId="1286005511" sldId="346"/>
        </pc:sldMkLst>
        <pc:spChg chg="add mod">
          <ac:chgData name="Tino Donderwinkel" userId="0571b9db-0e92-41a8-9832-f6fed62244fc" providerId="ADAL" clId="{E5271864-5F7B-4E04-8C70-59CFC4C3D634}" dt="2017-11-07T07:22:35.838" v="1266" actId="15"/>
          <ac:spMkLst>
            <pc:docMk/>
            <pc:sldMk cId="1286005511" sldId="346"/>
            <ac:spMk id="3" creationId="{AD3BDC75-6BCF-4398-9F96-CB0EF1376C06}"/>
          </ac:spMkLst>
        </pc:spChg>
        <pc:spChg chg="del">
          <ac:chgData name="Tino Donderwinkel" userId="0571b9db-0e92-41a8-9832-f6fed62244fc" providerId="ADAL" clId="{E5271864-5F7B-4E04-8C70-59CFC4C3D634}" dt="2017-11-07T07:22:28.267" v="1263" actId="478"/>
          <ac:spMkLst>
            <pc:docMk/>
            <pc:sldMk cId="1286005511" sldId="346"/>
            <ac:spMk id="5" creationId="{00000000-0000-0000-0000-000000000000}"/>
          </ac:spMkLst>
        </pc:spChg>
      </pc:sldChg>
      <pc:sldChg chg="addSp delSp modSp">
        <pc:chgData name="Tino Donderwinkel" userId="0571b9db-0e92-41a8-9832-f6fed62244fc" providerId="ADAL" clId="{E5271864-5F7B-4E04-8C70-59CFC4C3D634}" dt="2017-11-07T07:23:02.018" v="1271" actId="15"/>
        <pc:sldMkLst>
          <pc:docMk/>
          <pc:sldMk cId="1154132780" sldId="347"/>
        </pc:sldMkLst>
        <pc:spChg chg="add mod">
          <ac:chgData name="Tino Donderwinkel" userId="0571b9db-0e92-41a8-9832-f6fed62244fc" providerId="ADAL" clId="{E5271864-5F7B-4E04-8C70-59CFC4C3D634}" dt="2017-11-07T07:23:02.018" v="1271" actId="15"/>
          <ac:spMkLst>
            <pc:docMk/>
            <pc:sldMk cId="1154132780" sldId="347"/>
            <ac:spMk id="3" creationId="{A29FB3D7-99BB-4065-A33B-107E94FC208D}"/>
          </ac:spMkLst>
        </pc:spChg>
        <pc:spChg chg="del">
          <ac:chgData name="Tino Donderwinkel" userId="0571b9db-0e92-41a8-9832-f6fed62244fc" providerId="ADAL" clId="{E5271864-5F7B-4E04-8C70-59CFC4C3D634}" dt="2017-11-07T07:22:47.649" v="1267" actId="478"/>
          <ac:spMkLst>
            <pc:docMk/>
            <pc:sldMk cId="1154132780" sldId="347"/>
            <ac:spMk id="5" creationId="{00000000-0000-0000-0000-000000000000}"/>
          </ac:spMkLst>
        </pc:spChg>
      </pc:sldChg>
      <pc:sldChg chg="addSp delSp modSp">
        <pc:chgData name="Tino Donderwinkel" userId="0571b9db-0e92-41a8-9832-f6fed62244fc" providerId="ADAL" clId="{E5271864-5F7B-4E04-8C70-59CFC4C3D634}" dt="2017-11-07T07:17:28.617" v="1187" actId="2696"/>
        <pc:sldMkLst>
          <pc:docMk/>
          <pc:sldMk cId="136001185" sldId="348"/>
        </pc:sldMkLst>
        <pc:spChg chg="add del mod">
          <ac:chgData name="Tino Donderwinkel" userId="0571b9db-0e92-41a8-9832-f6fed62244fc" providerId="ADAL" clId="{E5271864-5F7B-4E04-8C70-59CFC4C3D634}" dt="2017-11-07T07:17:28.617" v="1187" actId="2696"/>
          <ac:spMkLst>
            <pc:docMk/>
            <pc:sldMk cId="136001185" sldId="348"/>
            <ac:spMk id="3" creationId="{321AAE9D-D27E-49D2-9272-2819A14B5DA7}"/>
          </ac:spMkLst>
        </pc:spChg>
      </pc:sldChg>
      <pc:sldChg chg="addSp delSp modSp">
        <pc:chgData name="Tino Donderwinkel" userId="0571b9db-0e92-41a8-9832-f6fed62244fc" providerId="ADAL" clId="{E5271864-5F7B-4E04-8C70-59CFC4C3D634}" dt="2017-11-07T07:23:18.198" v="1275" actId="15"/>
        <pc:sldMkLst>
          <pc:docMk/>
          <pc:sldMk cId="3055180431" sldId="349"/>
        </pc:sldMkLst>
        <pc:spChg chg="add mod">
          <ac:chgData name="Tino Donderwinkel" userId="0571b9db-0e92-41a8-9832-f6fed62244fc" providerId="ADAL" clId="{E5271864-5F7B-4E04-8C70-59CFC4C3D634}" dt="2017-11-07T07:23:18.198" v="1275" actId="15"/>
          <ac:spMkLst>
            <pc:docMk/>
            <pc:sldMk cId="3055180431" sldId="349"/>
            <ac:spMk id="3" creationId="{20051076-77DC-469E-8CCA-7982A9A020B9}"/>
          </ac:spMkLst>
        </pc:spChg>
        <pc:spChg chg="del">
          <ac:chgData name="Tino Donderwinkel" userId="0571b9db-0e92-41a8-9832-f6fed62244fc" providerId="ADAL" clId="{E5271864-5F7B-4E04-8C70-59CFC4C3D634}" dt="2017-11-07T07:23:11.834" v="1272" actId="478"/>
          <ac:spMkLst>
            <pc:docMk/>
            <pc:sldMk cId="3055180431" sldId="349"/>
            <ac:spMk id="5" creationId="{00000000-0000-0000-0000-000000000000}"/>
          </ac:spMkLst>
        </pc:spChg>
      </pc:sldChg>
      <pc:sldChg chg="addSp delSp modSp">
        <pc:chgData name="Tino Donderwinkel" userId="0571b9db-0e92-41a8-9832-f6fed62244fc" providerId="ADAL" clId="{E5271864-5F7B-4E04-8C70-59CFC4C3D634}" dt="2017-11-07T07:17:29.418" v="1188" actId="2696"/>
        <pc:sldMkLst>
          <pc:docMk/>
          <pc:sldMk cId="1155320928" sldId="350"/>
        </pc:sldMkLst>
        <pc:spChg chg="add del mod">
          <ac:chgData name="Tino Donderwinkel" userId="0571b9db-0e92-41a8-9832-f6fed62244fc" providerId="ADAL" clId="{E5271864-5F7B-4E04-8C70-59CFC4C3D634}" dt="2017-11-07T07:17:29.418" v="1188" actId="2696"/>
          <ac:spMkLst>
            <pc:docMk/>
            <pc:sldMk cId="1155320928" sldId="350"/>
            <ac:spMk id="3" creationId="{69EF44C6-E279-4E2E-A197-D4721624E84C}"/>
          </ac:spMkLst>
        </pc:spChg>
      </pc:sldChg>
      <pc:sldChg chg="addSp delSp modSp">
        <pc:chgData name="Tino Donderwinkel" userId="0571b9db-0e92-41a8-9832-f6fed62244fc" providerId="ADAL" clId="{E5271864-5F7B-4E04-8C70-59CFC4C3D634}" dt="2017-11-07T07:17:30.777" v="1189" actId="2696"/>
        <pc:sldMkLst>
          <pc:docMk/>
          <pc:sldMk cId="647473166" sldId="351"/>
        </pc:sldMkLst>
        <pc:spChg chg="add del mod">
          <ac:chgData name="Tino Donderwinkel" userId="0571b9db-0e92-41a8-9832-f6fed62244fc" providerId="ADAL" clId="{E5271864-5F7B-4E04-8C70-59CFC4C3D634}" dt="2017-11-07T07:17:30.777" v="1189" actId="2696"/>
          <ac:spMkLst>
            <pc:docMk/>
            <pc:sldMk cId="647473166" sldId="351"/>
            <ac:spMk id="4" creationId="{96219E9A-1B16-48D2-B272-0F9872A58BDB}"/>
          </ac:spMkLst>
        </pc:spChg>
      </pc:sldChg>
      <pc:sldChg chg="addSp delSp modSp">
        <pc:chgData name="Tino Donderwinkel" userId="0571b9db-0e92-41a8-9832-f6fed62244fc" providerId="ADAL" clId="{E5271864-5F7B-4E04-8C70-59CFC4C3D634}" dt="2017-11-07T07:23:44.877" v="1285" actId="15"/>
        <pc:sldMkLst>
          <pc:docMk/>
          <pc:sldMk cId="220274980" sldId="352"/>
        </pc:sldMkLst>
        <pc:spChg chg="add mod">
          <ac:chgData name="Tino Donderwinkel" userId="0571b9db-0e92-41a8-9832-f6fed62244fc" providerId="ADAL" clId="{E5271864-5F7B-4E04-8C70-59CFC4C3D634}" dt="2017-11-07T07:23:44.877" v="1285" actId="15"/>
          <ac:spMkLst>
            <pc:docMk/>
            <pc:sldMk cId="220274980" sldId="352"/>
            <ac:spMk id="3" creationId="{0043D773-7396-4B83-8E15-F5C1A3C0C334}"/>
          </ac:spMkLst>
        </pc:spChg>
        <pc:spChg chg="del">
          <ac:chgData name="Tino Donderwinkel" userId="0571b9db-0e92-41a8-9832-f6fed62244fc" providerId="ADAL" clId="{E5271864-5F7B-4E04-8C70-59CFC4C3D634}" dt="2017-11-07T07:23:33.499" v="1276" actId="478"/>
          <ac:spMkLst>
            <pc:docMk/>
            <pc:sldMk cId="220274980" sldId="352"/>
            <ac:spMk id="5" creationId="{00000000-0000-0000-0000-000000000000}"/>
          </ac:spMkLst>
        </pc:spChg>
      </pc:sldChg>
      <pc:sldChg chg="addSp delSp modSp">
        <pc:chgData name="Tino Donderwinkel" userId="0571b9db-0e92-41a8-9832-f6fed62244fc" providerId="ADAL" clId="{E5271864-5F7B-4E04-8C70-59CFC4C3D634}" dt="2017-11-07T07:24:02.497" v="1291" actId="15"/>
        <pc:sldMkLst>
          <pc:docMk/>
          <pc:sldMk cId="1258433545" sldId="353"/>
        </pc:sldMkLst>
        <pc:spChg chg="add mod">
          <ac:chgData name="Tino Donderwinkel" userId="0571b9db-0e92-41a8-9832-f6fed62244fc" providerId="ADAL" clId="{E5271864-5F7B-4E04-8C70-59CFC4C3D634}" dt="2017-11-07T07:24:02.497" v="1291" actId="15"/>
          <ac:spMkLst>
            <pc:docMk/>
            <pc:sldMk cId="1258433545" sldId="353"/>
            <ac:spMk id="3" creationId="{BF5CC544-C310-45AF-94C2-740DE2B05243}"/>
          </ac:spMkLst>
        </pc:spChg>
        <pc:spChg chg="del">
          <ac:chgData name="Tino Donderwinkel" userId="0571b9db-0e92-41a8-9832-f6fed62244fc" providerId="ADAL" clId="{E5271864-5F7B-4E04-8C70-59CFC4C3D634}" dt="2017-11-07T07:23:53.958" v="1286" actId="478"/>
          <ac:spMkLst>
            <pc:docMk/>
            <pc:sldMk cId="1258433545" sldId="353"/>
            <ac:spMk id="5" creationId="{00000000-0000-0000-0000-000000000000}"/>
          </ac:spMkLst>
        </pc:spChg>
      </pc:sldChg>
      <pc:sldChg chg="addSp delSp modSp delAnim">
        <pc:chgData name="Tino Donderwinkel" userId="0571b9db-0e92-41a8-9832-f6fed62244fc" providerId="ADAL" clId="{E5271864-5F7B-4E04-8C70-59CFC4C3D634}" dt="2017-11-07T07:24:28.653" v="1299" actId="403"/>
        <pc:sldMkLst>
          <pc:docMk/>
          <pc:sldMk cId="2820477988" sldId="354"/>
        </pc:sldMkLst>
        <pc:spChg chg="add mod">
          <ac:chgData name="Tino Donderwinkel" userId="0571b9db-0e92-41a8-9832-f6fed62244fc" providerId="ADAL" clId="{E5271864-5F7B-4E04-8C70-59CFC4C3D634}" dt="2017-11-07T07:24:28.653" v="1299" actId="403"/>
          <ac:spMkLst>
            <pc:docMk/>
            <pc:sldMk cId="2820477988" sldId="354"/>
            <ac:spMk id="3" creationId="{7BF88206-5280-443D-BAA9-563B2A60E672}"/>
          </ac:spMkLst>
        </pc:spChg>
        <pc:spChg chg="del">
          <ac:chgData name="Tino Donderwinkel" userId="0571b9db-0e92-41a8-9832-f6fed62244fc" providerId="ADAL" clId="{E5271864-5F7B-4E04-8C70-59CFC4C3D634}" dt="2017-11-07T07:24:11.739" v="1292" actId="478"/>
          <ac:spMkLst>
            <pc:docMk/>
            <pc:sldMk cId="2820477988" sldId="354"/>
            <ac:spMk id="64" creationId="{00000000-0000-0000-0000-000000000000}"/>
          </ac:spMkLst>
        </pc:spChg>
      </pc:sldChg>
      <pc:sldChg chg="addSp modSp">
        <pc:chgData name="Tino Donderwinkel" userId="0571b9db-0e92-41a8-9832-f6fed62244fc" providerId="ADAL" clId="{E5271864-5F7B-4E04-8C70-59CFC4C3D634}" dt="2017-11-07T07:11:41.457" v="1118" actId="2696"/>
        <pc:sldMkLst>
          <pc:docMk/>
          <pc:sldMk cId="28402195" sldId="355"/>
        </pc:sldMkLst>
        <pc:spChg chg="add mod">
          <ac:chgData name="Tino Donderwinkel" userId="0571b9db-0e92-41a8-9832-f6fed62244fc" providerId="ADAL" clId="{E5271864-5F7B-4E04-8C70-59CFC4C3D634}" dt="2017-11-07T07:11:41.457" v="1118" actId="2696"/>
          <ac:spMkLst>
            <pc:docMk/>
            <pc:sldMk cId="28402195" sldId="355"/>
            <ac:spMk id="3" creationId="{A52F44F3-AE98-4F2B-853A-3E54F6CE4DEF}"/>
          </ac:spMkLst>
        </pc:spChg>
      </pc:sldChg>
      <pc:sldChg chg="addSp delSp modSp">
        <pc:chgData name="Tino Donderwinkel" userId="0571b9db-0e92-41a8-9832-f6fed62244fc" providerId="ADAL" clId="{E5271864-5F7B-4E04-8C70-59CFC4C3D634}" dt="2017-11-07T07:17:32.778" v="1190" actId="2696"/>
        <pc:sldMkLst>
          <pc:docMk/>
          <pc:sldMk cId="667450772" sldId="356"/>
        </pc:sldMkLst>
        <pc:spChg chg="add del mod">
          <ac:chgData name="Tino Donderwinkel" userId="0571b9db-0e92-41a8-9832-f6fed62244fc" providerId="ADAL" clId="{E5271864-5F7B-4E04-8C70-59CFC4C3D634}" dt="2017-11-07T07:17:32.778" v="1190" actId="2696"/>
          <ac:spMkLst>
            <pc:docMk/>
            <pc:sldMk cId="667450772" sldId="356"/>
            <ac:spMk id="3" creationId="{BA38F04A-CE21-4CD3-BE60-CAB3B2830116}"/>
          </ac:spMkLst>
        </pc:spChg>
      </pc:sldChg>
      <pc:sldChg chg="addSp modSp">
        <pc:chgData name="Tino Donderwinkel" userId="0571b9db-0e92-41a8-9832-f6fed62244fc" providerId="ADAL" clId="{E5271864-5F7B-4E04-8C70-59CFC4C3D634}" dt="2017-11-07T07:11:41.457" v="1118" actId="2696"/>
        <pc:sldMkLst>
          <pc:docMk/>
          <pc:sldMk cId="1397252030" sldId="357"/>
        </pc:sldMkLst>
        <pc:spChg chg="add mod">
          <ac:chgData name="Tino Donderwinkel" userId="0571b9db-0e92-41a8-9832-f6fed62244fc" providerId="ADAL" clId="{E5271864-5F7B-4E04-8C70-59CFC4C3D634}" dt="2017-11-07T07:11:41.457" v="1118" actId="2696"/>
          <ac:spMkLst>
            <pc:docMk/>
            <pc:sldMk cId="1397252030" sldId="357"/>
            <ac:spMk id="3" creationId="{C888007B-CE75-4385-873D-3CD6A0E599CE}"/>
          </ac:spMkLst>
        </pc:spChg>
      </pc:sldChg>
      <pc:sldChg chg="addSp delSp modSp">
        <pc:chgData name="Tino Donderwinkel" userId="0571b9db-0e92-41a8-9832-f6fed62244fc" providerId="ADAL" clId="{E5271864-5F7B-4E04-8C70-59CFC4C3D634}" dt="2017-11-07T07:17:34.297" v="1191" actId="2696"/>
        <pc:sldMkLst>
          <pc:docMk/>
          <pc:sldMk cId="3078198804" sldId="358"/>
        </pc:sldMkLst>
        <pc:spChg chg="add del mod">
          <ac:chgData name="Tino Donderwinkel" userId="0571b9db-0e92-41a8-9832-f6fed62244fc" providerId="ADAL" clId="{E5271864-5F7B-4E04-8C70-59CFC4C3D634}" dt="2017-11-07T07:17:34.297" v="1191" actId="2696"/>
          <ac:spMkLst>
            <pc:docMk/>
            <pc:sldMk cId="3078198804" sldId="358"/>
            <ac:spMk id="3" creationId="{FF3948F9-C992-46F3-AF49-B1A5D35E616E}"/>
          </ac:spMkLst>
        </pc:spChg>
      </pc:sldChg>
      <pc:sldChg chg="addSp delSp modSp">
        <pc:chgData name="Tino Donderwinkel" userId="0571b9db-0e92-41a8-9832-f6fed62244fc" providerId="ADAL" clId="{E5271864-5F7B-4E04-8C70-59CFC4C3D634}" dt="2017-11-07T07:17:35.694" v="1192" actId="2696"/>
        <pc:sldMkLst>
          <pc:docMk/>
          <pc:sldMk cId="127792252" sldId="359"/>
        </pc:sldMkLst>
        <pc:spChg chg="add del mod">
          <ac:chgData name="Tino Donderwinkel" userId="0571b9db-0e92-41a8-9832-f6fed62244fc" providerId="ADAL" clId="{E5271864-5F7B-4E04-8C70-59CFC4C3D634}" dt="2017-11-07T07:17:35.694" v="1192" actId="2696"/>
          <ac:spMkLst>
            <pc:docMk/>
            <pc:sldMk cId="127792252" sldId="359"/>
            <ac:spMk id="4" creationId="{776DB121-30BA-4180-B270-BF7C742CD5DC}"/>
          </ac:spMkLst>
        </pc:spChg>
      </pc:sldChg>
      <pc:sldChg chg="modTransition">
        <pc:chgData name="Tino Donderwinkel" userId="0571b9db-0e92-41a8-9832-f6fed62244fc" providerId="ADAL" clId="{E5271864-5F7B-4E04-8C70-59CFC4C3D634}" dt="2017-11-06T20:48:41.665" v="921" actId="6549"/>
        <pc:sldMkLst>
          <pc:docMk/>
          <pc:sldMk cId="895458668" sldId="360"/>
        </pc:sldMkLst>
      </pc:sldChg>
      <pc:sldChg chg="addSp delSp modSp add del">
        <pc:chgData name="Tino Donderwinkel" userId="0571b9db-0e92-41a8-9832-f6fed62244fc" providerId="ADAL" clId="{E5271864-5F7B-4E04-8C70-59CFC4C3D634}" dt="2017-11-06T20:41:42.374" v="758" actId="20577"/>
        <pc:sldMkLst>
          <pc:docMk/>
          <pc:sldMk cId="3285995639" sldId="362"/>
        </pc:sldMkLst>
        <pc:spChg chg="add del mod">
          <ac:chgData name="Tino Donderwinkel" userId="0571b9db-0e92-41a8-9832-f6fed62244fc" providerId="ADAL" clId="{E5271864-5F7B-4E04-8C70-59CFC4C3D634}" dt="2017-11-06T20:39:14.126" v="704" actId="20577"/>
          <ac:spMkLst>
            <pc:docMk/>
            <pc:sldMk cId="3285995639" sldId="362"/>
            <ac:spMk id="2" creationId="{5455146F-5010-4474-B8DF-CC215349FCE7}"/>
          </ac:spMkLst>
        </pc:spChg>
        <pc:spChg chg="add mod">
          <ac:chgData name="Tino Donderwinkel" userId="0571b9db-0e92-41a8-9832-f6fed62244fc" providerId="ADAL" clId="{E5271864-5F7B-4E04-8C70-59CFC4C3D634}" dt="2017-11-06T20:41:30.689" v="746" actId="27636"/>
          <ac:spMkLst>
            <pc:docMk/>
            <pc:sldMk cId="3285995639" sldId="362"/>
            <ac:spMk id="3" creationId="{26D0686C-C7E5-4E44-93FE-236C10E31721}"/>
          </ac:spMkLst>
        </pc:spChg>
        <pc:spChg chg="del">
          <ac:chgData name="Tino Donderwinkel" userId="0571b9db-0e92-41a8-9832-f6fed62244fc" providerId="ADAL" clId="{E5271864-5F7B-4E04-8C70-59CFC4C3D634}" dt="2017-11-06T20:33:20.612" v="641" actId="20577"/>
          <ac:spMkLst>
            <pc:docMk/>
            <pc:sldMk cId="3285995639" sldId="362"/>
            <ac:spMk id="4" creationId="{5ED6F553-A4CC-4893-BCD1-797129F4960C}"/>
          </ac:spMkLst>
        </pc:spChg>
        <pc:spChg chg="del">
          <ac:chgData name="Tino Donderwinkel" userId="0571b9db-0e92-41a8-9832-f6fed62244fc" providerId="ADAL" clId="{E5271864-5F7B-4E04-8C70-59CFC4C3D634}" dt="2017-11-06T20:33:20.612" v="641" actId="20577"/>
          <ac:spMkLst>
            <pc:docMk/>
            <pc:sldMk cId="3285995639" sldId="362"/>
            <ac:spMk id="5" creationId="{EE8D384A-49B6-4C1A-961B-7B794C1E2A85}"/>
          </ac:spMkLst>
        </pc:spChg>
        <pc:spChg chg="del mod">
          <ac:chgData name="Tino Donderwinkel" userId="0571b9db-0e92-41a8-9832-f6fed62244fc" providerId="ADAL" clId="{E5271864-5F7B-4E04-8C70-59CFC4C3D634}" dt="2017-11-06T20:39:14.126" v="704" actId="20577"/>
          <ac:spMkLst>
            <pc:docMk/>
            <pc:sldMk cId="3285995639" sldId="362"/>
            <ac:spMk id="6" creationId="{512C54FB-A690-4433-9D9B-B0C40AF14AD1}"/>
          </ac:spMkLst>
        </pc:spChg>
        <pc:spChg chg="add del mod">
          <ac:chgData name="Tino Donderwinkel" userId="0571b9db-0e92-41a8-9832-f6fed62244fc" providerId="ADAL" clId="{E5271864-5F7B-4E04-8C70-59CFC4C3D634}" dt="2017-11-06T20:41:30.627" v="745" actId="20577"/>
          <ac:spMkLst>
            <pc:docMk/>
            <pc:sldMk cId="3285995639" sldId="362"/>
            <ac:spMk id="7" creationId="{0B103489-9262-4088-BFD2-3642EE0EF2D1}"/>
          </ac:spMkLst>
        </pc:spChg>
        <pc:spChg chg="add del mod">
          <ac:chgData name="Tino Donderwinkel" userId="0571b9db-0e92-41a8-9832-f6fed62244fc" providerId="ADAL" clId="{E5271864-5F7B-4E04-8C70-59CFC4C3D634}" dt="2017-11-06T20:41:30.627" v="745" actId="20577"/>
          <ac:spMkLst>
            <pc:docMk/>
            <pc:sldMk cId="3285995639" sldId="362"/>
            <ac:spMk id="8" creationId="{590B5828-1763-44D5-AC16-E6EC8A0ECE32}"/>
          </ac:spMkLst>
        </pc:spChg>
        <pc:spChg chg="add mod">
          <ac:chgData name="Tino Donderwinkel" userId="0571b9db-0e92-41a8-9832-f6fed62244fc" providerId="ADAL" clId="{E5271864-5F7B-4E04-8C70-59CFC4C3D634}" dt="2017-11-06T20:41:38.952" v="756" actId="20577"/>
          <ac:spMkLst>
            <pc:docMk/>
            <pc:sldMk cId="3285995639" sldId="362"/>
            <ac:spMk id="9" creationId="{878C303E-D458-45EE-993F-8C1DA5863730}"/>
          </ac:spMkLst>
        </pc:spChg>
        <pc:spChg chg="add mod">
          <ac:chgData name="Tino Donderwinkel" userId="0571b9db-0e92-41a8-9832-f6fed62244fc" providerId="ADAL" clId="{E5271864-5F7B-4E04-8C70-59CFC4C3D634}" dt="2017-11-06T20:41:42.374" v="758" actId="20577"/>
          <ac:spMkLst>
            <pc:docMk/>
            <pc:sldMk cId="3285995639" sldId="362"/>
            <ac:spMk id="10" creationId="{B2E6528E-1688-419B-92A8-C406D3EA72DD}"/>
          </ac:spMkLst>
        </pc:spChg>
      </pc:sldChg>
      <pc:sldChg chg="addSp delSp modSp add">
        <pc:chgData name="Tino Donderwinkel" userId="0571b9db-0e92-41a8-9832-f6fed62244fc" providerId="ADAL" clId="{E5271864-5F7B-4E04-8C70-59CFC4C3D634}" dt="2017-11-06T21:01:16.919" v="1023" actId="20577"/>
        <pc:sldMkLst>
          <pc:docMk/>
          <pc:sldMk cId="3180721698" sldId="365"/>
        </pc:sldMkLst>
        <pc:spChg chg="add mod">
          <ac:chgData name="Tino Donderwinkel" userId="0571b9db-0e92-41a8-9832-f6fed62244fc" providerId="ADAL" clId="{E5271864-5F7B-4E04-8C70-59CFC4C3D634}" dt="2017-11-06T21:01:16.919" v="1023" actId="20577"/>
          <ac:spMkLst>
            <pc:docMk/>
            <pc:sldMk cId="3180721698" sldId="365"/>
            <ac:spMk id="2" creationId="{0DC35D94-C205-4808-BEE5-D408DA23BEE0}"/>
          </ac:spMkLst>
        </pc:spChg>
        <pc:spChg chg="add del mod">
          <ac:chgData name="Tino Donderwinkel" userId="0571b9db-0e92-41a8-9832-f6fed62244fc" providerId="ADAL" clId="{E5271864-5F7B-4E04-8C70-59CFC4C3D634}" dt="2017-11-06T19:43:40.287" v="264" actId="20577"/>
          <ac:spMkLst>
            <pc:docMk/>
            <pc:sldMk cId="3180721698" sldId="365"/>
            <ac:spMk id="2" creationId="{22B82BD0-B805-41B5-AB88-8C4E0345C590}"/>
          </ac:spMkLst>
        </pc:spChg>
        <pc:spChg chg="del">
          <ac:chgData name="Tino Donderwinkel" userId="0571b9db-0e92-41a8-9832-f6fed62244fc" providerId="ADAL" clId="{E5271864-5F7B-4E04-8C70-59CFC4C3D634}" dt="2017-11-06T19:18:25.131" v="3" actId="20577"/>
          <ac:spMkLst>
            <pc:docMk/>
            <pc:sldMk cId="3180721698" sldId="365"/>
            <ac:spMk id="2" creationId="{22BE4BDA-E0C4-4DE2-A57B-B89174D83753}"/>
          </ac:spMkLst>
        </pc:spChg>
        <pc:spChg chg="del">
          <ac:chgData name="Tino Donderwinkel" userId="0571b9db-0e92-41a8-9832-f6fed62244fc" providerId="ADAL" clId="{E5271864-5F7B-4E04-8C70-59CFC4C3D634}" dt="2017-11-06T19:18:25.131" v="3" actId="20577"/>
          <ac:spMkLst>
            <pc:docMk/>
            <pc:sldMk cId="3180721698" sldId="365"/>
            <ac:spMk id="3" creationId="{65826306-0A27-4FDD-AA17-253E55124B19}"/>
          </ac:spMkLst>
        </pc:spChg>
        <pc:spChg chg="add mod">
          <ac:chgData name="Tino Donderwinkel" userId="0571b9db-0e92-41a8-9832-f6fed62244fc" providerId="ADAL" clId="{E5271864-5F7B-4E04-8C70-59CFC4C3D634}" dt="2017-11-06T21:00:43.123" v="1011" actId="20577"/>
          <ac:spMkLst>
            <pc:docMk/>
            <pc:sldMk cId="3180721698" sldId="365"/>
            <ac:spMk id="3" creationId="{92E95AE4-B5CB-4859-9A7F-EFDB4E6E7E4D}"/>
          </ac:spMkLst>
        </pc:spChg>
        <pc:spChg chg="add del mod">
          <ac:chgData name="Tino Donderwinkel" userId="0571b9db-0e92-41a8-9832-f6fed62244fc" providerId="ADAL" clId="{E5271864-5F7B-4E04-8C70-59CFC4C3D634}" dt="2017-11-06T19:43:40.287" v="264" actId="20577"/>
          <ac:spMkLst>
            <pc:docMk/>
            <pc:sldMk cId="3180721698" sldId="365"/>
            <ac:spMk id="3" creationId="{FBEF3A7B-31A5-47C7-BC03-96FD1E129D27}"/>
          </ac:spMkLst>
        </pc:spChg>
        <pc:spChg chg="add del mod">
          <ac:chgData name="Tino Donderwinkel" userId="0571b9db-0e92-41a8-9832-f6fed62244fc" providerId="ADAL" clId="{E5271864-5F7B-4E04-8C70-59CFC4C3D634}" dt="2017-11-06T19:43:18.896" v="230" actId="20577"/>
          <ac:spMkLst>
            <pc:docMk/>
            <pc:sldMk cId="3180721698" sldId="365"/>
            <ac:spMk id="4" creationId="{9118F64D-973E-4D38-81DF-5FB02ABBA33E}"/>
          </ac:spMkLst>
        </pc:spChg>
        <pc:spChg chg="add del mod">
          <ac:chgData name="Tino Donderwinkel" userId="0571b9db-0e92-41a8-9832-f6fed62244fc" providerId="ADAL" clId="{E5271864-5F7B-4E04-8C70-59CFC4C3D634}" dt="2017-11-06T21:00:39.070" v="1008" actId="20577"/>
          <ac:spMkLst>
            <pc:docMk/>
            <pc:sldMk cId="3180721698" sldId="365"/>
            <ac:spMk id="5" creationId="{BFC1E489-9A35-4D7A-BC71-26A6B1780BC8}"/>
          </ac:spMkLst>
        </pc:spChg>
        <pc:spChg chg="add mod">
          <ac:chgData name="Tino Donderwinkel" userId="0571b9db-0e92-41a8-9832-f6fed62244fc" providerId="ADAL" clId="{E5271864-5F7B-4E04-8C70-59CFC4C3D634}" dt="2017-11-06T21:00:41.041" v="1009" actId="20577"/>
          <ac:spMkLst>
            <pc:docMk/>
            <pc:sldMk cId="3180721698" sldId="365"/>
            <ac:spMk id="6" creationId="{C7B2EC37-CE85-4F01-BE8D-C1F48B23D342}"/>
          </ac:spMkLst>
        </pc:spChg>
      </pc:sldChg>
      <pc:sldChg chg="modSp add">
        <pc:chgData name="Tino Donderwinkel" userId="0571b9db-0e92-41a8-9832-f6fed62244fc" providerId="ADAL" clId="{E5271864-5F7B-4E04-8C70-59CFC4C3D634}" dt="2017-11-06T19:24:28.726" v="91" actId="20577"/>
        <pc:sldMkLst>
          <pc:docMk/>
          <pc:sldMk cId="3132691184" sldId="366"/>
        </pc:sldMkLst>
        <pc:spChg chg="mod">
          <ac:chgData name="Tino Donderwinkel" userId="0571b9db-0e92-41a8-9832-f6fed62244fc" providerId="ADAL" clId="{E5271864-5F7B-4E04-8C70-59CFC4C3D634}" dt="2017-11-06T19:24:28.726" v="91" actId="20577"/>
          <ac:spMkLst>
            <pc:docMk/>
            <pc:sldMk cId="3132691184" sldId="366"/>
            <ac:spMk id="9" creationId="{94ACABDA-82A2-4343-9C7F-E07E643D6CD1}"/>
          </ac:spMkLst>
        </pc:spChg>
      </pc:sldChg>
      <pc:sldChg chg="modSp add">
        <pc:chgData name="Tino Donderwinkel" userId="0571b9db-0e92-41a8-9832-f6fed62244fc" providerId="ADAL" clId="{E5271864-5F7B-4E04-8C70-59CFC4C3D634}" dt="2017-11-06T19:28:17.884" v="149" actId="20577"/>
        <pc:sldMkLst>
          <pc:docMk/>
          <pc:sldMk cId="1636931615" sldId="367"/>
        </pc:sldMkLst>
        <pc:spChg chg="mod">
          <ac:chgData name="Tino Donderwinkel" userId="0571b9db-0e92-41a8-9832-f6fed62244fc" providerId="ADAL" clId="{E5271864-5F7B-4E04-8C70-59CFC4C3D634}" dt="2017-11-06T19:28:17.884" v="149" actId="20577"/>
          <ac:spMkLst>
            <pc:docMk/>
            <pc:sldMk cId="1636931615" sldId="367"/>
            <ac:spMk id="9" creationId="{94ACABDA-82A2-4343-9C7F-E07E643D6CD1}"/>
          </ac:spMkLst>
        </pc:spChg>
      </pc:sldChg>
      <pc:sldChg chg="delSp add">
        <pc:chgData name="Tino Donderwinkel" userId="0571b9db-0e92-41a8-9832-f6fed62244fc" providerId="ADAL" clId="{E5271864-5F7B-4E04-8C70-59CFC4C3D634}" dt="2017-11-06T19:28:36.979" v="153" actId="20577"/>
        <pc:sldMkLst>
          <pc:docMk/>
          <pc:sldMk cId="1054415484" sldId="368"/>
        </pc:sldMkLst>
        <pc:spChg chg="del">
          <ac:chgData name="Tino Donderwinkel" userId="0571b9db-0e92-41a8-9832-f6fed62244fc" providerId="ADAL" clId="{E5271864-5F7B-4E04-8C70-59CFC4C3D634}" dt="2017-11-06T19:28:36.979" v="153" actId="20577"/>
          <ac:spMkLst>
            <pc:docMk/>
            <pc:sldMk cId="1054415484" sldId="368"/>
            <ac:spMk id="2" creationId="{9AD6F761-2500-4D45-942C-27228293BBE2}"/>
          </ac:spMkLst>
        </pc:spChg>
        <pc:spChg chg="del">
          <ac:chgData name="Tino Donderwinkel" userId="0571b9db-0e92-41a8-9832-f6fed62244fc" providerId="ADAL" clId="{E5271864-5F7B-4E04-8C70-59CFC4C3D634}" dt="2017-11-06T19:28:36.979" v="153" actId="20577"/>
          <ac:spMkLst>
            <pc:docMk/>
            <pc:sldMk cId="1054415484" sldId="368"/>
            <ac:spMk id="3" creationId="{ADDD070E-0321-4D62-A3C9-3EF412BA81E7}"/>
          </ac:spMkLst>
        </pc:spChg>
      </pc:sldChg>
      <pc:sldChg chg="modSp add">
        <pc:chgData name="Tino Donderwinkel" userId="0571b9db-0e92-41a8-9832-f6fed62244fc" providerId="ADAL" clId="{E5271864-5F7B-4E04-8C70-59CFC4C3D634}" dt="2017-11-06T19:31:38.656" v="192" actId="20577"/>
        <pc:sldMkLst>
          <pc:docMk/>
          <pc:sldMk cId="2830051615" sldId="369"/>
        </pc:sldMkLst>
        <pc:spChg chg="mod">
          <ac:chgData name="Tino Donderwinkel" userId="0571b9db-0e92-41a8-9832-f6fed62244fc" providerId="ADAL" clId="{E5271864-5F7B-4E04-8C70-59CFC4C3D634}" dt="2017-11-06T19:31:38.656" v="192" actId="20577"/>
          <ac:spMkLst>
            <pc:docMk/>
            <pc:sldMk cId="2830051615" sldId="369"/>
            <ac:spMk id="9" creationId="{94ACABDA-82A2-4343-9C7F-E07E643D6CD1}"/>
          </ac:spMkLst>
        </pc:spChg>
      </pc:sldChg>
      <pc:sldChg chg="addSp delSp modSp add">
        <pc:chgData name="Tino Donderwinkel" userId="0571b9db-0e92-41a8-9832-f6fed62244fc" providerId="ADAL" clId="{E5271864-5F7B-4E04-8C70-59CFC4C3D634}" dt="2017-11-06T21:01:43.900" v="1047" actId="6549"/>
        <pc:sldMkLst>
          <pc:docMk/>
          <pc:sldMk cId="52679922" sldId="370"/>
        </pc:sldMkLst>
        <pc:spChg chg="add mod">
          <ac:chgData name="Tino Donderwinkel" userId="0571b9db-0e92-41a8-9832-f6fed62244fc" providerId="ADAL" clId="{E5271864-5F7B-4E04-8C70-59CFC4C3D634}" dt="2017-11-06T21:01:38.146" v="1028" actId="20577"/>
          <ac:spMkLst>
            <pc:docMk/>
            <pc:sldMk cId="52679922" sldId="370"/>
            <ac:spMk id="2" creationId="{13ABE774-A703-43F3-AE55-5929378A2460}"/>
          </ac:spMkLst>
        </pc:spChg>
        <pc:spChg chg="del">
          <ac:chgData name="Tino Donderwinkel" userId="0571b9db-0e92-41a8-9832-f6fed62244fc" providerId="ADAL" clId="{E5271864-5F7B-4E04-8C70-59CFC4C3D634}" dt="2017-11-06T19:44:29.269" v="271" actId="20577"/>
          <ac:spMkLst>
            <pc:docMk/>
            <pc:sldMk cId="52679922" sldId="370"/>
            <ac:spMk id="2" creationId="{CA609603-D5A7-481D-BD1E-98553D0555E1}"/>
          </ac:spMkLst>
        </pc:spChg>
        <pc:spChg chg="add del mod">
          <ac:chgData name="Tino Donderwinkel" userId="0571b9db-0e92-41a8-9832-f6fed62244fc" providerId="ADAL" clId="{E5271864-5F7B-4E04-8C70-59CFC4C3D634}" dt="2017-11-06T21:01:36.579" v="1024" actId="6549"/>
          <ac:spMkLst>
            <pc:docMk/>
            <pc:sldMk cId="52679922" sldId="370"/>
            <ac:spMk id="3" creationId="{BCB92460-36DC-4F7C-9881-246A87C0F9F5}"/>
          </ac:spMkLst>
        </pc:spChg>
        <pc:spChg chg="add mod">
          <ac:chgData name="Tino Donderwinkel" userId="0571b9db-0e92-41a8-9832-f6fed62244fc" providerId="ADAL" clId="{E5271864-5F7B-4E04-8C70-59CFC4C3D634}" dt="2017-11-06T21:01:43.900" v="1047" actId="6549"/>
          <ac:spMkLst>
            <pc:docMk/>
            <pc:sldMk cId="52679922" sldId="370"/>
            <ac:spMk id="4" creationId="{905710BD-6CB8-4F49-9B74-2F66A682AE1A}"/>
          </ac:spMkLst>
        </pc:spChg>
        <pc:spChg chg="add mod">
          <ac:chgData name="Tino Donderwinkel" userId="0571b9db-0e92-41a8-9832-f6fed62244fc" providerId="ADAL" clId="{E5271864-5F7B-4E04-8C70-59CFC4C3D634}" dt="2017-11-06T21:01:41.628" v="1046" actId="20577"/>
          <ac:spMkLst>
            <pc:docMk/>
            <pc:sldMk cId="52679922" sldId="370"/>
            <ac:spMk id="5" creationId="{0383DFC8-BAC5-4E98-B511-435CF7122AF9}"/>
          </ac:spMkLst>
        </pc:spChg>
      </pc:sldChg>
      <pc:sldChg chg="addSp delSp modSp add">
        <pc:chgData name="Tino Donderwinkel" userId="0571b9db-0e92-41a8-9832-f6fed62244fc" providerId="ADAL" clId="{E5271864-5F7B-4E04-8C70-59CFC4C3D634}" dt="2017-11-06T21:01:14.412" v="1019" actId="20577"/>
        <pc:sldMkLst>
          <pc:docMk/>
          <pc:sldMk cId="1861267790" sldId="371"/>
        </pc:sldMkLst>
        <pc:spChg chg="del">
          <ac:chgData name="Tino Donderwinkel" userId="0571b9db-0e92-41a8-9832-f6fed62244fc" providerId="ADAL" clId="{E5271864-5F7B-4E04-8C70-59CFC4C3D634}" dt="2017-11-06T19:48:25.176" v="416" actId="20577"/>
          <ac:spMkLst>
            <pc:docMk/>
            <pc:sldMk cId="1861267790" sldId="371"/>
            <ac:spMk id="2" creationId="{E2B1152E-FBFC-4DAC-98CF-787425DE0EAE}"/>
          </ac:spMkLst>
        </pc:spChg>
        <pc:spChg chg="add mod">
          <ac:chgData name="Tino Donderwinkel" userId="0571b9db-0e92-41a8-9832-f6fed62244fc" providerId="ADAL" clId="{E5271864-5F7B-4E04-8C70-59CFC4C3D634}" dt="2017-11-06T21:01:14.412" v="1019" actId="20577"/>
          <ac:spMkLst>
            <pc:docMk/>
            <pc:sldMk cId="1861267790" sldId="371"/>
            <ac:spMk id="2" creationId="{F28DB71A-CBF5-470B-92FC-F24D126F2BEF}"/>
          </ac:spMkLst>
        </pc:spChg>
        <pc:spChg chg="add del mod">
          <ac:chgData name="Tino Donderwinkel" userId="0571b9db-0e92-41a8-9832-f6fed62244fc" providerId="ADAL" clId="{E5271864-5F7B-4E04-8C70-59CFC4C3D634}" dt="2017-11-06T21:00:50.908" v="1013" actId="20577"/>
          <ac:spMkLst>
            <pc:docMk/>
            <pc:sldMk cId="1861267790" sldId="371"/>
            <ac:spMk id="3" creationId="{CD38BEA7-E42B-49FA-BFBF-D98C40ECA6D5}"/>
          </ac:spMkLst>
        </pc:spChg>
        <pc:spChg chg="add del mod">
          <ac:chgData name="Tino Donderwinkel" userId="0571b9db-0e92-41a8-9832-f6fed62244fc" providerId="ADAL" clId="{E5271864-5F7B-4E04-8C70-59CFC4C3D634}" dt="2017-11-06T21:00:50.908" v="1013" actId="20577"/>
          <ac:spMkLst>
            <pc:docMk/>
            <pc:sldMk cId="1861267790" sldId="371"/>
            <ac:spMk id="4" creationId="{EB1131F9-11FA-45A3-BDED-AC23CD7D621D}"/>
          </ac:spMkLst>
        </pc:spChg>
        <pc:spChg chg="add mod">
          <ac:chgData name="Tino Donderwinkel" userId="0571b9db-0e92-41a8-9832-f6fed62244fc" providerId="ADAL" clId="{E5271864-5F7B-4E04-8C70-59CFC4C3D634}" dt="2017-11-06T21:00:50.908" v="1013" actId="20577"/>
          <ac:spMkLst>
            <pc:docMk/>
            <pc:sldMk cId="1861267790" sldId="371"/>
            <ac:spMk id="5" creationId="{292B390F-939E-4BEE-B3EE-A436D01729E4}"/>
          </ac:spMkLst>
        </pc:spChg>
        <pc:spChg chg="add mod">
          <ac:chgData name="Tino Donderwinkel" userId="0571b9db-0e92-41a8-9832-f6fed62244fc" providerId="ADAL" clId="{E5271864-5F7B-4E04-8C70-59CFC4C3D634}" dt="2017-11-06T21:00:53.586" v="1015" actId="20577"/>
          <ac:spMkLst>
            <pc:docMk/>
            <pc:sldMk cId="1861267790" sldId="371"/>
            <ac:spMk id="6" creationId="{41321BC5-0420-490D-AF56-690C4D30761F}"/>
          </ac:spMkLst>
        </pc:spChg>
      </pc:sldChg>
      <pc:sldChg chg="addSp delSp modSp add">
        <pc:chgData name="Tino Donderwinkel" userId="0571b9db-0e92-41a8-9832-f6fed62244fc" providerId="ADAL" clId="{E5271864-5F7B-4E04-8C70-59CFC4C3D634}" dt="2017-11-06T21:02:01.324" v="1069" actId="6549"/>
        <pc:sldMkLst>
          <pc:docMk/>
          <pc:sldMk cId="2864927458" sldId="372"/>
        </pc:sldMkLst>
        <pc:spChg chg="del">
          <ac:chgData name="Tino Donderwinkel" userId="0571b9db-0e92-41a8-9832-f6fed62244fc" providerId="ADAL" clId="{E5271864-5F7B-4E04-8C70-59CFC4C3D634}" dt="2017-11-06T19:48:52.061" v="456" actId="20577"/>
          <ac:spMkLst>
            <pc:docMk/>
            <pc:sldMk cId="2864927458" sldId="372"/>
            <ac:spMk id="2" creationId="{157588DE-975E-4141-9794-291580ACD74A}"/>
          </ac:spMkLst>
        </pc:spChg>
        <pc:spChg chg="add del mod">
          <ac:chgData name="Tino Donderwinkel" userId="0571b9db-0e92-41a8-9832-f6fed62244fc" providerId="ADAL" clId="{E5271864-5F7B-4E04-8C70-59CFC4C3D634}" dt="2017-11-06T21:01:51.606" v="1048" actId="6549"/>
          <ac:spMkLst>
            <pc:docMk/>
            <pc:sldMk cId="2864927458" sldId="372"/>
            <ac:spMk id="2" creationId="{D230E387-3FB2-4ABC-A8F5-6FE679A5C54E}"/>
          </ac:spMkLst>
        </pc:spChg>
        <pc:spChg chg="del">
          <ac:chgData name="Tino Donderwinkel" userId="0571b9db-0e92-41a8-9832-f6fed62244fc" providerId="ADAL" clId="{E5271864-5F7B-4E04-8C70-59CFC4C3D634}" dt="2017-11-06T19:48:52.061" v="456" actId="20577"/>
          <ac:spMkLst>
            <pc:docMk/>
            <pc:sldMk cId="2864927458" sldId="372"/>
            <ac:spMk id="3" creationId="{4C5D48BD-5718-4CB2-9C67-01D7D9398A87}"/>
          </ac:spMkLst>
        </pc:spChg>
        <pc:spChg chg="add mod">
          <ac:chgData name="Tino Donderwinkel" userId="0571b9db-0e92-41a8-9832-f6fed62244fc" providerId="ADAL" clId="{E5271864-5F7B-4E04-8C70-59CFC4C3D634}" dt="2017-11-06T21:02:01.324" v="1069" actId="6549"/>
          <ac:spMkLst>
            <pc:docMk/>
            <pc:sldMk cId="2864927458" sldId="372"/>
            <ac:spMk id="3" creationId="{9C4F2B8F-DF2A-47E3-99B5-3CFDF5BC0942}"/>
          </ac:spMkLst>
        </pc:spChg>
        <pc:spChg chg="add del mod">
          <ac:chgData name="Tino Donderwinkel" userId="0571b9db-0e92-41a8-9832-f6fed62244fc" providerId="ADAL" clId="{E5271864-5F7B-4E04-8C70-59CFC4C3D634}" dt="2017-11-06T21:00:19.415" v="1004" actId="6549"/>
          <ac:spMkLst>
            <pc:docMk/>
            <pc:sldMk cId="2864927458" sldId="372"/>
            <ac:spMk id="4" creationId="{D36B8E1C-8E11-4F29-9125-796853EB5C9E}"/>
          </ac:spMkLst>
        </pc:spChg>
        <pc:spChg chg="add del mod">
          <ac:chgData name="Tino Donderwinkel" userId="0571b9db-0e92-41a8-9832-f6fed62244fc" providerId="ADAL" clId="{E5271864-5F7B-4E04-8C70-59CFC4C3D634}" dt="2017-11-06T21:01:51.606" v="1048" actId="6549"/>
          <ac:spMkLst>
            <pc:docMk/>
            <pc:sldMk cId="2864927458" sldId="372"/>
            <ac:spMk id="5" creationId="{B7823B76-6150-44A4-8973-80D3621931CA}"/>
          </ac:spMkLst>
        </pc:spChg>
        <pc:spChg chg="add mod">
          <ac:chgData name="Tino Donderwinkel" userId="0571b9db-0e92-41a8-9832-f6fed62244fc" providerId="ADAL" clId="{E5271864-5F7B-4E04-8C70-59CFC4C3D634}" dt="2017-11-06T21:01:54.597" v="1054" actId="20577"/>
          <ac:spMkLst>
            <pc:docMk/>
            <pc:sldMk cId="2864927458" sldId="372"/>
            <ac:spMk id="6" creationId="{B1035B0A-46B0-4D9F-8A2F-06F41EE94E11}"/>
          </ac:spMkLst>
        </pc:spChg>
        <pc:spChg chg="add mod">
          <ac:chgData name="Tino Donderwinkel" userId="0571b9db-0e92-41a8-9832-f6fed62244fc" providerId="ADAL" clId="{E5271864-5F7B-4E04-8C70-59CFC4C3D634}" dt="2017-11-06T21:01:59.091" v="1068" actId="20577"/>
          <ac:spMkLst>
            <pc:docMk/>
            <pc:sldMk cId="2864927458" sldId="372"/>
            <ac:spMk id="7" creationId="{CDC5ABC7-F0B0-4E92-865F-65F54B556300}"/>
          </ac:spMkLst>
        </pc:spChg>
      </pc:sldChg>
      <pc:sldMasterChg chg="delSldLayout modSldLayout">
        <pc:chgData name="Tino Donderwinkel" userId="0571b9db-0e92-41a8-9832-f6fed62244fc" providerId="ADAL" clId="{E5271864-5F7B-4E04-8C70-59CFC4C3D634}" dt="2017-11-07T07:29:12.690" v="1302" actId="2696"/>
        <pc:sldMasterMkLst>
          <pc:docMk/>
          <pc:sldMasterMk cId="645284692" sldId="2147483648"/>
        </pc:sldMasterMkLst>
        <pc:sldLayoutChg chg="addSp delSp modSp">
          <pc:chgData name="Tino Donderwinkel" userId="0571b9db-0e92-41a8-9832-f6fed62244fc" providerId="ADAL" clId="{E5271864-5F7B-4E04-8C70-59CFC4C3D634}" dt="2017-11-06T20:41:07.476" v="744" actId="14100"/>
          <pc:sldLayoutMkLst>
            <pc:docMk/>
            <pc:sldMasterMk cId="645284692" sldId="2147483648"/>
            <pc:sldLayoutMk cId="4170800896" sldId="2147483691"/>
          </pc:sldLayoutMkLst>
          <pc:spChg chg="del">
            <ac:chgData name="Tino Donderwinkel" userId="0571b9db-0e92-41a8-9832-f6fed62244fc" providerId="ADAL" clId="{E5271864-5F7B-4E04-8C70-59CFC4C3D634}" dt="2017-11-06T20:32:59.914" v="629" actId="478"/>
            <ac:spMkLst>
              <pc:docMk/>
              <pc:sldMasterMk cId="645284692" sldId="2147483648"/>
              <pc:sldLayoutMk cId="4170800896" sldId="2147483691"/>
              <ac:spMk id="2" creationId="{27711F31-1C35-4486-A499-7B3FA55ABC05}"/>
            </ac:spMkLst>
          </pc:spChg>
          <pc:spChg chg="add del mod">
            <ac:chgData name="Tino Donderwinkel" userId="0571b9db-0e92-41a8-9832-f6fed62244fc" providerId="ADAL" clId="{E5271864-5F7B-4E04-8C70-59CFC4C3D634}" dt="2017-11-06T20:36:44.871" v="669" actId="767"/>
            <ac:spMkLst>
              <pc:docMk/>
              <pc:sldMasterMk cId="645284692" sldId="2147483648"/>
              <pc:sldLayoutMk cId="4170800896" sldId="2147483691"/>
              <ac:spMk id="3" creationId="{4324FECA-98EC-4A92-8AFE-71634B8496DC}"/>
            </ac:spMkLst>
          </pc:spChg>
          <pc:spChg chg="add del">
            <ac:chgData name="Tino Donderwinkel" userId="0571b9db-0e92-41a8-9832-f6fed62244fc" providerId="ADAL" clId="{E5271864-5F7B-4E04-8C70-59CFC4C3D634}" dt="2017-11-06T20:38:01.243" v="673" actId="11529"/>
            <ac:spMkLst>
              <pc:docMk/>
              <pc:sldMasterMk cId="645284692" sldId="2147483648"/>
              <pc:sldLayoutMk cId="4170800896" sldId="2147483691"/>
              <ac:spMk id="4" creationId="{F03A0DAA-81D5-4FC1-9EF2-9D5A98CC771D}"/>
            </ac:spMkLst>
          </pc:spChg>
          <pc:spChg chg="add del mod">
            <ac:chgData name="Tino Donderwinkel" userId="0571b9db-0e92-41a8-9832-f6fed62244fc" providerId="ADAL" clId="{E5271864-5F7B-4E04-8C70-59CFC4C3D634}" dt="2017-11-06T20:37:47.765" v="671" actId="478"/>
            <ac:spMkLst>
              <pc:docMk/>
              <pc:sldMasterMk cId="645284692" sldId="2147483648"/>
              <pc:sldLayoutMk cId="4170800896" sldId="2147483691"/>
              <ac:spMk id="5" creationId="{887C6EFD-D4CE-4535-B682-BFEBE84AE13D}"/>
            </ac:spMkLst>
          </pc:spChg>
          <pc:spChg chg="add del mod">
            <ac:chgData name="Tino Donderwinkel" userId="0571b9db-0e92-41a8-9832-f6fed62244fc" providerId="ADAL" clId="{E5271864-5F7B-4E04-8C70-59CFC4C3D634}" dt="2017-11-06T20:40:00.646" v="711" actId="478"/>
            <ac:spMkLst>
              <pc:docMk/>
              <pc:sldMasterMk cId="645284692" sldId="2147483648"/>
              <pc:sldLayoutMk cId="4170800896" sldId="2147483691"/>
              <ac:spMk id="6" creationId="{B46B0A8A-22AF-41F7-A7B3-3265DCF6A874}"/>
            </ac:spMkLst>
          </pc:spChg>
          <pc:spChg chg="del">
            <ac:chgData name="Tino Donderwinkel" userId="0571b9db-0e92-41a8-9832-f6fed62244fc" providerId="ADAL" clId="{E5271864-5F7B-4E04-8C70-59CFC4C3D634}" dt="2017-11-06T20:39:40.930" v="706" actId="478"/>
            <ac:spMkLst>
              <pc:docMk/>
              <pc:sldMasterMk cId="645284692" sldId="2147483648"/>
              <pc:sldLayoutMk cId="4170800896" sldId="2147483691"/>
              <ac:spMk id="7" creationId="{316E5589-8E64-43C0-914F-524628CB6506}"/>
            </ac:spMkLst>
          </pc:spChg>
          <pc:spChg chg="add del mod">
            <ac:chgData name="Tino Donderwinkel" userId="0571b9db-0e92-41a8-9832-f6fed62244fc" providerId="ADAL" clId="{E5271864-5F7B-4E04-8C70-59CFC4C3D634}" dt="2017-11-06T20:41:07.476" v="744" actId="14100"/>
            <ac:spMkLst>
              <pc:docMk/>
              <pc:sldMasterMk cId="645284692" sldId="2147483648"/>
              <pc:sldLayoutMk cId="4170800896" sldId="2147483691"/>
              <ac:spMk id="8" creationId="{14242111-C676-4903-A587-D0F9EDCE5CD7}"/>
            </ac:spMkLst>
          </pc:spChg>
          <pc:spChg chg="add del">
            <ac:chgData name="Tino Donderwinkel" userId="0571b9db-0e92-41a8-9832-f6fed62244fc" providerId="ADAL" clId="{E5271864-5F7B-4E04-8C70-59CFC4C3D634}" dt="2017-11-06T20:38:18.636" v="676" actId="478"/>
            <ac:spMkLst>
              <pc:docMk/>
              <pc:sldMasterMk cId="645284692" sldId="2147483648"/>
              <pc:sldLayoutMk cId="4170800896" sldId="2147483691"/>
              <ac:spMk id="9" creationId="{5BA6A64D-8DBA-45FC-99F8-73A498E72963}"/>
            </ac:spMkLst>
          </pc:spChg>
          <pc:spChg chg="add del">
            <ac:chgData name="Tino Donderwinkel" userId="0571b9db-0e92-41a8-9832-f6fed62244fc" providerId="ADAL" clId="{E5271864-5F7B-4E04-8C70-59CFC4C3D634}" dt="2017-11-06T20:39:50.654" v="707" actId="11529"/>
            <ac:spMkLst>
              <pc:docMk/>
              <pc:sldMasterMk cId="645284692" sldId="2147483648"/>
              <pc:sldLayoutMk cId="4170800896" sldId="2147483691"/>
              <ac:spMk id="10" creationId="{DB469CDE-7F78-4FC4-97EE-31E32D18F4F1}"/>
            </ac:spMkLst>
          </pc:spChg>
          <pc:spChg chg="add del mod">
            <ac:chgData name="Tino Donderwinkel" userId="0571b9db-0e92-41a8-9832-f6fed62244fc" providerId="ADAL" clId="{E5271864-5F7B-4E04-8C70-59CFC4C3D634}" dt="2017-11-06T20:40:37.751" v="736" actId="478"/>
            <ac:spMkLst>
              <pc:docMk/>
              <pc:sldMasterMk cId="645284692" sldId="2147483648"/>
              <pc:sldLayoutMk cId="4170800896" sldId="2147483691"/>
              <ac:spMk id="11" creationId="{87C9899B-541D-44E5-AED1-C004692F2F2C}"/>
            </ac:spMkLst>
          </pc:spChg>
          <pc:spChg chg="add del">
            <ac:chgData name="Tino Donderwinkel" userId="0571b9db-0e92-41a8-9832-f6fed62244fc" providerId="ADAL" clId="{E5271864-5F7B-4E04-8C70-59CFC4C3D634}" dt="2017-11-06T20:40:45.502" v="737" actId="11529"/>
            <ac:spMkLst>
              <pc:docMk/>
              <pc:sldMasterMk cId="645284692" sldId="2147483648"/>
              <pc:sldLayoutMk cId="4170800896" sldId="2147483691"/>
              <ac:spMk id="12" creationId="{E9E3F3BC-64B3-46BC-8489-CD4D7C41AB5D}"/>
            </ac:spMkLst>
          </pc:spChg>
          <pc:spChg chg="add mod">
            <ac:chgData name="Tino Donderwinkel" userId="0571b9db-0e92-41a8-9832-f6fed62244fc" providerId="ADAL" clId="{E5271864-5F7B-4E04-8C70-59CFC4C3D634}" dt="2017-11-06T20:41:03.212" v="743" actId="1076"/>
            <ac:spMkLst>
              <pc:docMk/>
              <pc:sldMasterMk cId="645284692" sldId="2147483648"/>
              <pc:sldLayoutMk cId="4170800896" sldId="2147483691"/>
              <ac:spMk id="13" creationId="{2291699B-E43F-4657-8B30-E4456F674D64}"/>
            </ac:spMkLst>
          </pc:spChg>
        </pc:sldLayoutChg>
        <pc:sldLayoutChg chg="addSp delSp modSp">
          <pc:chgData name="Tino Donderwinkel" userId="0571b9db-0e92-41a8-9832-f6fed62244fc" providerId="ADAL" clId="{E5271864-5F7B-4E04-8C70-59CFC4C3D634}" dt="2017-11-06T20:43:45.389" v="862" actId="14100"/>
          <pc:sldLayoutMkLst>
            <pc:docMk/>
            <pc:sldMasterMk cId="645284692" sldId="2147483648"/>
            <pc:sldLayoutMk cId="1441271765" sldId="2147483692"/>
          </pc:sldLayoutMkLst>
          <pc:spChg chg="del">
            <ac:chgData name="Tino Donderwinkel" userId="0571b9db-0e92-41a8-9832-f6fed62244fc" providerId="ADAL" clId="{E5271864-5F7B-4E04-8C70-59CFC4C3D634}" dt="2017-11-06T20:32:51.674" v="619" actId="478"/>
            <ac:spMkLst>
              <pc:docMk/>
              <pc:sldMasterMk cId="645284692" sldId="2147483648"/>
              <pc:sldLayoutMk cId="1441271765" sldId="2147483692"/>
              <ac:spMk id="2" creationId="{27711F31-1C35-4486-A499-7B3FA55ABC05}"/>
            </ac:spMkLst>
          </pc:spChg>
          <pc:spChg chg="add del mod">
            <ac:chgData name="Tino Donderwinkel" userId="0571b9db-0e92-41a8-9832-f6fed62244fc" providerId="ADAL" clId="{E5271864-5F7B-4E04-8C70-59CFC4C3D634}" dt="2017-11-06T20:38:57.268" v="695" actId="478"/>
            <ac:spMkLst>
              <pc:docMk/>
              <pc:sldMasterMk cId="645284692" sldId="2147483648"/>
              <pc:sldLayoutMk cId="1441271765" sldId="2147483692"/>
              <ac:spMk id="5" creationId="{0C59CAC9-2FED-482A-A7B2-106CDF96F850}"/>
            </ac:spMkLst>
          </pc:spChg>
          <pc:spChg chg="add del mod">
            <ac:chgData name="Tino Donderwinkel" userId="0571b9db-0e92-41a8-9832-f6fed62244fc" providerId="ADAL" clId="{E5271864-5F7B-4E04-8C70-59CFC4C3D634}" dt="2017-11-06T20:43:26.672" v="819" actId="478"/>
            <ac:spMkLst>
              <pc:docMk/>
              <pc:sldMasterMk cId="645284692" sldId="2147483648"/>
              <pc:sldLayoutMk cId="1441271765" sldId="2147483692"/>
              <ac:spMk id="6" creationId="{27E0E67A-BC81-4403-A0B9-C939B73D038E}"/>
            </ac:spMkLst>
          </pc:spChg>
          <pc:spChg chg="del">
            <ac:chgData name="Tino Donderwinkel" userId="0571b9db-0e92-41a8-9832-f6fed62244fc" providerId="ADAL" clId="{E5271864-5F7B-4E04-8C70-59CFC4C3D634}" dt="2017-11-06T20:43:27.604" v="820" actId="478"/>
            <ac:spMkLst>
              <pc:docMk/>
              <pc:sldMasterMk cId="645284692" sldId="2147483648"/>
              <pc:sldLayoutMk cId="1441271765" sldId="2147483692"/>
              <ac:spMk id="7" creationId="{316E5589-8E64-43C0-914F-524628CB6506}"/>
            </ac:spMkLst>
          </pc:spChg>
          <pc:spChg chg="mod">
            <ac:chgData name="Tino Donderwinkel" userId="0571b9db-0e92-41a8-9832-f6fed62244fc" providerId="ADAL" clId="{E5271864-5F7B-4E04-8C70-59CFC4C3D634}" dt="2017-11-06T20:43:45.389" v="862" actId="14100"/>
            <ac:spMkLst>
              <pc:docMk/>
              <pc:sldMasterMk cId="645284692" sldId="2147483648"/>
              <pc:sldLayoutMk cId="1441271765" sldId="2147483692"/>
              <ac:spMk id="8" creationId="{14242111-C676-4903-A587-D0F9EDCE5CD7}"/>
            </ac:spMkLst>
          </pc:spChg>
          <pc:spChg chg="add mod">
            <ac:chgData name="Tino Donderwinkel" userId="0571b9db-0e92-41a8-9832-f6fed62244fc" providerId="ADAL" clId="{E5271864-5F7B-4E04-8C70-59CFC4C3D634}" dt="2017-11-06T20:43:32.862" v="828" actId="20577"/>
            <ac:spMkLst>
              <pc:docMk/>
              <pc:sldMasterMk cId="645284692" sldId="2147483648"/>
              <pc:sldLayoutMk cId="1441271765" sldId="2147483692"/>
              <ac:spMk id="9" creationId="{F9390C4F-EB4A-403C-9885-A442EA8AB5CD}"/>
            </ac:spMkLst>
          </pc:spChg>
          <pc:spChg chg="add mod">
            <ac:chgData name="Tino Donderwinkel" userId="0571b9db-0e92-41a8-9832-f6fed62244fc" providerId="ADAL" clId="{E5271864-5F7B-4E04-8C70-59CFC4C3D634}" dt="2017-11-06T20:43:39.487" v="861" actId="20577"/>
            <ac:spMkLst>
              <pc:docMk/>
              <pc:sldMasterMk cId="645284692" sldId="2147483648"/>
              <pc:sldLayoutMk cId="1441271765" sldId="2147483692"/>
              <ac:spMk id="10" creationId="{E381C394-B183-47CE-B6E5-31410BC6B8C9}"/>
            </ac:spMkLst>
          </pc:spChg>
        </pc:sldLayoutChg>
        <pc:sldLayoutChg chg="modSp">
          <pc:chgData name="Tino Donderwinkel" userId="0571b9db-0e92-41a8-9832-f6fed62244fc" providerId="ADAL" clId="{E5271864-5F7B-4E04-8C70-59CFC4C3D634}" dt="2017-11-07T07:09:23.517" v="1098" actId="20577"/>
          <pc:sldLayoutMkLst>
            <pc:docMk/>
            <pc:sldMasterMk cId="645284692" sldId="2147483648"/>
            <pc:sldLayoutMk cId="2597017557" sldId="2147483703"/>
          </pc:sldLayoutMkLst>
          <pc:spChg chg="mod">
            <ac:chgData name="Tino Donderwinkel" userId="0571b9db-0e92-41a8-9832-f6fed62244fc" providerId="ADAL" clId="{E5271864-5F7B-4E04-8C70-59CFC4C3D634}" dt="2017-11-07T07:09:23.517" v="1098" actId="20577"/>
            <ac:spMkLst>
              <pc:docMk/>
              <pc:sldMasterMk cId="645284692" sldId="2147483648"/>
              <pc:sldLayoutMk cId="2597017557" sldId="2147483703"/>
              <ac:spMk id="9" creationId="{00000000-0000-0000-0000-000000000000}"/>
            </ac:spMkLst>
          </pc:spChg>
        </pc:sldLayoutChg>
        <pc:sldLayoutChg chg="modSp">
          <pc:chgData name="Tino Donderwinkel" userId="0571b9db-0e92-41a8-9832-f6fed62244fc" providerId="ADAL" clId="{E5271864-5F7B-4E04-8C70-59CFC4C3D634}" dt="2017-11-07T07:09:57.157" v="1117" actId="20577"/>
          <pc:sldLayoutMkLst>
            <pc:docMk/>
            <pc:sldMasterMk cId="645284692" sldId="2147483648"/>
            <pc:sldLayoutMk cId="1504069020" sldId="2147483704"/>
          </pc:sldLayoutMkLst>
          <pc:spChg chg="mod">
            <ac:chgData name="Tino Donderwinkel" userId="0571b9db-0e92-41a8-9832-f6fed62244fc" providerId="ADAL" clId="{E5271864-5F7B-4E04-8C70-59CFC4C3D634}" dt="2017-11-07T07:09:57.157" v="1117" actId="20577"/>
            <ac:spMkLst>
              <pc:docMk/>
              <pc:sldMasterMk cId="645284692" sldId="2147483648"/>
              <pc:sldLayoutMk cId="1504069020" sldId="2147483704"/>
              <ac:spMk id="3" creationId="{00000000-0000-0000-0000-000000000000}"/>
            </ac:spMkLst>
          </pc:spChg>
          <pc:spChg chg="mod">
            <ac:chgData name="Tino Donderwinkel" userId="0571b9db-0e92-41a8-9832-f6fed62244fc" providerId="ADAL" clId="{E5271864-5F7B-4E04-8C70-59CFC4C3D634}" dt="2017-11-07T07:09:50.872" v="1104" actId="20577"/>
            <ac:spMkLst>
              <pc:docMk/>
              <pc:sldMasterMk cId="645284692" sldId="2147483648"/>
              <pc:sldLayoutMk cId="1504069020" sldId="2147483704"/>
              <ac:spMk id="9" creationId="{00000000-0000-0000-0000-000000000000}"/>
            </ac:spMkLst>
          </pc:spChg>
        </pc:sldLayoutChg>
        <pc:sldLayoutChg chg="addSp delSp modSp">
          <pc:chgData name="Tino Donderwinkel" userId="0571b9db-0e92-41a8-9832-f6fed62244fc" providerId="ADAL" clId="{E5271864-5F7B-4E04-8C70-59CFC4C3D634}" dt="2017-11-06T20:59:25.225" v="959" actId="14100"/>
          <pc:sldLayoutMkLst>
            <pc:docMk/>
            <pc:sldMasterMk cId="645284692" sldId="2147483648"/>
            <pc:sldLayoutMk cId="96771019" sldId="2147483713"/>
          </pc:sldLayoutMkLst>
          <pc:spChg chg="add mod">
            <ac:chgData name="Tino Donderwinkel" userId="0571b9db-0e92-41a8-9832-f6fed62244fc" providerId="ADAL" clId="{E5271864-5F7B-4E04-8C70-59CFC4C3D634}" dt="2017-11-06T20:59:18.696" v="957" actId="20577"/>
            <ac:spMkLst>
              <pc:docMk/>
              <pc:sldMasterMk cId="645284692" sldId="2147483648"/>
              <pc:sldLayoutMk cId="96771019" sldId="2147483713"/>
              <ac:spMk id="6" creationId="{82392EFD-F84A-43A9-9EFA-F745BF281809}"/>
            </ac:spMkLst>
          </pc:spChg>
          <pc:spChg chg="mod">
            <ac:chgData name="Tino Donderwinkel" userId="0571b9db-0e92-41a8-9832-f6fed62244fc" providerId="ADAL" clId="{E5271864-5F7B-4E04-8C70-59CFC4C3D634}" dt="2017-11-06T20:59:25.225" v="959" actId="14100"/>
            <ac:spMkLst>
              <pc:docMk/>
              <pc:sldMasterMk cId="645284692" sldId="2147483648"/>
              <pc:sldLayoutMk cId="96771019" sldId="2147483713"/>
              <ac:spMk id="8" creationId="{0BFBE9C9-2103-4570-9A5B-D963B4644402}"/>
            </ac:spMkLst>
          </pc:spChg>
          <pc:spChg chg="mod">
            <ac:chgData name="Tino Donderwinkel" userId="0571b9db-0e92-41a8-9832-f6fed62244fc" providerId="ADAL" clId="{E5271864-5F7B-4E04-8C70-59CFC4C3D634}" dt="2017-11-06T20:59:22.219" v="958" actId="14100"/>
            <ac:spMkLst>
              <pc:docMk/>
              <pc:sldMasterMk cId="645284692" sldId="2147483648"/>
              <pc:sldLayoutMk cId="96771019" sldId="2147483713"/>
              <ac:spMk id="10" creationId="{451B763A-6192-434E-BFBE-78F807391806}"/>
            </ac:spMkLst>
          </pc:spChg>
          <pc:spChg chg="del">
            <ac:chgData name="Tino Donderwinkel" userId="0571b9db-0e92-41a8-9832-f6fed62244fc" providerId="ADAL" clId="{E5271864-5F7B-4E04-8C70-59CFC4C3D634}" dt="2017-11-06T20:59:10.461" v="952" actId="478"/>
            <ac:spMkLst>
              <pc:docMk/>
              <pc:sldMasterMk cId="645284692" sldId="2147483648"/>
              <pc:sldLayoutMk cId="96771019" sldId="2147483713"/>
              <ac:spMk id="11" creationId="{ECEE7D5D-FB7B-4747-AA8E-A3AC38AE9081}"/>
            </ac:spMkLst>
          </pc:spChg>
        </pc:sldLayoutChg>
        <pc:sldLayoutChg chg="addSp delSp modSp">
          <pc:chgData name="Tino Donderwinkel" userId="0571b9db-0e92-41a8-9832-f6fed62244fc" providerId="ADAL" clId="{E5271864-5F7B-4E04-8C70-59CFC4C3D634}" dt="2017-11-06T20:59:47.135" v="975" actId="20577"/>
          <pc:sldLayoutMkLst>
            <pc:docMk/>
            <pc:sldMasterMk cId="645284692" sldId="2147483648"/>
            <pc:sldLayoutMk cId="383556070" sldId="2147483714"/>
          </pc:sldLayoutMkLst>
          <pc:spChg chg="del mod">
            <ac:chgData name="Tino Donderwinkel" userId="0571b9db-0e92-41a8-9832-f6fed62244fc" providerId="ADAL" clId="{E5271864-5F7B-4E04-8C70-59CFC4C3D634}" dt="2017-11-06T20:59:36.100" v="962" actId="478"/>
            <ac:spMkLst>
              <pc:docMk/>
              <pc:sldMasterMk cId="645284692" sldId="2147483648"/>
              <pc:sldLayoutMk cId="383556070" sldId="2147483714"/>
              <ac:spMk id="5" creationId="{B1A26BA0-8C8B-4F0F-8DD9-CB1F9F30A1B7}"/>
            </ac:spMkLst>
          </pc:spChg>
          <pc:spChg chg="add mod">
            <ac:chgData name="Tino Donderwinkel" userId="0571b9db-0e92-41a8-9832-f6fed62244fc" providerId="ADAL" clId="{E5271864-5F7B-4E04-8C70-59CFC4C3D634}" dt="2017-11-06T20:59:47.135" v="975" actId="20577"/>
            <ac:spMkLst>
              <pc:docMk/>
              <pc:sldMasterMk cId="645284692" sldId="2147483648"/>
              <pc:sldLayoutMk cId="383556070" sldId="2147483714"/>
              <ac:spMk id="6" creationId="{2DD3EF9F-3A8C-4664-94AF-3E99418A3AF6}"/>
            </ac:spMkLst>
          </pc:spChg>
          <pc:spChg chg="del mod">
            <ac:chgData name="Tino Donderwinkel" userId="0571b9db-0e92-41a8-9832-f6fed62244fc" providerId="ADAL" clId="{E5271864-5F7B-4E04-8C70-59CFC4C3D634}" dt="2017-11-06T20:59:34.760" v="961" actId="478"/>
            <ac:spMkLst>
              <pc:docMk/>
              <pc:sldMasterMk cId="645284692" sldId="2147483648"/>
              <pc:sldLayoutMk cId="383556070" sldId="2147483714"/>
              <ac:spMk id="8" creationId="{2B4D2800-BFA1-4FD1-B123-53A802DB4E9D}"/>
            </ac:spMkLst>
          </pc:spChg>
          <pc:spChg chg="del">
            <ac:chgData name="Tino Donderwinkel" userId="0571b9db-0e92-41a8-9832-f6fed62244fc" providerId="ADAL" clId="{E5271864-5F7B-4E04-8C70-59CFC4C3D634}" dt="2017-11-06T20:59:33.541" v="960" actId="478"/>
            <ac:spMkLst>
              <pc:docMk/>
              <pc:sldMasterMk cId="645284692" sldId="2147483648"/>
              <pc:sldLayoutMk cId="383556070" sldId="2147483714"/>
              <ac:spMk id="9" creationId="{7EE0AB43-5829-4B61-997C-B60A2256026A}"/>
            </ac:spMkLst>
          </pc:spChg>
          <pc:spChg chg="add mod">
            <ac:chgData name="Tino Donderwinkel" userId="0571b9db-0e92-41a8-9832-f6fed62244fc" providerId="ADAL" clId="{E5271864-5F7B-4E04-8C70-59CFC4C3D634}" dt="2017-11-06T20:59:43.829" v="971" actId="20577"/>
            <ac:spMkLst>
              <pc:docMk/>
              <pc:sldMasterMk cId="645284692" sldId="2147483648"/>
              <pc:sldLayoutMk cId="383556070" sldId="2147483714"/>
              <ac:spMk id="10" creationId="{0BED7AD8-5C50-474E-A7FC-D64206463D4C}"/>
            </ac:spMkLst>
          </pc:spChg>
          <pc:spChg chg="add mod">
            <ac:chgData name="Tino Donderwinkel" userId="0571b9db-0e92-41a8-9832-f6fed62244fc" providerId="ADAL" clId="{E5271864-5F7B-4E04-8C70-59CFC4C3D634}" dt="2017-11-06T20:59:40.194" v="967" actId="20577"/>
            <ac:spMkLst>
              <pc:docMk/>
              <pc:sldMasterMk cId="645284692" sldId="2147483648"/>
              <pc:sldLayoutMk cId="383556070" sldId="2147483714"/>
              <ac:spMk id="11" creationId="{38650A7F-2D11-4777-B6B0-9745CAA995E6}"/>
            </ac:spMkLst>
          </pc:spChg>
        </pc:sldLayoutChg>
        <pc:sldLayoutChg chg="addSp delSp modSp">
          <pc:chgData name="Tino Donderwinkel" userId="0571b9db-0e92-41a8-9832-f6fed62244fc" providerId="ADAL" clId="{E5271864-5F7B-4E04-8C70-59CFC4C3D634}" dt="2017-11-06T21:00:04.007" v="1003" actId="20577"/>
          <pc:sldLayoutMkLst>
            <pc:docMk/>
            <pc:sldMasterMk cId="645284692" sldId="2147483648"/>
            <pc:sldLayoutMk cId="2300065274" sldId="2147483715"/>
          </pc:sldLayoutMkLst>
          <pc:spChg chg="add mod">
            <ac:chgData name="Tino Donderwinkel" userId="0571b9db-0e92-41a8-9832-f6fed62244fc" providerId="ADAL" clId="{E5271864-5F7B-4E04-8C70-59CFC4C3D634}" dt="2017-11-06T21:00:04.007" v="1003" actId="20577"/>
            <ac:spMkLst>
              <pc:docMk/>
              <pc:sldMasterMk cId="645284692" sldId="2147483648"/>
              <pc:sldLayoutMk cId="2300065274" sldId="2147483715"/>
              <ac:spMk id="6" creationId="{96418157-DA53-4F21-8101-3C7DC34A9E37}"/>
            </ac:spMkLst>
          </pc:spChg>
          <pc:spChg chg="del mod">
            <ac:chgData name="Tino Donderwinkel" userId="0571b9db-0e92-41a8-9832-f6fed62244fc" providerId="ADAL" clId="{E5271864-5F7B-4E04-8C70-59CFC4C3D634}" dt="2017-11-06T20:59:50.680" v="976" actId="478"/>
            <ac:spMkLst>
              <pc:docMk/>
              <pc:sldMasterMk cId="645284692" sldId="2147483648"/>
              <pc:sldLayoutMk cId="2300065274" sldId="2147483715"/>
              <ac:spMk id="7" creationId="{7739A876-E403-480B-B45D-00CA18CE5EBC}"/>
            </ac:spMkLst>
          </pc:spChg>
          <pc:spChg chg="del mod">
            <ac:chgData name="Tino Donderwinkel" userId="0571b9db-0e92-41a8-9832-f6fed62244fc" providerId="ADAL" clId="{E5271864-5F7B-4E04-8C70-59CFC4C3D634}" dt="2017-11-06T20:59:51.930" v="977" actId="478"/>
            <ac:spMkLst>
              <pc:docMk/>
              <pc:sldMasterMk cId="645284692" sldId="2147483648"/>
              <pc:sldLayoutMk cId="2300065274" sldId="2147483715"/>
              <ac:spMk id="8" creationId="{AA51E05C-E47B-4DB2-B665-10D216AC26A8}"/>
            </ac:spMkLst>
          </pc:spChg>
          <pc:spChg chg="del">
            <ac:chgData name="Tino Donderwinkel" userId="0571b9db-0e92-41a8-9832-f6fed62244fc" providerId="ADAL" clId="{E5271864-5F7B-4E04-8C70-59CFC4C3D634}" dt="2017-11-06T20:59:53.291" v="978" actId="478"/>
            <ac:spMkLst>
              <pc:docMk/>
              <pc:sldMasterMk cId="645284692" sldId="2147483648"/>
              <pc:sldLayoutMk cId="2300065274" sldId="2147483715"/>
              <ac:spMk id="9" creationId="{D7195DE0-482F-44F3-87BD-4FCEFFC381F0}"/>
            </ac:spMkLst>
          </pc:spChg>
          <pc:spChg chg="add mod">
            <ac:chgData name="Tino Donderwinkel" userId="0571b9db-0e92-41a8-9832-f6fed62244fc" providerId="ADAL" clId="{E5271864-5F7B-4E04-8C70-59CFC4C3D634}" dt="2017-11-06T21:00:00.447" v="995" actId="20577"/>
            <ac:spMkLst>
              <pc:docMk/>
              <pc:sldMasterMk cId="645284692" sldId="2147483648"/>
              <pc:sldLayoutMk cId="2300065274" sldId="2147483715"/>
              <ac:spMk id="10" creationId="{4EA53DB8-2D9C-4139-9BA6-5B45AD29054A}"/>
            </ac:spMkLst>
          </pc:spChg>
          <pc:spChg chg="add mod">
            <ac:chgData name="Tino Donderwinkel" userId="0571b9db-0e92-41a8-9832-f6fed62244fc" providerId="ADAL" clId="{E5271864-5F7B-4E04-8C70-59CFC4C3D634}" dt="2017-11-06T20:59:57.102" v="987" actId="20577"/>
            <ac:spMkLst>
              <pc:docMk/>
              <pc:sldMasterMk cId="645284692" sldId="2147483648"/>
              <pc:sldLayoutMk cId="2300065274" sldId="2147483715"/>
              <ac:spMk id="11" creationId="{AB6E7C30-8B1C-48D3-8523-2CB1028885FD}"/>
            </ac:spMkLst>
          </pc:spChg>
        </pc:sldLayoutChg>
      </pc:sldMasterChg>
    </pc:docChg>
  </pc:docChgLst>
  <pc:docChgLst>
    <pc:chgData name="Steven Van Doesburg" userId="1003BFFD801C1A8E@LIVE.COM" providerId="AD" clId="Web-{627BD2D2-C324-4BDB-828D-397664D3A40E}"/>
    <pc:docChg chg="modSld">
      <pc:chgData name="Steven Van Doesburg" userId="1003BFFD801C1A8E@LIVE.COM" providerId="AD" clId="Web-{627BD2D2-C324-4BDB-828D-397664D3A40E}" dt="2017-11-15T09:47:22.078" v="12"/>
      <pc:docMkLst>
        <pc:docMk/>
      </pc:docMkLst>
      <pc:sldChg chg="modSp">
        <pc:chgData name="Steven Van Doesburg" userId="1003BFFD801C1A8E@LIVE.COM" providerId="AD" clId="Web-{627BD2D2-C324-4BDB-828D-397664D3A40E}" dt="2017-11-15T09:47:22.078" v="11"/>
        <pc:sldMkLst>
          <pc:docMk/>
          <pc:sldMk cId="1371793569" sldId="277"/>
        </pc:sldMkLst>
        <pc:spChg chg="mod">
          <ac:chgData name="Steven Van Doesburg" userId="1003BFFD801C1A8E@LIVE.COM" providerId="AD" clId="Web-{627BD2D2-C324-4BDB-828D-397664D3A40E}" dt="2017-11-15T09:47:22.078" v="11"/>
          <ac:spMkLst>
            <pc:docMk/>
            <pc:sldMk cId="1371793569" sldId="277"/>
            <ac:spMk id="2" creationId="{EB2FFE8A-8E5C-4E0B-8161-8AB30C5C1631}"/>
          </ac:spMkLst>
        </pc:spChg>
      </pc:sldChg>
    </pc:docChg>
  </pc:docChgLst>
  <pc:docChgLst>
    <pc:chgData name="Steven Van Doesburg" userId="1003BFFD801C1A8E@LIVE.COM" providerId="AD" clId="Web-{D1B6E2AC-47FD-48A2-B8D3-DEECC56F6071}"/>
    <pc:docChg chg="modSld">
      <pc:chgData name="Steven Van Doesburg" userId="1003BFFD801C1A8E@LIVE.COM" providerId="AD" clId="Web-{D1B6E2AC-47FD-48A2-B8D3-DEECC56F6071}" dt="2017-11-15T09:45:03.965" v="17"/>
      <pc:docMkLst>
        <pc:docMk/>
      </pc:docMkLst>
      <pc:sldChg chg="modSp">
        <pc:chgData name="Steven Van Doesburg" userId="1003BFFD801C1A8E@LIVE.COM" providerId="AD" clId="Web-{D1B6E2AC-47FD-48A2-B8D3-DEECC56F6071}" dt="2017-11-15T09:45:03.965" v="16"/>
        <pc:sldMkLst>
          <pc:docMk/>
          <pc:sldMk cId="1605430627" sldId="270"/>
        </pc:sldMkLst>
        <pc:spChg chg="mod">
          <ac:chgData name="Steven Van Doesburg" userId="1003BFFD801C1A8E@LIVE.COM" providerId="AD" clId="Web-{D1B6E2AC-47FD-48A2-B8D3-DEECC56F6071}" dt="2017-11-15T09:45:03.965" v="16"/>
          <ac:spMkLst>
            <pc:docMk/>
            <pc:sldMk cId="1605430627" sldId="270"/>
            <ac:spMk id="2" creationId="{AD82F24D-0866-4B0C-9DF5-E39EE738711A}"/>
          </ac:spMkLst>
        </pc:spChg>
      </pc:sldChg>
    </pc:docChg>
  </pc:docChgLst>
  <pc:docChgLst>
    <pc:chgData name="Steven Van Doesburg" userId="8651e738-6a4a-4106-9f90-2ec75f24894c" providerId="ADAL" clId="{A10643D7-9155-444F-B3E4-D00F3B8107F5}"/>
    <pc:docChg chg="custSel delSld modSld modMainMaster modSection">
      <pc:chgData name="Steven Van Doesburg" userId="8651e738-6a4a-4106-9f90-2ec75f24894c" providerId="ADAL" clId="{A10643D7-9155-444F-B3E4-D00F3B8107F5}" dt="2017-11-15T09:53:16.523" v="146" actId="2696"/>
      <pc:docMkLst>
        <pc:docMk/>
      </pc:docMkLst>
      <pc:sldChg chg="del">
        <pc:chgData name="Steven Van Doesburg" userId="8651e738-6a4a-4106-9f90-2ec75f24894c" providerId="ADAL" clId="{A10643D7-9155-444F-B3E4-D00F3B8107F5}" dt="2017-11-15T09:53:16.523" v="146" actId="2696"/>
        <pc:sldMkLst>
          <pc:docMk/>
          <pc:sldMk cId="2889099974" sldId="268"/>
        </pc:sldMkLst>
      </pc:sldChg>
      <pc:sldChg chg="modSp">
        <pc:chgData name="Steven Van Doesburg" userId="8651e738-6a4a-4106-9f90-2ec75f24894c" providerId="ADAL" clId="{A10643D7-9155-444F-B3E4-D00F3B8107F5}" dt="2017-11-15T09:48:51.060" v="17" actId="6549"/>
        <pc:sldMkLst>
          <pc:docMk/>
          <pc:sldMk cId="1605430627" sldId="270"/>
        </pc:sldMkLst>
        <pc:spChg chg="mod">
          <ac:chgData name="Steven Van Doesburg" userId="8651e738-6a4a-4106-9f90-2ec75f24894c" providerId="ADAL" clId="{A10643D7-9155-444F-B3E4-D00F3B8107F5}" dt="2017-11-15T09:48:51.060" v="17" actId="6549"/>
          <ac:spMkLst>
            <pc:docMk/>
            <pc:sldMk cId="1605430627" sldId="270"/>
            <ac:spMk id="6" creationId="{438CF475-5DBF-4AF9-BE85-D15E95DEF40E}"/>
          </ac:spMkLst>
        </pc:spChg>
      </pc:sldChg>
      <pc:sldChg chg="del">
        <pc:chgData name="Steven Van Doesburg" userId="8651e738-6a4a-4106-9f90-2ec75f24894c" providerId="ADAL" clId="{A10643D7-9155-444F-B3E4-D00F3B8107F5}" dt="2017-11-15T09:53:08.192" v="145" actId="2696"/>
        <pc:sldMkLst>
          <pc:docMk/>
          <pc:sldMk cId="4254217952" sldId="275"/>
        </pc:sldMkLst>
      </pc:sldChg>
      <pc:sldChg chg="modSp">
        <pc:chgData name="Steven Van Doesburg" userId="8651e738-6a4a-4106-9f90-2ec75f24894c" providerId="ADAL" clId="{A10643D7-9155-444F-B3E4-D00F3B8107F5}" dt="2017-11-15T09:49:14.460" v="31" actId="6549"/>
        <pc:sldMkLst>
          <pc:docMk/>
          <pc:sldMk cId="1371793569" sldId="277"/>
        </pc:sldMkLst>
        <pc:spChg chg="mod">
          <ac:chgData name="Steven Van Doesburg" userId="8651e738-6a4a-4106-9f90-2ec75f24894c" providerId="ADAL" clId="{A10643D7-9155-444F-B3E4-D00F3B8107F5}" dt="2017-11-15T09:49:14.460" v="31" actId="6549"/>
          <ac:spMkLst>
            <pc:docMk/>
            <pc:sldMk cId="1371793569" sldId="277"/>
            <ac:spMk id="6" creationId="{438CF475-5DBF-4AF9-BE85-D15E95DEF40E}"/>
          </ac:spMkLst>
        </pc:spChg>
      </pc:sldChg>
      <pc:sldChg chg="del">
        <pc:chgData name="Steven Van Doesburg" userId="8651e738-6a4a-4106-9f90-2ec75f24894c" providerId="ADAL" clId="{A10643D7-9155-444F-B3E4-D00F3B8107F5}" dt="2017-11-15T09:53:01.962" v="144" actId="2696"/>
        <pc:sldMkLst>
          <pc:docMk/>
          <pc:sldMk cId="1543922899" sldId="295"/>
        </pc:sldMkLst>
      </pc:sldChg>
      <pc:sldChg chg="modSp">
        <pc:chgData name="Steven Van Doesburg" userId="8651e738-6a4a-4106-9f90-2ec75f24894c" providerId="ADAL" clId="{A10643D7-9155-444F-B3E4-D00F3B8107F5}" dt="2017-11-15T09:50:02.102" v="64" actId="6549"/>
        <pc:sldMkLst>
          <pc:docMk/>
          <pc:sldMk cId="1115786832" sldId="297"/>
        </pc:sldMkLst>
        <pc:spChg chg="mod">
          <ac:chgData name="Steven Van Doesburg" userId="8651e738-6a4a-4106-9f90-2ec75f24894c" providerId="ADAL" clId="{A10643D7-9155-444F-B3E4-D00F3B8107F5}" dt="2017-11-15T09:50:02.102" v="64" actId="6549"/>
          <ac:spMkLst>
            <pc:docMk/>
            <pc:sldMk cId="1115786832" sldId="297"/>
            <ac:spMk id="2" creationId="{60AAE097-4924-4555-8862-98FFF7DF052B}"/>
          </ac:spMkLst>
        </pc:spChg>
        <pc:spChg chg="mod">
          <ac:chgData name="Steven Van Doesburg" userId="8651e738-6a4a-4106-9f90-2ec75f24894c" providerId="ADAL" clId="{A10643D7-9155-444F-B3E4-D00F3B8107F5}" dt="2017-11-15T09:49:31.376" v="38" actId="6549"/>
          <ac:spMkLst>
            <pc:docMk/>
            <pc:sldMk cId="1115786832" sldId="297"/>
            <ac:spMk id="6" creationId="{438CF475-5DBF-4AF9-BE85-D15E95DEF40E}"/>
          </ac:spMkLst>
        </pc:spChg>
      </pc:sldChg>
      <pc:sldChg chg="del">
        <pc:chgData name="Steven Van Doesburg" userId="8651e738-6a4a-4106-9f90-2ec75f24894c" providerId="ADAL" clId="{A10643D7-9155-444F-B3E4-D00F3B8107F5}" dt="2017-11-15T09:52:57.880" v="143" actId="2696"/>
        <pc:sldMkLst>
          <pc:docMk/>
          <pc:sldMk cId="868292112" sldId="303"/>
        </pc:sldMkLst>
      </pc:sldChg>
      <pc:sldChg chg="modSp">
        <pc:chgData name="Steven Van Doesburg" userId="8651e738-6a4a-4106-9f90-2ec75f24894c" providerId="ADAL" clId="{A10643D7-9155-444F-B3E4-D00F3B8107F5}" dt="2017-11-15T09:50:53.375" v="101" actId="6549"/>
        <pc:sldMkLst>
          <pc:docMk/>
          <pc:sldMk cId="3385293122" sldId="305"/>
        </pc:sldMkLst>
        <pc:spChg chg="mod">
          <ac:chgData name="Steven Van Doesburg" userId="8651e738-6a4a-4106-9f90-2ec75f24894c" providerId="ADAL" clId="{A10643D7-9155-444F-B3E4-D00F3B8107F5}" dt="2017-11-15T09:50:53.375" v="101" actId="6549"/>
          <ac:spMkLst>
            <pc:docMk/>
            <pc:sldMk cId="3385293122" sldId="305"/>
            <ac:spMk id="2" creationId="{CA5E5656-3860-402A-8CD2-4330274CB70A}"/>
          </ac:spMkLst>
        </pc:spChg>
        <pc:spChg chg="mod">
          <ac:chgData name="Steven Van Doesburg" userId="8651e738-6a4a-4106-9f90-2ec75f24894c" providerId="ADAL" clId="{A10643D7-9155-444F-B3E4-D00F3B8107F5}" dt="2017-11-15T09:50:25.893" v="73" actId="6549"/>
          <ac:spMkLst>
            <pc:docMk/>
            <pc:sldMk cId="3385293122" sldId="305"/>
            <ac:spMk id="6" creationId="{8BE279AB-50C3-4230-AFB0-8D7B786E8C33}"/>
          </ac:spMkLst>
        </pc:spChg>
      </pc:sldChg>
      <pc:sldChg chg="del">
        <pc:chgData name="Steven Van Doesburg" userId="8651e738-6a4a-4106-9f90-2ec75f24894c" providerId="ADAL" clId="{A10643D7-9155-444F-B3E4-D00F3B8107F5}" dt="2017-11-15T09:52:53.819" v="142" actId="2696"/>
        <pc:sldMkLst>
          <pc:docMk/>
          <pc:sldMk cId="2526169069" sldId="312"/>
        </pc:sldMkLst>
      </pc:sldChg>
      <pc:sldChg chg="modSp">
        <pc:chgData name="Steven Van Doesburg" userId="8651e738-6a4a-4106-9f90-2ec75f24894c" providerId="ADAL" clId="{A10643D7-9155-444F-B3E4-D00F3B8107F5}" dt="2017-11-15T09:51:09.160" v="109" actId="20577"/>
        <pc:sldMkLst>
          <pc:docMk/>
          <pc:sldMk cId="2875839021" sldId="314"/>
        </pc:sldMkLst>
        <pc:spChg chg="mod">
          <ac:chgData name="Steven Van Doesburg" userId="8651e738-6a4a-4106-9f90-2ec75f24894c" providerId="ADAL" clId="{A10643D7-9155-444F-B3E4-D00F3B8107F5}" dt="2017-11-15T09:51:09.160" v="109" actId="20577"/>
          <ac:spMkLst>
            <pc:docMk/>
            <pc:sldMk cId="2875839021" sldId="314"/>
            <ac:spMk id="2" creationId="{FB064DD3-6269-4CFA-8092-B669DAA390CB}"/>
          </ac:spMkLst>
        </pc:spChg>
      </pc:sldChg>
      <pc:sldChg chg="modSp">
        <pc:chgData name="Steven Van Doesburg" userId="8651e738-6a4a-4106-9f90-2ec75f24894c" providerId="ADAL" clId="{A10643D7-9155-444F-B3E4-D00F3B8107F5}" dt="2017-11-15T09:52:43.249" v="141" actId="27636"/>
        <pc:sldMkLst>
          <pc:docMk/>
          <pc:sldMk cId="1281151607" sldId="319"/>
        </pc:sldMkLst>
        <pc:spChg chg="mod">
          <ac:chgData name="Steven Van Doesburg" userId="8651e738-6a4a-4106-9f90-2ec75f24894c" providerId="ADAL" clId="{A10643D7-9155-444F-B3E4-D00F3B8107F5}" dt="2017-11-15T09:51:32.814" v="116" actId="20577"/>
          <ac:spMkLst>
            <pc:docMk/>
            <pc:sldMk cId="1281151607" sldId="319"/>
            <ac:spMk id="2" creationId="{3AA53A97-1FD1-4F06-8222-D75F3E928CA6}"/>
          </ac:spMkLst>
        </pc:spChg>
        <pc:spChg chg="mod">
          <ac:chgData name="Steven Van Doesburg" userId="8651e738-6a4a-4106-9f90-2ec75f24894c" providerId="ADAL" clId="{A10643D7-9155-444F-B3E4-D00F3B8107F5}" dt="2017-11-15T09:51:45.748" v="132" actId="20577"/>
          <ac:spMkLst>
            <pc:docMk/>
            <pc:sldMk cId="1281151607" sldId="319"/>
            <ac:spMk id="5" creationId="{FE8B9039-22A4-461B-BF88-9715833F025A}"/>
          </ac:spMkLst>
        </pc:spChg>
        <pc:spChg chg="mod">
          <ac:chgData name="Steven Van Doesburg" userId="8651e738-6a4a-4106-9f90-2ec75f24894c" providerId="ADAL" clId="{A10643D7-9155-444F-B3E4-D00F3B8107F5}" dt="2017-11-15T09:52:43.249" v="141" actId="27636"/>
          <ac:spMkLst>
            <pc:docMk/>
            <pc:sldMk cId="1281151607" sldId="319"/>
            <ac:spMk id="6" creationId="{6F95D49E-85B5-49A0-9139-0F98BC441DD0}"/>
          </ac:spMkLst>
        </pc:spChg>
      </pc:sldChg>
      <pc:sldChg chg="modSp">
        <pc:chgData name="Steven Van Doesburg" userId="8651e738-6a4a-4106-9f90-2ec75f24894c" providerId="ADAL" clId="{A10643D7-9155-444F-B3E4-D00F3B8107F5}" dt="2017-11-15T09:49:00.437" v="24" actId="6549"/>
        <pc:sldMkLst>
          <pc:docMk/>
          <pc:sldMk cId="3285995639" sldId="362"/>
        </pc:sldMkLst>
        <pc:spChg chg="mod">
          <ac:chgData name="Steven Van Doesburg" userId="8651e738-6a4a-4106-9f90-2ec75f24894c" providerId="ADAL" clId="{A10643D7-9155-444F-B3E4-D00F3B8107F5}" dt="2017-11-15T09:49:00.437" v="24" actId="6549"/>
          <ac:spMkLst>
            <pc:docMk/>
            <pc:sldMk cId="3285995639" sldId="362"/>
            <ac:spMk id="10" creationId="{B2E6528E-1688-419B-92A8-C406D3EA72DD}"/>
          </ac:spMkLst>
        </pc:spChg>
      </pc:sldChg>
      <pc:sldMasterChg chg="modSldLayout">
        <pc:chgData name="Steven Van Doesburg" userId="8651e738-6a4a-4106-9f90-2ec75f24894c" providerId="ADAL" clId="{A10643D7-9155-444F-B3E4-D00F3B8107F5}" dt="2017-11-15T09:48:20.193" v="10" actId="6549"/>
        <pc:sldMasterMkLst>
          <pc:docMk/>
          <pc:sldMasterMk cId="645284692" sldId="2147483648"/>
        </pc:sldMasterMkLst>
        <pc:sldLayoutChg chg="modSp">
          <pc:chgData name="Steven Van Doesburg" userId="8651e738-6a4a-4106-9f90-2ec75f24894c" providerId="ADAL" clId="{A10643D7-9155-444F-B3E4-D00F3B8107F5}" dt="2017-11-15T09:48:20.193" v="10" actId="6549"/>
          <pc:sldLayoutMkLst>
            <pc:docMk/>
            <pc:sldMasterMk cId="645284692" sldId="2147483648"/>
            <pc:sldLayoutMk cId="4170800896" sldId="2147483691"/>
          </pc:sldLayoutMkLst>
          <pc:spChg chg="mod">
            <ac:chgData name="Steven Van Doesburg" userId="8651e738-6a4a-4106-9f90-2ec75f24894c" providerId="ADAL" clId="{A10643D7-9155-444F-B3E4-D00F3B8107F5}" dt="2017-11-15T09:48:20.193" v="10" actId="6549"/>
            <ac:spMkLst>
              <pc:docMk/>
              <pc:sldMasterMk cId="645284692" sldId="2147483648"/>
              <pc:sldLayoutMk cId="4170800896" sldId="2147483691"/>
              <ac:spMk id="13" creationId="{2291699B-E43F-4657-8B30-E4456F674D64}"/>
            </ac:spMkLst>
          </pc:spChg>
        </pc:sldLayoutChg>
      </pc:sldMasterChg>
    </pc:docChg>
  </pc:docChgLst>
  <pc:docChgLst>
    <pc:chgData name="Steven Van Doesburg" userId="1003BFFD801C1A8E@LIVE.COM" providerId="AD" clId="Web-{BC38BC00-41BA-467C-BD9D-67BF8F999CC9}"/>
    <pc:docChg chg="modSld">
      <pc:chgData name="Steven Van Doesburg" userId="1003BFFD801C1A8E@LIVE.COM" providerId="AD" clId="Web-{BC38BC00-41BA-467C-BD9D-67BF8F999CC9}" dt="2017-11-15T09:43:35.349" v="19"/>
      <pc:docMkLst>
        <pc:docMk/>
      </pc:docMkLst>
      <pc:sldChg chg="modSp">
        <pc:chgData name="Steven Van Doesburg" userId="1003BFFD801C1A8E@LIVE.COM" providerId="AD" clId="Web-{BC38BC00-41BA-467C-BD9D-67BF8F999CC9}" dt="2017-11-15T09:43:35.349" v="18"/>
        <pc:sldMkLst>
          <pc:docMk/>
          <pc:sldMk cId="3285995639" sldId="362"/>
        </pc:sldMkLst>
        <pc:spChg chg="mod">
          <ac:chgData name="Steven Van Doesburg" userId="1003BFFD801C1A8E@LIVE.COM" providerId="AD" clId="Web-{BC38BC00-41BA-467C-BD9D-67BF8F999CC9}" dt="2017-11-15T09:43:35.349" v="18"/>
          <ac:spMkLst>
            <pc:docMk/>
            <pc:sldMk cId="3285995639" sldId="362"/>
            <ac:spMk id="3" creationId="{26D0686C-C7E5-4E44-93FE-236C10E3172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1DF547-5AF8-4DC9-B08A-2C1ACD3B43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64F545-75C4-4F41-AA49-E243A2A8A6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AB56EB-D545-4A62-AC7F-E50B0EC07010}" type="datetimeFigureOut">
              <a:rPr lang="en-US" smtClean="0"/>
              <a:t>10/8/2020</a:t>
            </a:fld>
            <a:endParaRPr lang="en-US"/>
          </a:p>
        </p:txBody>
      </p:sp>
      <p:sp>
        <p:nvSpPr>
          <p:cNvPr id="4" name="Footer Placeholder 3">
            <a:extLst>
              <a:ext uri="{FF2B5EF4-FFF2-40B4-BE49-F238E27FC236}">
                <a16:creationId xmlns:a16="http://schemas.microsoft.com/office/drawing/2014/main" id="{1C1375A2-D86B-4F2F-A716-272BEF85F4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79DD11-3E2F-4F67-87AB-9CBCB23DF4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3A465-C2CB-47C9-AF1B-B4F5BE022461}" type="slidenum">
              <a:rPr lang="en-US" smtClean="0"/>
              <a:t>‹#›</a:t>
            </a:fld>
            <a:endParaRPr lang="en-US"/>
          </a:p>
        </p:txBody>
      </p:sp>
    </p:spTree>
    <p:extLst>
      <p:ext uri="{BB962C8B-B14F-4D97-AF65-F5344CB8AC3E}">
        <p14:creationId xmlns:p14="http://schemas.microsoft.com/office/powerpoint/2010/main" val="249870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585F7-002B-4DC5-81E8-4F48BEC86F34}" type="datetimeFigureOut">
              <a:rPr lang="en-US" smtClean="0"/>
              <a:t>10/8/2020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473D1-81DB-4D0C-A0D0-E070F2616F62}" type="slidenum">
              <a:rPr lang="en-US" smtClean="0"/>
              <a:t>‹#›</a:t>
            </a:fld>
            <a:endParaRPr lang="en-US"/>
          </a:p>
        </p:txBody>
      </p:sp>
    </p:spTree>
    <p:extLst>
      <p:ext uri="{BB962C8B-B14F-4D97-AF65-F5344CB8AC3E}">
        <p14:creationId xmlns:p14="http://schemas.microsoft.com/office/powerpoint/2010/main" val="393252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penid.net/connec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tools.ietf.org/html/draft-ietf-oauth-browser-based-apps-00"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azure.microsoft.com/en-us/resources/samples/active-directory-dotnet-web-single-sign-out/"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1</a:t>
            </a:fld>
            <a:endParaRPr lang="en-US"/>
          </a:p>
        </p:txBody>
      </p:sp>
    </p:spTree>
    <p:extLst>
      <p:ext uri="{BB962C8B-B14F-4D97-AF65-F5344CB8AC3E}">
        <p14:creationId xmlns:p14="http://schemas.microsoft.com/office/powerpoint/2010/main" val="3982989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normAutofit fontScale="62500" lnSpcReduction="20000"/>
          </a:bodyPr>
          <a:lstStyle/>
          <a:p>
            <a:pPr marL="0" marR="0" lvl="0" indent="0" algn="l" defTabSz="457200" rtl="0" eaLnBrk="1" fontAlgn="base" latinLnBrk="0" hangingPunct="1">
              <a:lnSpc>
                <a:spcPct val="100000"/>
              </a:lnSpc>
              <a:spcBef>
                <a:spcPct val="30000"/>
              </a:spcBef>
              <a:spcAft>
                <a:spcPct val="0"/>
              </a:spcAft>
              <a:buClrTx/>
              <a:buSzTx/>
              <a:buFontTx/>
              <a:buNone/>
              <a:tabLst/>
              <a:defRPr/>
            </a:pPr>
            <a:r>
              <a:rPr lang="sv-SE" sz="2400"/>
              <a:t>The first step must be to register the Resource to the Authorization</a:t>
            </a:r>
            <a:r>
              <a:rPr lang="sv-SE" sz="2400" baseline="0"/>
              <a:t> server (ADFS)</a:t>
            </a:r>
            <a:endParaRPr lang="sv-SE" sz="2400"/>
          </a:p>
          <a:p>
            <a:endParaRPr lang="en-US" sz="2400" noProof="0"/>
          </a:p>
          <a:p>
            <a:r>
              <a:rPr lang="en-US" sz="2400" noProof="0"/>
              <a:t>Resource</a:t>
            </a:r>
            <a:r>
              <a:rPr lang="en-US" sz="2400" baseline="0" noProof="0"/>
              <a:t> </a:t>
            </a:r>
            <a:r>
              <a:rPr lang="en-US" sz="2400" noProof="0">
                <a:solidFill>
                  <a:schemeClr val="accent4"/>
                </a:solidFill>
              </a:rPr>
              <a:t>&gt; Your Facebook pictures</a:t>
            </a:r>
          </a:p>
          <a:p>
            <a:pPr lvl="1"/>
            <a:r>
              <a:rPr lang="en-US" sz="1400" noProof="0"/>
              <a:t>Some piece of data or functionality that is protected</a:t>
            </a:r>
          </a:p>
          <a:p>
            <a:endParaRPr lang="en-US" sz="2400" noProof="0"/>
          </a:p>
          <a:p>
            <a:r>
              <a:rPr lang="en-US" sz="2400" noProof="0"/>
              <a:t>Resource Server </a:t>
            </a:r>
            <a:r>
              <a:rPr lang="en-US" sz="2400" noProof="0">
                <a:solidFill>
                  <a:schemeClr val="accent4"/>
                </a:solidFill>
              </a:rPr>
              <a:t>&gt; facebook.com</a:t>
            </a:r>
          </a:p>
          <a:p>
            <a:pPr lvl="1"/>
            <a:r>
              <a:rPr lang="en-US" sz="1400" noProof="0"/>
              <a:t>The server (application) hosting the protected resource, capable of accepting and responding to resource requests using access tokens</a:t>
            </a:r>
          </a:p>
          <a:p>
            <a:endParaRPr lang="en-US" sz="2400" noProof="0"/>
          </a:p>
          <a:p>
            <a:r>
              <a:rPr lang="en-US" sz="2400" noProof="0"/>
              <a:t>Authorization Server</a:t>
            </a:r>
            <a:r>
              <a:rPr lang="en-US" sz="2400" noProof="0">
                <a:solidFill>
                  <a:schemeClr val="accent4"/>
                </a:solidFill>
              </a:rPr>
              <a:t>&gt; facebook.com</a:t>
            </a:r>
          </a:p>
          <a:p>
            <a:pPr lvl="1"/>
            <a:r>
              <a:rPr lang="en-US" sz="1400" noProof="0"/>
              <a:t>The server that authenticates the resource owner, gets consent and issues an access token</a:t>
            </a:r>
          </a:p>
          <a:p>
            <a:endParaRPr lang="en-US" sz="2400" noProof="0"/>
          </a:p>
          <a:p>
            <a:r>
              <a:rPr lang="en-US" sz="2400" noProof="0"/>
              <a:t>Resource Owner &gt;</a:t>
            </a:r>
            <a:r>
              <a:rPr lang="en-US" sz="2400" noProof="0">
                <a:solidFill>
                  <a:schemeClr val="accent4"/>
                </a:solidFill>
              </a:rPr>
              <a:t> You</a:t>
            </a:r>
          </a:p>
          <a:p>
            <a:pPr lvl="1"/>
            <a:r>
              <a:rPr lang="en-US" sz="1400" noProof="0"/>
              <a:t>The person (end-user) capable of granting access to a protected resource</a:t>
            </a:r>
          </a:p>
          <a:p>
            <a:endParaRPr lang="en-US" sz="2400" noProof="0"/>
          </a:p>
          <a:p>
            <a:r>
              <a:rPr lang="en-US" sz="2400" noProof="0"/>
              <a:t>Client</a:t>
            </a:r>
            <a:r>
              <a:rPr lang="en-US" sz="2400" noProof="0">
                <a:solidFill>
                  <a:schemeClr val="accent4"/>
                </a:solidFill>
              </a:rPr>
              <a:t>&gt; An application posting to your Facebook pictures</a:t>
            </a:r>
          </a:p>
          <a:p>
            <a:pPr lvl="1"/>
            <a:r>
              <a:rPr lang="en-US" sz="1400" noProof="0"/>
              <a:t>The application making requests to a protected resource on behalf of the resource owner and with its authorization</a:t>
            </a:r>
          </a:p>
          <a:p>
            <a:pPr lvl="1"/>
            <a:r>
              <a:rPr lang="en-US" sz="1400" noProof="0"/>
              <a:t>Can be a server-based application, a desktop application, a mobile client, a web page, …</a:t>
            </a:r>
          </a:p>
          <a:p>
            <a:pPr lvl="1"/>
            <a:r>
              <a:rPr lang="en-US" sz="1400" noProof="0"/>
              <a:t>“Confidential Client” (vs “Public Client”): a client capable of keeping a secret (typically server applications, not in end-user's hands)</a:t>
            </a:r>
            <a:endParaRPr lang="nl-BE"/>
          </a:p>
        </p:txBody>
      </p:sp>
      <p:sp>
        <p:nvSpPr>
          <p:cNvPr id="4" name="Footer Placeholder 3"/>
          <p:cNvSpPr>
            <a:spLocks noGrp="1"/>
          </p:cNvSpPr>
          <p:nvPr>
            <p:ph type="ftr" sz="quarter" idx="10"/>
          </p:nvPr>
        </p:nvSpPr>
        <p:spPr/>
        <p:txBody>
          <a:bodyPr/>
          <a:lstStyle/>
          <a:p>
            <a:r>
              <a:rPr lang="en-US">
                <a:cs typeface="Segoe UI" pitchFamily="34" charset="0"/>
              </a:rPr>
              <a:t>© 2015 Microsoft Corporation</a:t>
            </a:r>
            <a:endParaRPr lang="en-US"/>
          </a:p>
        </p:txBody>
      </p:sp>
      <p:sp>
        <p:nvSpPr>
          <p:cNvPr id="5" name="Slide Number Placeholder 4"/>
          <p:cNvSpPr>
            <a:spLocks noGrp="1"/>
          </p:cNvSpPr>
          <p:nvPr>
            <p:ph type="sldNum" sz="quarter" idx="11"/>
          </p:nvPr>
        </p:nvSpPr>
        <p:spPr/>
        <p:txBody>
          <a:bodyPr/>
          <a:lstStyle/>
          <a:p>
            <a:fld id="{73CFBB7B-29F3-4A9F-B039-645092B1B4E9}" type="slidenum">
              <a:rPr lang="en-US" smtClean="0"/>
              <a:t>10</a:t>
            </a:fld>
            <a:endParaRPr lang="en-US"/>
          </a:p>
        </p:txBody>
      </p:sp>
    </p:spTree>
    <p:extLst>
      <p:ext uri="{BB962C8B-B14F-4D97-AF65-F5344CB8AC3E}">
        <p14:creationId xmlns:p14="http://schemas.microsoft.com/office/powerpoint/2010/main" val="2377538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nl-NL"/>
          </a:p>
        </p:txBody>
      </p:sp>
      <p:sp>
        <p:nvSpPr>
          <p:cNvPr id="4" name="Footer Placeholder 3"/>
          <p:cNvSpPr>
            <a:spLocks noGrp="1"/>
          </p:cNvSpPr>
          <p:nvPr>
            <p:ph type="ftr" sz="quarter" idx="10"/>
          </p:nvPr>
        </p:nvSpPr>
        <p:spPr/>
        <p:txBody>
          <a:bodyPr/>
          <a:lstStyle/>
          <a:p>
            <a:r>
              <a:rPr lang="en-US">
                <a:cs typeface="Segoe UI" pitchFamily="34" charset="0"/>
              </a:rPr>
              <a:t>© 2015 Microsoft Corporation</a:t>
            </a:r>
            <a:endParaRPr lang="en-US"/>
          </a:p>
        </p:txBody>
      </p:sp>
      <p:sp>
        <p:nvSpPr>
          <p:cNvPr id="5" name="Slide Number Placeholder 4"/>
          <p:cNvSpPr>
            <a:spLocks noGrp="1"/>
          </p:cNvSpPr>
          <p:nvPr>
            <p:ph type="sldNum" sz="quarter" idx="11"/>
          </p:nvPr>
        </p:nvSpPr>
        <p:spPr/>
        <p:txBody>
          <a:bodyPr/>
          <a:lstStyle/>
          <a:p>
            <a:fld id="{73CFBB7B-29F3-4A9F-B039-645092B1B4E9}" type="slidenum">
              <a:rPr lang="en-US" smtClean="0"/>
              <a:t>11</a:t>
            </a:fld>
            <a:endParaRPr lang="en-US"/>
          </a:p>
        </p:txBody>
      </p:sp>
    </p:spTree>
    <p:extLst>
      <p:ext uri="{BB962C8B-B14F-4D97-AF65-F5344CB8AC3E}">
        <p14:creationId xmlns:p14="http://schemas.microsoft.com/office/powerpoint/2010/main" val="1694951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https://openid.net/connect/</a:t>
            </a:r>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12</a:t>
            </a:fld>
            <a:endParaRPr lang="en-US"/>
          </a:p>
        </p:txBody>
      </p:sp>
    </p:spTree>
    <p:extLst>
      <p:ext uri="{BB962C8B-B14F-4D97-AF65-F5344CB8AC3E}">
        <p14:creationId xmlns:p14="http://schemas.microsoft.com/office/powerpoint/2010/main" val="2384715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14</a:t>
            </a:fld>
            <a:endParaRPr lang="en-US"/>
          </a:p>
        </p:txBody>
      </p:sp>
    </p:spTree>
    <p:extLst>
      <p:ext uri="{BB962C8B-B14F-4D97-AF65-F5344CB8AC3E}">
        <p14:creationId xmlns:p14="http://schemas.microsoft.com/office/powerpoint/2010/main" val="2714710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1489DB6A-E92B-415B-AFB4-9C72D4A9006D}" type="slidenum">
              <a:rPr lang="en-US" smtClean="0"/>
              <a:t>15</a:t>
            </a:fld>
            <a:endParaRPr lang="en-US"/>
          </a:p>
        </p:txBody>
      </p:sp>
    </p:spTree>
    <p:extLst>
      <p:ext uri="{BB962C8B-B14F-4D97-AF65-F5344CB8AC3E}">
        <p14:creationId xmlns:p14="http://schemas.microsoft.com/office/powerpoint/2010/main" val="118414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nl-NL" dirty="0"/>
              <a:t>Note that Authentication of the resource owner is implicit – it is needed to issue an access token but the Auth Server may not actually do it – it may rely on some other IdP</a:t>
            </a:r>
          </a:p>
        </p:txBody>
      </p:sp>
      <p:sp>
        <p:nvSpPr>
          <p:cNvPr id="4" name="Slide Number Placeholder 3"/>
          <p:cNvSpPr>
            <a:spLocks noGrp="1"/>
          </p:cNvSpPr>
          <p:nvPr>
            <p:ph type="sldNum" sz="quarter" idx="10"/>
          </p:nvPr>
        </p:nvSpPr>
        <p:spPr/>
        <p:txBody>
          <a:bodyPr/>
          <a:lstStyle/>
          <a:p>
            <a:fld id="{1489DB6A-E92B-415B-AFB4-9C72D4A9006D}" type="slidenum">
              <a:rPr lang="en-US" smtClean="0"/>
              <a:t>16</a:t>
            </a:fld>
            <a:endParaRPr lang="en-US"/>
          </a:p>
        </p:txBody>
      </p:sp>
    </p:spTree>
    <p:extLst>
      <p:ext uri="{BB962C8B-B14F-4D97-AF65-F5344CB8AC3E}">
        <p14:creationId xmlns:p14="http://schemas.microsoft.com/office/powerpoint/2010/main" val="2646063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1489DB6A-E92B-415B-AFB4-9C72D4A9006D}" type="slidenum">
              <a:rPr lang="en-US" smtClean="0"/>
              <a:t>17</a:t>
            </a:fld>
            <a:endParaRPr lang="en-US"/>
          </a:p>
        </p:txBody>
      </p:sp>
    </p:spTree>
    <p:extLst>
      <p:ext uri="{BB962C8B-B14F-4D97-AF65-F5344CB8AC3E}">
        <p14:creationId xmlns:p14="http://schemas.microsoft.com/office/powerpoint/2010/main" val="2690816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nl-NL"/>
          </a:p>
        </p:txBody>
      </p:sp>
      <p:sp>
        <p:nvSpPr>
          <p:cNvPr id="4" name="Footer Placeholder 3"/>
          <p:cNvSpPr>
            <a:spLocks noGrp="1"/>
          </p:cNvSpPr>
          <p:nvPr>
            <p:ph type="ftr" sz="quarter" idx="10"/>
          </p:nvPr>
        </p:nvSpPr>
        <p:spPr/>
        <p:txBody>
          <a:bodyPr/>
          <a:lstStyle/>
          <a:p>
            <a:r>
              <a:rPr lang="en-US">
                <a:cs typeface="Segoe UI" pitchFamily="34" charset="0"/>
              </a:rPr>
              <a:t>© 2015 Microsoft Corporation</a:t>
            </a:r>
            <a:endParaRPr lang="en-US"/>
          </a:p>
        </p:txBody>
      </p:sp>
      <p:sp>
        <p:nvSpPr>
          <p:cNvPr id="5" name="Slide Number Placeholder 4"/>
          <p:cNvSpPr>
            <a:spLocks noGrp="1"/>
          </p:cNvSpPr>
          <p:nvPr>
            <p:ph type="sldNum" sz="quarter" idx="11"/>
          </p:nvPr>
        </p:nvSpPr>
        <p:spPr/>
        <p:txBody>
          <a:bodyPr/>
          <a:lstStyle/>
          <a:p>
            <a:fld id="{73CFBB7B-29F3-4A9F-B039-645092B1B4E9}" type="slidenum">
              <a:rPr lang="en-US" smtClean="0"/>
              <a:t>18</a:t>
            </a:fld>
            <a:endParaRPr lang="en-US"/>
          </a:p>
        </p:txBody>
      </p:sp>
    </p:spTree>
    <p:extLst>
      <p:ext uri="{BB962C8B-B14F-4D97-AF65-F5344CB8AC3E}">
        <p14:creationId xmlns:p14="http://schemas.microsoft.com/office/powerpoint/2010/main" val="55198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19</a:t>
            </a:fld>
            <a:endParaRPr lang="en-US"/>
          </a:p>
        </p:txBody>
      </p:sp>
    </p:spTree>
    <p:extLst>
      <p:ext uri="{BB962C8B-B14F-4D97-AF65-F5344CB8AC3E}">
        <p14:creationId xmlns:p14="http://schemas.microsoft.com/office/powerpoint/2010/main" val="2222196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1489DB6A-E92B-415B-AFB4-9C72D4A9006D}" type="slidenum">
              <a:rPr lang="en-US" smtClean="0"/>
              <a:t>20</a:t>
            </a:fld>
            <a:endParaRPr lang="en-US"/>
          </a:p>
        </p:txBody>
      </p:sp>
    </p:spTree>
    <p:extLst>
      <p:ext uri="{BB962C8B-B14F-4D97-AF65-F5344CB8AC3E}">
        <p14:creationId xmlns:p14="http://schemas.microsoft.com/office/powerpoint/2010/main" val="630573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a:p>
        </p:txBody>
      </p:sp>
    </p:spTree>
    <p:extLst>
      <p:ext uri="{BB962C8B-B14F-4D97-AF65-F5344CB8AC3E}">
        <p14:creationId xmlns:p14="http://schemas.microsoft.com/office/powerpoint/2010/main" val="3955663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normAutofit fontScale="62500" lnSpcReduction="20000"/>
          </a:bodyPr>
          <a:lstStyle/>
          <a:p>
            <a:pPr marL="0" marR="0" lvl="0" indent="0" algn="l" defTabSz="457200" rtl="0" eaLnBrk="1" fontAlgn="base" latinLnBrk="0" hangingPunct="1">
              <a:lnSpc>
                <a:spcPct val="100000"/>
              </a:lnSpc>
              <a:spcBef>
                <a:spcPct val="30000"/>
              </a:spcBef>
              <a:spcAft>
                <a:spcPct val="0"/>
              </a:spcAft>
              <a:buClrTx/>
              <a:buSzTx/>
              <a:buFontTx/>
              <a:buNone/>
              <a:tabLst/>
              <a:defRPr/>
            </a:pPr>
            <a:r>
              <a:rPr lang="sv-SE" sz="2400"/>
              <a:t>The first step must be to register the Resource to the Authorization</a:t>
            </a:r>
            <a:r>
              <a:rPr lang="sv-SE" sz="2400" baseline="0"/>
              <a:t> server (ADFS)</a:t>
            </a:r>
            <a:endParaRPr lang="sv-SE" sz="2400"/>
          </a:p>
          <a:p>
            <a:endParaRPr lang="en-US" sz="2400" noProof="0"/>
          </a:p>
          <a:p>
            <a:r>
              <a:rPr lang="en-US" sz="2400" noProof="0"/>
              <a:t>Resource</a:t>
            </a:r>
            <a:r>
              <a:rPr lang="en-US" sz="2400" baseline="0" noProof="0"/>
              <a:t> </a:t>
            </a:r>
            <a:r>
              <a:rPr lang="en-US" sz="2400" noProof="0">
                <a:solidFill>
                  <a:schemeClr val="accent4"/>
                </a:solidFill>
              </a:rPr>
              <a:t>&gt; Your Facebook pictures</a:t>
            </a:r>
          </a:p>
          <a:p>
            <a:pPr lvl="1"/>
            <a:r>
              <a:rPr lang="en-US" sz="1400" noProof="0"/>
              <a:t>Some piece of data or functionality that is protected</a:t>
            </a:r>
          </a:p>
          <a:p>
            <a:endParaRPr lang="en-US" sz="2400" noProof="0"/>
          </a:p>
          <a:p>
            <a:r>
              <a:rPr lang="en-US" sz="2400" noProof="0"/>
              <a:t>Resource Server </a:t>
            </a:r>
            <a:r>
              <a:rPr lang="en-US" sz="2400" noProof="0">
                <a:solidFill>
                  <a:schemeClr val="accent4"/>
                </a:solidFill>
              </a:rPr>
              <a:t>&gt; facebook.com</a:t>
            </a:r>
          </a:p>
          <a:p>
            <a:pPr lvl="1"/>
            <a:r>
              <a:rPr lang="en-US" sz="1400" noProof="0"/>
              <a:t>The server (application) hosting the protected resource, capable of accepting and responding to resource requests using access tokens</a:t>
            </a:r>
          </a:p>
          <a:p>
            <a:endParaRPr lang="en-US" sz="2400" noProof="0"/>
          </a:p>
          <a:p>
            <a:r>
              <a:rPr lang="en-US" sz="2400" noProof="0"/>
              <a:t>Authorization Server</a:t>
            </a:r>
            <a:r>
              <a:rPr lang="en-US" sz="2400" noProof="0">
                <a:solidFill>
                  <a:schemeClr val="accent4"/>
                </a:solidFill>
              </a:rPr>
              <a:t>&gt; facebook.com</a:t>
            </a:r>
          </a:p>
          <a:p>
            <a:pPr lvl="1"/>
            <a:r>
              <a:rPr lang="en-US" sz="1400" noProof="0"/>
              <a:t>The server that authenticates the resource owner, gets consent and issues an access token</a:t>
            </a:r>
          </a:p>
          <a:p>
            <a:endParaRPr lang="en-US" sz="2400" noProof="0"/>
          </a:p>
          <a:p>
            <a:r>
              <a:rPr lang="en-US" sz="2400" noProof="0"/>
              <a:t>Resource Owner &gt;</a:t>
            </a:r>
            <a:r>
              <a:rPr lang="en-US" sz="2400" noProof="0">
                <a:solidFill>
                  <a:schemeClr val="accent4"/>
                </a:solidFill>
              </a:rPr>
              <a:t> You</a:t>
            </a:r>
          </a:p>
          <a:p>
            <a:pPr lvl="1"/>
            <a:r>
              <a:rPr lang="en-US" sz="1400" noProof="0"/>
              <a:t>The person (end-user) capable of granting access to a protected resource</a:t>
            </a:r>
          </a:p>
          <a:p>
            <a:endParaRPr lang="en-US" sz="2400" noProof="0"/>
          </a:p>
          <a:p>
            <a:r>
              <a:rPr lang="en-US" sz="2400" noProof="0"/>
              <a:t>Client</a:t>
            </a:r>
            <a:r>
              <a:rPr lang="en-US" sz="2400" noProof="0">
                <a:solidFill>
                  <a:schemeClr val="accent4"/>
                </a:solidFill>
              </a:rPr>
              <a:t>&gt; An application posting to your Facebook pictures</a:t>
            </a:r>
          </a:p>
          <a:p>
            <a:pPr lvl="1"/>
            <a:r>
              <a:rPr lang="en-US" sz="1400" noProof="0"/>
              <a:t>The application making requests to a protected resource on behalf of the resource owner and with its authorization</a:t>
            </a:r>
          </a:p>
          <a:p>
            <a:pPr lvl="1"/>
            <a:r>
              <a:rPr lang="en-US" sz="1400" noProof="0"/>
              <a:t>Can be a server-based application, a desktop application, a mobile client, a web page, …</a:t>
            </a:r>
          </a:p>
          <a:p>
            <a:pPr lvl="1"/>
            <a:r>
              <a:rPr lang="en-US" sz="1400" noProof="0"/>
              <a:t>“Confidential Client” (vs “Public Client”): a client capable of keeping a secret (typically server applications, not in end-user's hands)</a:t>
            </a:r>
            <a:endParaRPr lang="nl-BE"/>
          </a:p>
        </p:txBody>
      </p:sp>
      <p:sp>
        <p:nvSpPr>
          <p:cNvPr id="4" name="Footer Placeholder 3"/>
          <p:cNvSpPr>
            <a:spLocks noGrp="1"/>
          </p:cNvSpPr>
          <p:nvPr>
            <p:ph type="ftr" sz="quarter" idx="10"/>
          </p:nvPr>
        </p:nvSpPr>
        <p:spPr/>
        <p:txBody>
          <a:bodyPr/>
          <a:lstStyle/>
          <a:p>
            <a:r>
              <a:rPr lang="en-US">
                <a:cs typeface="Segoe UI" pitchFamily="34" charset="0"/>
              </a:rPr>
              <a:t>© 2015 Microsoft Corporation</a:t>
            </a:r>
            <a:endParaRPr lang="en-US"/>
          </a:p>
        </p:txBody>
      </p:sp>
      <p:sp>
        <p:nvSpPr>
          <p:cNvPr id="5" name="Slide Number Placeholder 4"/>
          <p:cNvSpPr>
            <a:spLocks noGrp="1"/>
          </p:cNvSpPr>
          <p:nvPr>
            <p:ph type="sldNum" sz="quarter" idx="11"/>
          </p:nvPr>
        </p:nvSpPr>
        <p:spPr/>
        <p:txBody>
          <a:bodyPr/>
          <a:lstStyle/>
          <a:p>
            <a:fld id="{73CFBB7B-29F3-4A9F-B039-645092B1B4E9}" type="slidenum">
              <a:rPr lang="en-US" smtClean="0"/>
              <a:t>21</a:t>
            </a:fld>
            <a:endParaRPr lang="en-US"/>
          </a:p>
        </p:txBody>
      </p:sp>
    </p:spTree>
    <p:extLst>
      <p:ext uri="{BB962C8B-B14F-4D97-AF65-F5344CB8AC3E}">
        <p14:creationId xmlns:p14="http://schemas.microsoft.com/office/powerpoint/2010/main" val="3803072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1489DB6A-E92B-415B-AFB4-9C72D4A9006D}" type="slidenum">
              <a:rPr lang="en-US" smtClean="0"/>
              <a:t>22</a:t>
            </a:fld>
            <a:endParaRPr lang="en-US"/>
          </a:p>
        </p:txBody>
      </p:sp>
    </p:spTree>
    <p:extLst>
      <p:ext uri="{BB962C8B-B14F-4D97-AF65-F5344CB8AC3E}">
        <p14:creationId xmlns:p14="http://schemas.microsoft.com/office/powerpoint/2010/main" val="395923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23</a:t>
            </a:fld>
            <a:endParaRPr lang="en-US"/>
          </a:p>
        </p:txBody>
      </p:sp>
    </p:spTree>
    <p:extLst>
      <p:ext uri="{BB962C8B-B14F-4D97-AF65-F5344CB8AC3E}">
        <p14:creationId xmlns:p14="http://schemas.microsoft.com/office/powerpoint/2010/main" val="2236957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itchFamily="34" charset="0"/>
              </a:rPr>
              <a:t>© 2015 Microsoft Corporation</a:t>
            </a:r>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73CFBB7B-29F3-4A9F-B039-645092B1B4E9}"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101888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25</a:t>
            </a:fld>
            <a:endParaRPr lang="en-US"/>
          </a:p>
        </p:txBody>
      </p:sp>
    </p:spTree>
    <p:extLst>
      <p:ext uri="{BB962C8B-B14F-4D97-AF65-F5344CB8AC3E}">
        <p14:creationId xmlns:p14="http://schemas.microsoft.com/office/powerpoint/2010/main" val="1317968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nl-NL"/>
          </a:p>
        </p:txBody>
      </p:sp>
      <p:sp>
        <p:nvSpPr>
          <p:cNvPr id="4" name="Footer Placeholder 3"/>
          <p:cNvSpPr>
            <a:spLocks noGrp="1"/>
          </p:cNvSpPr>
          <p:nvPr>
            <p:ph type="ftr" sz="quarter" idx="10"/>
          </p:nvPr>
        </p:nvSpPr>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itchFamily="34" charset="0"/>
              </a:rPr>
              <a:t>© 2015 Microsoft Corporation</a:t>
            </a:r>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73CFBB7B-29F3-4A9F-B039-645092B1B4E9}"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9688806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nl-NL"/>
          </a:p>
        </p:txBody>
      </p:sp>
      <p:sp>
        <p:nvSpPr>
          <p:cNvPr id="4" name="Footer Placeholder 3"/>
          <p:cNvSpPr>
            <a:spLocks noGrp="1"/>
          </p:cNvSpPr>
          <p:nvPr>
            <p:ph type="ftr" sz="quarter" idx="10"/>
          </p:nvPr>
        </p:nvSpPr>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itchFamily="34" charset="0"/>
              </a:rPr>
              <a:t>© 2015 Microsoft Corporation</a:t>
            </a:r>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73CFBB7B-29F3-4A9F-B039-645092B1B4E9}"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968880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https://tools.ietf.org/html/rfc7636</a:t>
            </a:r>
          </a:p>
          <a:p>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28</a:t>
            </a:fld>
            <a:endParaRPr lang="en-US"/>
          </a:p>
        </p:txBody>
      </p:sp>
    </p:spTree>
    <p:extLst>
      <p:ext uri="{BB962C8B-B14F-4D97-AF65-F5344CB8AC3E}">
        <p14:creationId xmlns:p14="http://schemas.microsoft.com/office/powerpoint/2010/main" val="2516960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Proof Key for Code Exchanges</a:t>
            </a:r>
          </a:p>
        </p:txBody>
      </p:sp>
      <p:sp>
        <p:nvSpPr>
          <p:cNvPr id="4" name="Slide Number Placeholder 3"/>
          <p:cNvSpPr>
            <a:spLocks noGrp="1"/>
          </p:cNvSpPr>
          <p:nvPr>
            <p:ph type="sldNum" sz="quarter" idx="5"/>
          </p:nvPr>
        </p:nvSpPr>
        <p:spPr/>
        <p:txBody>
          <a:bodyPr/>
          <a:lstStyle/>
          <a:p>
            <a:fld id="{8D6473D1-81DB-4D0C-A0D0-E070F2616F62}" type="slidenum">
              <a:rPr lang="en-US" smtClean="0"/>
              <a:t>29</a:t>
            </a:fld>
            <a:endParaRPr lang="en-US"/>
          </a:p>
        </p:txBody>
      </p:sp>
    </p:spTree>
    <p:extLst>
      <p:ext uri="{BB962C8B-B14F-4D97-AF65-F5344CB8AC3E}">
        <p14:creationId xmlns:p14="http://schemas.microsoft.com/office/powerpoint/2010/main" val="822135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30</a:t>
            </a:fld>
            <a:endParaRPr lang="en-US"/>
          </a:p>
        </p:txBody>
      </p:sp>
    </p:spTree>
    <p:extLst>
      <p:ext uri="{BB962C8B-B14F-4D97-AF65-F5344CB8AC3E}">
        <p14:creationId xmlns:p14="http://schemas.microsoft.com/office/powerpoint/2010/main" val="3026695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pPr/>
              <a:t>3</a:t>
            </a:fld>
            <a:endParaRPr lang="en-US"/>
          </a:p>
        </p:txBody>
      </p:sp>
    </p:spTree>
    <p:extLst>
      <p:ext uri="{BB962C8B-B14F-4D97-AF65-F5344CB8AC3E}">
        <p14:creationId xmlns:p14="http://schemas.microsoft.com/office/powerpoint/2010/main" val="29861230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See </a:t>
            </a:r>
            <a:r>
              <a:rPr lang="en-US">
                <a:hlinkClick r:id="rId3"/>
              </a:rPr>
              <a:t>https://tools.ietf.org/html/draft-ietf-oauth-browser-based-apps-00</a:t>
            </a:r>
            <a:endParaRPr lang="en-US"/>
          </a:p>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31</a:t>
            </a:fld>
            <a:endParaRPr lang="en-US"/>
          </a:p>
        </p:txBody>
      </p:sp>
    </p:spTree>
    <p:extLst>
      <p:ext uri="{BB962C8B-B14F-4D97-AF65-F5344CB8AC3E}">
        <p14:creationId xmlns:p14="http://schemas.microsoft.com/office/powerpoint/2010/main" val="16186611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32</a:t>
            </a:fld>
            <a:endParaRPr lang="en-US"/>
          </a:p>
        </p:txBody>
      </p:sp>
    </p:spTree>
    <p:extLst>
      <p:ext uri="{BB962C8B-B14F-4D97-AF65-F5344CB8AC3E}">
        <p14:creationId xmlns:p14="http://schemas.microsoft.com/office/powerpoint/2010/main" val="29303277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1489DB6A-E92B-415B-AFB4-9C72D4A9006D}" type="slidenum">
              <a:rPr lang="en-US" smtClean="0"/>
              <a:t>33</a:t>
            </a:fld>
            <a:endParaRPr lang="en-US"/>
          </a:p>
        </p:txBody>
      </p:sp>
    </p:spTree>
    <p:extLst>
      <p:ext uri="{BB962C8B-B14F-4D97-AF65-F5344CB8AC3E}">
        <p14:creationId xmlns:p14="http://schemas.microsoft.com/office/powerpoint/2010/main" val="10894070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1489DB6A-E92B-415B-AFB4-9C72D4A9006D}" type="slidenum">
              <a:rPr lang="en-US" smtClean="0"/>
              <a:t>35</a:t>
            </a:fld>
            <a:endParaRPr lang="en-US"/>
          </a:p>
        </p:txBody>
      </p:sp>
    </p:spTree>
    <p:extLst>
      <p:ext uri="{BB962C8B-B14F-4D97-AF65-F5344CB8AC3E}">
        <p14:creationId xmlns:p14="http://schemas.microsoft.com/office/powerpoint/2010/main" val="1377768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nl-NL"/>
              <a:t>Note: limiting access to certain mailboxes no longer needed: https://docs.microsoft.com/en-us/graph/auth-limit-mailbox-access?context=graph%2Fapi%2Fbeta&amp;view=graph-rest-beta</a:t>
            </a:r>
          </a:p>
          <a:p>
            <a:endParaRPr lang="nl-NL"/>
          </a:p>
        </p:txBody>
      </p:sp>
      <p:sp>
        <p:nvSpPr>
          <p:cNvPr id="4" name="Slide Number Placeholder 3"/>
          <p:cNvSpPr>
            <a:spLocks noGrp="1"/>
          </p:cNvSpPr>
          <p:nvPr>
            <p:ph type="sldNum" sz="quarter" idx="10"/>
          </p:nvPr>
        </p:nvSpPr>
        <p:spPr/>
        <p:txBody>
          <a:bodyPr/>
          <a:lstStyle/>
          <a:p>
            <a:fld id="{1489DB6A-E92B-415B-AFB4-9C72D4A9006D}" type="slidenum">
              <a:rPr lang="en-US" smtClean="0"/>
              <a:t>36</a:t>
            </a:fld>
            <a:endParaRPr lang="en-US"/>
          </a:p>
        </p:txBody>
      </p:sp>
    </p:spTree>
    <p:extLst>
      <p:ext uri="{BB962C8B-B14F-4D97-AF65-F5344CB8AC3E}">
        <p14:creationId xmlns:p14="http://schemas.microsoft.com/office/powerpoint/2010/main" val="2001085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37</a:t>
            </a:fld>
            <a:endParaRPr lang="en-US"/>
          </a:p>
        </p:txBody>
      </p:sp>
    </p:spTree>
    <p:extLst>
      <p:ext uri="{BB962C8B-B14F-4D97-AF65-F5344CB8AC3E}">
        <p14:creationId xmlns:p14="http://schemas.microsoft.com/office/powerpoint/2010/main" val="31992513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1489DB6A-E92B-415B-AFB4-9C72D4A9006D}" type="slidenum">
              <a:rPr lang="en-US" smtClean="0"/>
              <a:t>38</a:t>
            </a:fld>
            <a:endParaRPr lang="en-US"/>
          </a:p>
        </p:txBody>
      </p:sp>
    </p:spTree>
    <p:extLst>
      <p:ext uri="{BB962C8B-B14F-4D97-AF65-F5344CB8AC3E}">
        <p14:creationId xmlns:p14="http://schemas.microsoft.com/office/powerpoint/2010/main" val="19835560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39</a:t>
            </a:fld>
            <a:endParaRPr lang="en-US"/>
          </a:p>
        </p:txBody>
      </p:sp>
    </p:spTree>
    <p:extLst>
      <p:ext uri="{BB962C8B-B14F-4D97-AF65-F5344CB8AC3E}">
        <p14:creationId xmlns:p14="http://schemas.microsoft.com/office/powerpoint/2010/main" val="2620848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a:t>With JWT</a:t>
            </a:r>
            <a:r>
              <a:rPr lang="en-US" baseline="0"/>
              <a:t> symmetric keys are also allowed though seldom used. They need to be kept secret unlike the public component of an asymmetric key.</a:t>
            </a:r>
          </a:p>
          <a:p>
            <a:r>
              <a:rPr lang="en-US" baseline="0"/>
              <a:t>May need to explain that with asymmetric keys you can only decrypt data with the other component than what was used to decrypt it, i.e. if encrypted with private can only decrypt with public (signing) or vice versa (confidentiality).</a:t>
            </a:r>
          </a:p>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10/8/2020</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9437722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Session sample here: </a:t>
            </a:r>
            <a:r>
              <a:rPr lang="en-US" sz="1200" u="sng" kern="1200" dirty="0">
                <a:solidFill>
                  <a:schemeClr val="tx1"/>
                </a:solidFill>
                <a:effectLst/>
                <a:latin typeface="+mn-lt"/>
                <a:ea typeface="+mn-ea"/>
                <a:cs typeface="+mn-cs"/>
                <a:hlinkClick r:id="rId3"/>
              </a:rPr>
              <a:t>https://azure.microsoft.com/en-us/resources/samples/active-directory-dotnet-web-single-sign-out/</a:t>
            </a:r>
            <a:endParaRPr lang="en-US" sz="1200" u="sng"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D6473D1-81DB-4D0C-A0D0-E070F2616F62}" type="slidenum">
              <a:rPr lang="en-US" smtClean="0"/>
              <a:t>43</a:t>
            </a:fld>
            <a:endParaRPr lang="en-US"/>
          </a:p>
        </p:txBody>
      </p:sp>
    </p:spTree>
    <p:extLst>
      <p:ext uri="{BB962C8B-B14F-4D97-AF65-F5344CB8AC3E}">
        <p14:creationId xmlns:p14="http://schemas.microsoft.com/office/powerpoint/2010/main" val="1963084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4</a:t>
            </a:fld>
            <a:endParaRPr lang="en-US"/>
          </a:p>
        </p:txBody>
      </p:sp>
    </p:spTree>
    <p:extLst>
      <p:ext uri="{BB962C8B-B14F-4D97-AF65-F5344CB8AC3E}">
        <p14:creationId xmlns:p14="http://schemas.microsoft.com/office/powerpoint/2010/main" val="9141184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45</a:t>
            </a:fld>
            <a:endParaRPr lang="en-US"/>
          </a:p>
        </p:txBody>
      </p:sp>
    </p:spTree>
    <p:extLst>
      <p:ext uri="{BB962C8B-B14F-4D97-AF65-F5344CB8AC3E}">
        <p14:creationId xmlns:p14="http://schemas.microsoft.com/office/powerpoint/2010/main" val="2791180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See above</a:t>
            </a:r>
          </a:p>
          <a:p>
            <a:pPr marL="228600" indent="-228600">
              <a:buAutoNum type="arabicPeriod"/>
            </a:pPr>
            <a:r>
              <a:rPr lang="en-US" dirty="0"/>
              <a:t>Pure Oauth2: </a:t>
            </a:r>
            <a:r>
              <a:rPr lang="en-US" dirty="0" err="1"/>
              <a:t>authz</a:t>
            </a:r>
            <a:r>
              <a:rPr lang="en-US" dirty="0"/>
              <a:t> only to some service. Pure OIDC: just a web app, not calling any APIs</a:t>
            </a:r>
          </a:p>
          <a:p>
            <a:pPr marL="228600" indent="-228600">
              <a:buAutoNum type="arabicPeriod"/>
            </a:pPr>
            <a:r>
              <a:rPr lang="en-US" dirty="0"/>
              <a:t>Does not flow through browser (if conf client); PKCE if </a:t>
            </a:r>
            <a:r>
              <a:rPr lang="en-US"/>
              <a:t>public client</a:t>
            </a:r>
          </a:p>
        </p:txBody>
      </p:sp>
      <p:sp>
        <p:nvSpPr>
          <p:cNvPr id="4" name="Slide Number Placeholder 3"/>
          <p:cNvSpPr>
            <a:spLocks noGrp="1"/>
          </p:cNvSpPr>
          <p:nvPr>
            <p:ph type="sldNum" sz="quarter" idx="5"/>
          </p:nvPr>
        </p:nvSpPr>
        <p:spPr/>
        <p:txBody>
          <a:bodyPr/>
          <a:lstStyle/>
          <a:p>
            <a:fld id="{8D6473D1-81DB-4D0C-A0D0-E070F2616F62}" type="slidenum">
              <a:rPr lang="en-US" smtClean="0"/>
              <a:t>46</a:t>
            </a:fld>
            <a:endParaRPr lang="en-US"/>
          </a:p>
        </p:txBody>
      </p:sp>
    </p:spTree>
    <p:extLst>
      <p:ext uri="{BB962C8B-B14F-4D97-AF65-F5344CB8AC3E}">
        <p14:creationId xmlns:p14="http://schemas.microsoft.com/office/powerpoint/2010/main" val="18334276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47</a:t>
            </a:fld>
            <a:endParaRPr lang="en-US"/>
          </a:p>
        </p:txBody>
      </p:sp>
    </p:spTree>
    <p:extLst>
      <p:ext uri="{BB962C8B-B14F-4D97-AF65-F5344CB8AC3E}">
        <p14:creationId xmlns:p14="http://schemas.microsoft.com/office/powerpoint/2010/main" val="12166594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48</a:t>
            </a:fld>
            <a:endParaRPr lang="en-US"/>
          </a:p>
        </p:txBody>
      </p:sp>
    </p:spTree>
    <p:extLst>
      <p:ext uri="{BB962C8B-B14F-4D97-AF65-F5344CB8AC3E}">
        <p14:creationId xmlns:p14="http://schemas.microsoft.com/office/powerpoint/2010/main" val="40013270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a:t>Relies on a </a:t>
            </a:r>
            <a:r>
              <a:rPr lang="en-GB" i="1"/>
              <a:t>man-in-the-middle</a:t>
            </a:r>
            <a:r>
              <a:rPr lang="en-GB"/>
              <a:t> approach </a:t>
            </a:r>
          </a:p>
          <a:p>
            <a:pPr marL="342900" indent="-342900">
              <a:buFont typeface="Arial" panose="020B0604020202020204" pitchFamily="34" charset="0"/>
              <a:buChar char="•"/>
            </a:pPr>
            <a:r>
              <a:rPr lang="en-GB"/>
              <a:t>Claims to be the secure web server to the browser </a:t>
            </a:r>
          </a:p>
          <a:p>
            <a:pPr marL="342900" indent="-342900">
              <a:buFont typeface="Arial" panose="020B0604020202020204" pitchFamily="34" charset="0"/>
              <a:buChar char="•"/>
            </a:pPr>
            <a:r>
              <a:rPr lang="en-GB"/>
              <a:t>Claims to be the browser to the secure web server </a:t>
            </a:r>
          </a:p>
          <a:p>
            <a:pPr marL="342900" indent="-342900">
              <a:buFont typeface="Arial" panose="020B0604020202020204" pitchFamily="34" charset="0"/>
              <a:buChar char="•"/>
            </a:pPr>
            <a:r>
              <a:rPr lang="en-GB"/>
              <a:t>Dynamically generates an HTTPs certificate </a:t>
            </a:r>
          </a:p>
          <a:p>
            <a:pPr marL="342900" indent="-342900">
              <a:buFont typeface="Arial" panose="020B0604020202020204" pitchFamily="34" charset="0"/>
              <a:buChar char="•"/>
            </a:pPr>
            <a:r>
              <a:rPr lang="en-GB"/>
              <a:t>Certificate is not trusted by the web browser </a:t>
            </a:r>
          </a:p>
          <a:p>
            <a:pPr marL="342900" indent="-342900">
              <a:buFont typeface="Arial" panose="020B0604020202020204" pitchFamily="34" charset="0"/>
              <a:buChar char="•"/>
            </a:pPr>
            <a:r>
              <a:rPr lang="en-GB"/>
              <a:t>Certificate is not trusted by </a:t>
            </a:r>
            <a:r>
              <a:rPr lang="en-US"/>
              <a:t>Trusted Root Certification Authority </a:t>
            </a:r>
            <a:endParaRPr lang="en-GB"/>
          </a:p>
          <a:p>
            <a:pPr marL="342900" indent="-342900">
              <a:buFont typeface="Arial" panose="020B0604020202020204" pitchFamily="34" charset="0"/>
              <a:buChar char="•"/>
            </a:pPr>
            <a:r>
              <a:rPr lang="en-GB"/>
              <a:t>Can decrypt HTTPs traffic from a different machine </a:t>
            </a:r>
          </a:p>
          <a:p>
            <a:pPr marL="342900" indent="-342900">
              <a:buFont typeface="Arial" panose="020B0604020202020204" pitchFamily="34" charset="0"/>
              <a:buChar char="•"/>
            </a:pPr>
            <a:r>
              <a:rPr lang="en-GB"/>
              <a:t>Can intercept traffic from iPad/iPhone/Android </a:t>
            </a:r>
          </a:p>
          <a:p>
            <a:pPr marL="342900" indent="-342900">
              <a:buFont typeface="Arial" panose="020B0604020202020204" pitchFamily="34" charset="0"/>
              <a:buChar char="•"/>
            </a:pPr>
            <a:r>
              <a:rPr lang="en-GB"/>
              <a:t>Configurable to decrypt traffic from selected hosts/process </a:t>
            </a:r>
          </a:p>
          <a:p>
            <a:pPr marL="342900" indent="-342900">
              <a:buFont typeface="Arial" panose="020B0604020202020204" pitchFamily="34" charset="0"/>
              <a:buChar char="•"/>
            </a:pPr>
            <a:endParaRPr lang="en-GB"/>
          </a:p>
          <a:p>
            <a:endParaRPr lang="en-US"/>
          </a:p>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49</a:t>
            </a:fld>
            <a:endParaRPr lang="en-US"/>
          </a:p>
        </p:txBody>
      </p:sp>
    </p:spTree>
    <p:extLst>
      <p:ext uri="{BB962C8B-B14F-4D97-AF65-F5344CB8AC3E}">
        <p14:creationId xmlns:p14="http://schemas.microsoft.com/office/powerpoint/2010/main" val="31167967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50</a:t>
            </a:fld>
            <a:endParaRPr lang="en-US"/>
          </a:p>
        </p:txBody>
      </p:sp>
    </p:spTree>
    <p:extLst>
      <p:ext uri="{BB962C8B-B14F-4D97-AF65-F5344CB8AC3E}">
        <p14:creationId xmlns:p14="http://schemas.microsoft.com/office/powerpoint/2010/main" val="4501077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51</a:t>
            </a:fld>
            <a:endParaRPr lang="en-US"/>
          </a:p>
        </p:txBody>
      </p:sp>
    </p:spTree>
    <p:extLst>
      <p:ext uri="{BB962C8B-B14F-4D97-AF65-F5344CB8AC3E}">
        <p14:creationId xmlns:p14="http://schemas.microsoft.com/office/powerpoint/2010/main" val="1100139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52</a:t>
            </a:fld>
            <a:endParaRPr lang="en-US"/>
          </a:p>
        </p:txBody>
      </p:sp>
    </p:spTree>
    <p:extLst>
      <p:ext uri="{BB962C8B-B14F-4D97-AF65-F5344CB8AC3E}">
        <p14:creationId xmlns:p14="http://schemas.microsoft.com/office/powerpoint/2010/main" val="42318312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53</a:t>
            </a:fld>
            <a:endParaRPr lang="en-US"/>
          </a:p>
        </p:txBody>
      </p:sp>
    </p:spTree>
    <p:extLst>
      <p:ext uri="{BB962C8B-B14F-4D97-AF65-F5344CB8AC3E}">
        <p14:creationId xmlns:p14="http://schemas.microsoft.com/office/powerpoint/2010/main" val="42552163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54</a:t>
            </a:fld>
            <a:endParaRPr lang="en-US"/>
          </a:p>
        </p:txBody>
      </p:sp>
    </p:spTree>
    <p:extLst>
      <p:ext uri="{BB962C8B-B14F-4D97-AF65-F5344CB8AC3E}">
        <p14:creationId xmlns:p14="http://schemas.microsoft.com/office/powerpoint/2010/main" val="1639671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5</a:t>
            </a:fld>
            <a:endParaRPr lang="en-US"/>
          </a:p>
        </p:txBody>
      </p:sp>
    </p:spTree>
    <p:extLst>
      <p:ext uri="{BB962C8B-B14F-4D97-AF65-F5344CB8AC3E}">
        <p14:creationId xmlns:p14="http://schemas.microsoft.com/office/powerpoint/2010/main" val="1022746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6</a:t>
            </a:fld>
            <a:endParaRPr lang="en-US"/>
          </a:p>
        </p:txBody>
      </p:sp>
    </p:spTree>
    <p:extLst>
      <p:ext uri="{BB962C8B-B14F-4D97-AF65-F5344CB8AC3E}">
        <p14:creationId xmlns:p14="http://schemas.microsoft.com/office/powerpoint/2010/main" val="2510023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7</a:t>
            </a:fld>
            <a:endParaRPr lang="en-US"/>
          </a:p>
        </p:txBody>
      </p:sp>
    </p:spTree>
    <p:extLst>
      <p:ext uri="{BB962C8B-B14F-4D97-AF65-F5344CB8AC3E}">
        <p14:creationId xmlns:p14="http://schemas.microsoft.com/office/powerpoint/2010/main" val="2885814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nl-NL" dirty="0"/>
              <a:t>I skip this slide [MR]</a:t>
            </a:r>
          </a:p>
        </p:txBody>
      </p:sp>
      <p:sp>
        <p:nvSpPr>
          <p:cNvPr id="4" name="Footer Placeholder 3"/>
          <p:cNvSpPr>
            <a:spLocks noGrp="1"/>
          </p:cNvSpPr>
          <p:nvPr>
            <p:ph type="ftr" sz="quarter" idx="10"/>
          </p:nvPr>
        </p:nvSpPr>
        <p:spPr/>
        <p:txBody>
          <a:bodyPr/>
          <a:lstStyle/>
          <a:p>
            <a:r>
              <a:rPr lang="en-US">
                <a:cs typeface="Segoe UI" pitchFamily="34" charset="0"/>
              </a:rPr>
              <a:t>© 2015 Microsoft Corporation</a:t>
            </a:r>
            <a:endParaRPr lang="en-US"/>
          </a:p>
        </p:txBody>
      </p:sp>
      <p:sp>
        <p:nvSpPr>
          <p:cNvPr id="5" name="Slide Number Placeholder 4"/>
          <p:cNvSpPr>
            <a:spLocks noGrp="1"/>
          </p:cNvSpPr>
          <p:nvPr>
            <p:ph type="sldNum" sz="quarter" idx="11"/>
          </p:nvPr>
        </p:nvSpPr>
        <p:spPr/>
        <p:txBody>
          <a:bodyPr/>
          <a:lstStyle/>
          <a:p>
            <a:fld id="{73CFBB7B-29F3-4A9F-B039-645092B1B4E9}" type="slidenum">
              <a:rPr lang="en-US" smtClean="0"/>
              <a:t>8</a:t>
            </a:fld>
            <a:endParaRPr lang="en-US"/>
          </a:p>
        </p:txBody>
      </p:sp>
    </p:spTree>
    <p:extLst>
      <p:ext uri="{BB962C8B-B14F-4D97-AF65-F5344CB8AC3E}">
        <p14:creationId xmlns:p14="http://schemas.microsoft.com/office/powerpoint/2010/main" val="1395326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nl-NL" dirty="0"/>
              <a:t>Use the example of a photo printing web app needing access to OneDrive/DropBox to get your photos.</a:t>
            </a:r>
          </a:p>
        </p:txBody>
      </p:sp>
      <p:sp>
        <p:nvSpPr>
          <p:cNvPr id="4" name="Slide Number Placeholder 3"/>
          <p:cNvSpPr>
            <a:spLocks noGrp="1"/>
          </p:cNvSpPr>
          <p:nvPr>
            <p:ph type="sldNum" sz="quarter" idx="10"/>
          </p:nvPr>
        </p:nvSpPr>
        <p:spPr/>
        <p:txBody>
          <a:bodyPr/>
          <a:lstStyle/>
          <a:p>
            <a:fld id="{1489DB6A-E92B-415B-AFB4-9C72D4A9006D}" type="slidenum">
              <a:rPr lang="en-US" smtClean="0"/>
              <a:t>9</a:t>
            </a:fld>
            <a:endParaRPr lang="en-US"/>
          </a:p>
        </p:txBody>
      </p:sp>
    </p:spTree>
    <p:extLst>
      <p:ext uri="{BB962C8B-B14F-4D97-AF65-F5344CB8AC3E}">
        <p14:creationId xmlns:p14="http://schemas.microsoft.com/office/powerpoint/2010/main" val="7877930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dule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&lt;&lt;Module Title&gt;&gt;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59701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Bullets,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a:extLst>
              <a:ext uri="{FF2B5EF4-FFF2-40B4-BE49-F238E27FC236}">
                <a16:creationId xmlns:a16="http://schemas.microsoft.com/office/drawing/2014/main" id="{A1F993C0-F5C1-46A3-80F0-6CED7C191A43}"/>
              </a:ext>
            </a:extLst>
          </p:cNvPr>
          <p:cNvSpPr>
            <a:spLocks noGrp="1"/>
          </p:cNvSpPr>
          <p:nvPr>
            <p:ph idx="10" hasCustomPrompt="1"/>
          </p:nvPr>
        </p:nvSpPr>
        <p:spPr>
          <a:xfrm>
            <a:off x="6143996" y="1253329"/>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372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a:t>Knowledge Check</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457200" indent="-457200">
              <a:buFont typeface="Arial" panose="020B0604020202020204" pitchFamily="34" charset="0"/>
              <a:buChar char="•"/>
              <a:defRPr/>
            </a:lvl1pPr>
          </a:lstStyle>
          <a:p>
            <a:pPr lvl="0"/>
            <a:r>
              <a:rPr lang="en-US"/>
              <a:t>Question #1</a:t>
            </a:r>
          </a:p>
          <a:p>
            <a:pPr lvl="0"/>
            <a:r>
              <a:rPr lang="en-US"/>
              <a:t>Question #2</a:t>
            </a:r>
          </a:p>
        </p:txBody>
      </p:sp>
    </p:spTree>
    <p:extLst>
      <p:ext uri="{BB962C8B-B14F-4D97-AF65-F5344CB8AC3E}">
        <p14:creationId xmlns:p14="http://schemas.microsoft.com/office/powerpoint/2010/main" val="289210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a:t>Slide for Developer Code</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Font typeface="Arial" panose="020B0604020202020204" pitchFamily="34" charset="0"/>
              <a:buNone/>
              <a:defRPr sz="2400">
                <a:latin typeface="Consolas" panose="020B0609020204030204" pitchFamily="49" charset="0"/>
              </a:defRPr>
            </a:lvl1pPr>
          </a:lstStyle>
          <a:p>
            <a:pPr lvl="0"/>
            <a:r>
              <a:rPr lang="en-US"/>
              <a:t>Code is in Consolas</a:t>
            </a:r>
          </a:p>
          <a:p>
            <a:pPr lvl="0"/>
            <a:endParaRPr lang="en-US"/>
          </a:p>
        </p:txBody>
      </p:sp>
    </p:spTree>
    <p:extLst>
      <p:ext uri="{BB962C8B-B14F-4D97-AF65-F5344CB8AC3E}">
        <p14:creationId xmlns:p14="http://schemas.microsoft.com/office/powerpoint/2010/main" val="1890372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7">
            <a:extLst>
              <a:ext uri="{FF2B5EF4-FFF2-40B4-BE49-F238E27FC236}">
                <a16:creationId xmlns:a16="http://schemas.microsoft.com/office/drawing/2014/main" id="{0BFBE9C9-2103-4570-9A5B-D963B4644402}"/>
              </a:ext>
            </a:extLst>
          </p:cNvPr>
          <p:cNvSpPr>
            <a:spLocks noGrp="1"/>
          </p:cNvSpPr>
          <p:nvPr>
            <p:ph type="body" sz="quarter" idx="11" hasCustomPrompt="1"/>
          </p:nvPr>
        </p:nvSpPr>
        <p:spPr>
          <a:xfrm>
            <a:off x="179998" y="2535381"/>
            <a:ext cx="5655537" cy="4056611"/>
          </a:xfrm>
        </p:spPr>
        <p:txBody>
          <a:bodyPr/>
          <a:lstStyle>
            <a:lvl1pPr marL="0" indent="0">
              <a:buNone/>
              <a:defRPr/>
            </a:lvl1pPr>
          </a:lstStyle>
          <a:p>
            <a:pPr lvl="0"/>
            <a:r>
              <a:rPr lang="en-US"/>
              <a:t>&lt;&lt; Lab Description &gt;&gt;</a:t>
            </a:r>
          </a:p>
        </p:txBody>
      </p:sp>
      <p:sp>
        <p:nvSpPr>
          <p:cNvPr id="10" name="Text Placeholder 9">
            <a:extLst>
              <a:ext uri="{FF2B5EF4-FFF2-40B4-BE49-F238E27FC236}">
                <a16:creationId xmlns:a16="http://schemas.microsoft.com/office/drawing/2014/main" id="{451B763A-6192-434E-BFBE-78F807391806}"/>
              </a:ext>
            </a:extLst>
          </p:cNvPr>
          <p:cNvSpPr>
            <a:spLocks noGrp="1"/>
          </p:cNvSpPr>
          <p:nvPr>
            <p:ph type="body" sz="quarter" idx="12" hasCustomPrompt="1"/>
          </p:nvPr>
        </p:nvSpPr>
        <p:spPr>
          <a:xfrm>
            <a:off x="179999" y="1188719"/>
            <a:ext cx="5655276" cy="1254933"/>
          </a:xfrm>
        </p:spPr>
        <p:txBody>
          <a:bodyPr/>
          <a:lstStyle>
            <a:lvl1pPr marL="0" indent="0">
              <a:buNone/>
              <a:defRPr>
                <a:solidFill>
                  <a:schemeClr val="tx1"/>
                </a:solidFill>
              </a:defRPr>
            </a:lvl1pPr>
          </a:lstStyle>
          <a:p>
            <a:pPr lvl="0"/>
            <a:r>
              <a:rPr lang="en-US"/>
              <a:t>&lt;&lt; Lab Name &gt;&gt;</a:t>
            </a:r>
          </a:p>
        </p:txBody>
      </p:sp>
      <p:sp>
        <p:nvSpPr>
          <p:cNvPr id="6" name="Title 1">
            <a:extLst>
              <a:ext uri="{FF2B5EF4-FFF2-40B4-BE49-F238E27FC236}">
                <a16:creationId xmlns:a16="http://schemas.microsoft.com/office/drawing/2014/main" id="{82392EFD-F84A-43A9-9EFA-F745BF281809}"/>
              </a:ext>
            </a:extLst>
          </p:cNvPr>
          <p:cNvSpPr>
            <a:spLocks noGrp="1"/>
          </p:cNvSpPr>
          <p:nvPr>
            <p:ph type="title" hasCustomPrompt="1"/>
          </p:nvPr>
        </p:nvSpPr>
        <p:spPr>
          <a:xfrm>
            <a:off x="179998" y="180000"/>
            <a:ext cx="5655276" cy="918000"/>
          </a:xfrm>
        </p:spPr>
        <p:txBody>
          <a:bodyPr/>
          <a:lstStyle>
            <a:lvl1pPr>
              <a:defRPr/>
            </a:lvl1pPr>
          </a:lstStyle>
          <a:p>
            <a:r>
              <a:rPr lang="en-US"/>
              <a:t>Lab</a:t>
            </a:r>
          </a:p>
        </p:txBody>
      </p:sp>
    </p:spTree>
    <p:extLst>
      <p:ext uri="{BB962C8B-B14F-4D97-AF65-F5344CB8AC3E}">
        <p14:creationId xmlns:p14="http://schemas.microsoft.com/office/powerpoint/2010/main" val="96771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7" name="Picture Placeholder 3">
            <a:extLst>
              <a:ext uri="{FF2B5EF4-FFF2-40B4-BE49-F238E27FC236}">
                <a16:creationId xmlns:a16="http://schemas.microsoft.com/office/drawing/2014/main" id="{8DA79C36-E9C9-49C1-9296-896B00C2D893}"/>
              </a:ext>
            </a:extLst>
          </p:cNvPr>
          <p:cNvPicPr>
            <a:picLocks noChangeAspect="1"/>
          </p:cNvPicPr>
          <p:nvPr userDrawn="1"/>
        </p:nvPicPr>
        <p:blipFill>
          <a:blip r:embed="rId2"/>
          <a:srcRect l="20383" r="20383"/>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2DD3EF9F-3A8C-4664-94AF-3E99418A3AF6}"/>
              </a:ext>
            </a:extLst>
          </p:cNvPr>
          <p:cNvSpPr>
            <a:spLocks noGrp="1"/>
          </p:cNvSpPr>
          <p:nvPr>
            <p:ph type="body" sz="quarter" idx="11" hasCustomPrompt="1"/>
          </p:nvPr>
        </p:nvSpPr>
        <p:spPr>
          <a:xfrm>
            <a:off x="179998" y="2535381"/>
            <a:ext cx="5655537" cy="4056611"/>
          </a:xfrm>
        </p:spPr>
        <p:txBody>
          <a:bodyPr/>
          <a:lstStyle>
            <a:lvl1pPr marL="0" indent="0">
              <a:buNone/>
              <a:defRPr/>
            </a:lvl1pPr>
          </a:lstStyle>
          <a:p>
            <a:pPr lvl="0"/>
            <a:r>
              <a:rPr lang="en-US"/>
              <a:t>&lt;&lt; Demo Description &gt;&gt;</a:t>
            </a:r>
          </a:p>
        </p:txBody>
      </p:sp>
      <p:sp>
        <p:nvSpPr>
          <p:cNvPr id="10" name="Text Placeholder 9">
            <a:extLst>
              <a:ext uri="{FF2B5EF4-FFF2-40B4-BE49-F238E27FC236}">
                <a16:creationId xmlns:a16="http://schemas.microsoft.com/office/drawing/2014/main" id="{0BED7AD8-5C50-474E-A7FC-D64206463D4C}"/>
              </a:ext>
            </a:extLst>
          </p:cNvPr>
          <p:cNvSpPr>
            <a:spLocks noGrp="1"/>
          </p:cNvSpPr>
          <p:nvPr>
            <p:ph type="body" sz="quarter" idx="12" hasCustomPrompt="1"/>
          </p:nvPr>
        </p:nvSpPr>
        <p:spPr>
          <a:xfrm>
            <a:off x="179999" y="1188719"/>
            <a:ext cx="5655276" cy="1254933"/>
          </a:xfrm>
        </p:spPr>
        <p:txBody>
          <a:bodyPr/>
          <a:lstStyle>
            <a:lvl1pPr marL="0" indent="0">
              <a:buNone/>
              <a:defRPr>
                <a:solidFill>
                  <a:schemeClr val="tx1"/>
                </a:solidFill>
              </a:defRPr>
            </a:lvl1pPr>
          </a:lstStyle>
          <a:p>
            <a:pPr lvl="0"/>
            <a:r>
              <a:rPr lang="en-US"/>
              <a:t>&lt;&lt; Demo Name &gt;&gt;</a:t>
            </a:r>
          </a:p>
        </p:txBody>
      </p:sp>
      <p:sp>
        <p:nvSpPr>
          <p:cNvPr id="11" name="Title 1">
            <a:extLst>
              <a:ext uri="{FF2B5EF4-FFF2-40B4-BE49-F238E27FC236}">
                <a16:creationId xmlns:a16="http://schemas.microsoft.com/office/drawing/2014/main" id="{38650A7F-2D11-4777-B6B0-9745CAA995E6}"/>
              </a:ext>
            </a:extLst>
          </p:cNvPr>
          <p:cNvSpPr>
            <a:spLocks noGrp="1"/>
          </p:cNvSpPr>
          <p:nvPr>
            <p:ph type="title" hasCustomPrompt="1"/>
          </p:nvPr>
        </p:nvSpPr>
        <p:spPr>
          <a:xfrm>
            <a:off x="179998" y="180000"/>
            <a:ext cx="5655276" cy="918000"/>
          </a:xfrm>
        </p:spPr>
        <p:txBody>
          <a:bodyPr/>
          <a:lstStyle>
            <a:lvl1pPr>
              <a:defRPr/>
            </a:lvl1pPr>
          </a:lstStyle>
          <a:p>
            <a:r>
              <a:rPr lang="en-US"/>
              <a:t>Demo</a:t>
            </a:r>
          </a:p>
        </p:txBody>
      </p:sp>
    </p:spTree>
    <p:extLst>
      <p:ext uri="{BB962C8B-B14F-4D97-AF65-F5344CB8AC3E}">
        <p14:creationId xmlns:p14="http://schemas.microsoft.com/office/powerpoint/2010/main" val="383556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5" name="Picture Placeholder 3">
            <a:extLst>
              <a:ext uri="{FF2B5EF4-FFF2-40B4-BE49-F238E27FC236}">
                <a16:creationId xmlns:a16="http://schemas.microsoft.com/office/drawing/2014/main" id="{6EE6514C-3C13-4A4D-A18C-71813A974185}"/>
              </a:ext>
            </a:extLst>
          </p:cNvPr>
          <p:cNvPicPr>
            <a:picLocks noChangeAspect="1"/>
          </p:cNvPicPr>
          <p:nvPr userDrawn="1"/>
        </p:nvPicPr>
        <p:blipFill>
          <a:blip r:embed="rId2"/>
          <a:srcRect l="20120" r="20120"/>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96418157-DA53-4F21-8101-3C7DC34A9E37}"/>
              </a:ext>
            </a:extLst>
          </p:cNvPr>
          <p:cNvSpPr>
            <a:spLocks noGrp="1"/>
          </p:cNvSpPr>
          <p:nvPr>
            <p:ph type="body" sz="quarter" idx="11" hasCustomPrompt="1"/>
          </p:nvPr>
        </p:nvSpPr>
        <p:spPr>
          <a:xfrm>
            <a:off x="179998" y="2535381"/>
            <a:ext cx="5655537" cy="4056611"/>
          </a:xfrm>
        </p:spPr>
        <p:txBody>
          <a:bodyPr/>
          <a:lstStyle>
            <a:lvl1pPr marL="0" indent="0">
              <a:buNone/>
              <a:defRPr/>
            </a:lvl1pPr>
          </a:lstStyle>
          <a:p>
            <a:pPr lvl="0"/>
            <a:r>
              <a:rPr lang="en-US"/>
              <a:t>&lt;&lt; Activity Description &gt;&gt;</a:t>
            </a:r>
          </a:p>
        </p:txBody>
      </p:sp>
      <p:sp>
        <p:nvSpPr>
          <p:cNvPr id="10" name="Text Placeholder 9">
            <a:extLst>
              <a:ext uri="{FF2B5EF4-FFF2-40B4-BE49-F238E27FC236}">
                <a16:creationId xmlns:a16="http://schemas.microsoft.com/office/drawing/2014/main" id="{4EA53DB8-2D9C-4139-9BA6-5B45AD29054A}"/>
              </a:ext>
            </a:extLst>
          </p:cNvPr>
          <p:cNvSpPr>
            <a:spLocks noGrp="1"/>
          </p:cNvSpPr>
          <p:nvPr>
            <p:ph type="body" sz="quarter" idx="12" hasCustomPrompt="1"/>
          </p:nvPr>
        </p:nvSpPr>
        <p:spPr>
          <a:xfrm>
            <a:off x="179999" y="1188719"/>
            <a:ext cx="5655276" cy="1254933"/>
          </a:xfrm>
        </p:spPr>
        <p:txBody>
          <a:bodyPr/>
          <a:lstStyle>
            <a:lvl1pPr marL="0" indent="0">
              <a:buNone/>
              <a:defRPr>
                <a:solidFill>
                  <a:schemeClr val="tx1"/>
                </a:solidFill>
              </a:defRPr>
            </a:lvl1pPr>
          </a:lstStyle>
          <a:p>
            <a:pPr lvl="0"/>
            <a:r>
              <a:rPr lang="en-US"/>
              <a:t>&lt;&lt; Activity Name &gt;&gt;</a:t>
            </a:r>
          </a:p>
        </p:txBody>
      </p:sp>
      <p:sp>
        <p:nvSpPr>
          <p:cNvPr id="11" name="Title 1">
            <a:extLst>
              <a:ext uri="{FF2B5EF4-FFF2-40B4-BE49-F238E27FC236}">
                <a16:creationId xmlns:a16="http://schemas.microsoft.com/office/drawing/2014/main" id="{AB6E7C30-8B1C-48D3-8523-2CB1028885FD}"/>
              </a:ext>
            </a:extLst>
          </p:cNvPr>
          <p:cNvSpPr>
            <a:spLocks noGrp="1"/>
          </p:cNvSpPr>
          <p:nvPr>
            <p:ph type="title" hasCustomPrompt="1"/>
          </p:nvPr>
        </p:nvSpPr>
        <p:spPr>
          <a:xfrm>
            <a:off x="179998" y="180000"/>
            <a:ext cx="5655276" cy="918000"/>
          </a:xfrm>
        </p:spPr>
        <p:txBody>
          <a:bodyPr/>
          <a:lstStyle>
            <a:lvl1pPr>
              <a:defRPr/>
            </a:lvl1pPr>
          </a:lstStyle>
          <a:p>
            <a:r>
              <a:rPr lang="en-US"/>
              <a:t>Activity</a:t>
            </a:r>
          </a:p>
        </p:txBody>
      </p:sp>
    </p:spTree>
    <p:extLst>
      <p:ext uri="{BB962C8B-B14F-4D97-AF65-F5344CB8AC3E}">
        <p14:creationId xmlns:p14="http://schemas.microsoft.com/office/powerpoint/2010/main" val="2300065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8E5AB2-5657-4A1A-ABFA-01BED303BA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13138" y="3076778"/>
            <a:ext cx="3288506" cy="704444"/>
          </a:xfrm>
          <a:prstGeom prst="rect">
            <a:avLst/>
          </a:prstGeom>
        </p:spPr>
      </p:pic>
      <p:sp>
        <p:nvSpPr>
          <p:cNvPr id="4" name="Text Box 3">
            <a:extLst>
              <a:ext uri="{FF2B5EF4-FFF2-40B4-BE49-F238E27FC236}">
                <a16:creationId xmlns:a16="http://schemas.microsoft.com/office/drawing/2014/main" id="{BEE602C5-42F9-499C-9325-A76CBA114F7B}"/>
              </a:ext>
            </a:extLst>
          </p:cNvPr>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2017 Microsoft Corporation. All rights reserved. </a:t>
            </a:r>
          </a:p>
        </p:txBody>
      </p:sp>
    </p:spTree>
    <p:extLst>
      <p:ext uri="{BB962C8B-B14F-4D97-AF65-F5344CB8AC3E}">
        <p14:creationId xmlns:p14="http://schemas.microsoft.com/office/powerpoint/2010/main" val="2956179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&lt;&lt;Module Title&gt;&gt;</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&lt;&lt;Section Title&gt;&gt;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50406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2CCB7-A105-49F5-A106-4E8EE4E96995}"/>
              </a:ext>
            </a:extLst>
          </p:cNvPr>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a:solidFill>
                  <a:srgbClr val="000000"/>
                </a:solidFill>
              </a:rPr>
              <a:t>Conditions and Terms of Use</a:t>
            </a:r>
          </a:p>
          <a:p>
            <a:r>
              <a:rPr lang="en-US" sz="1530">
                <a:solidFill>
                  <a:srgbClr val="0A5BBA"/>
                </a:solidFill>
              </a:rPr>
              <a:t>Microsoft Confidential</a:t>
            </a:r>
          </a:p>
          <a:p>
            <a:r>
              <a:rPr lang="en-US" sz="1836">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a:solidFill>
                <a:srgbClr val="000000"/>
              </a:solidFill>
            </a:endParaRPr>
          </a:p>
          <a:p>
            <a:r>
              <a:rPr lang="en-US" sz="2346" b="1">
                <a:solidFill>
                  <a:srgbClr val="000000"/>
                </a:solidFill>
              </a:rPr>
              <a:t>Copyright and Trademarks </a:t>
            </a:r>
          </a:p>
          <a:p>
            <a:r>
              <a:rPr lang="en-US" sz="1530">
                <a:solidFill>
                  <a:srgbClr val="0A5BBA"/>
                </a:solidFill>
              </a:rPr>
              <a:t>© 2017 Microsoft Corporation. All rights reserved.</a:t>
            </a:r>
          </a:p>
          <a:p>
            <a:r>
              <a:rPr lang="en-US" sz="1836">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a:solidFill>
                  <a:srgbClr val="000000"/>
                </a:solidFill>
              </a:rPr>
              <a:t>For more information, see </a:t>
            </a:r>
            <a:r>
              <a:rPr lang="en-US" sz="1836" b="1">
                <a:solidFill>
                  <a:srgbClr val="000000"/>
                </a:solidFill>
              </a:rPr>
              <a:t>Use of Microsoft Copyrighted Content </a:t>
            </a:r>
            <a:r>
              <a:rPr lang="en-US" sz="1836">
                <a:solidFill>
                  <a:srgbClr val="000000"/>
                </a:solidFill>
              </a:rPr>
              <a:t>at</a:t>
            </a:r>
            <a:br>
              <a:rPr lang="en-US" sz="1836">
                <a:solidFill>
                  <a:srgbClr val="000000"/>
                </a:solidFill>
              </a:rPr>
            </a:br>
            <a:r>
              <a:rPr lang="en-US" sz="1836">
                <a:solidFill>
                  <a:srgbClr val="FF0000"/>
                </a:solidFill>
                <a:hlinkClick r:id="rId2"/>
              </a:rPr>
              <a:t>https://www.microsoft.com/en-us/legal/intellectualproperty/permissions/default.aspx</a:t>
            </a:r>
            <a:r>
              <a:rPr lang="en-US" sz="1836">
                <a:solidFill>
                  <a:srgbClr val="FF0000"/>
                </a:solidFill>
              </a:rPr>
              <a:t> </a:t>
            </a:r>
          </a:p>
          <a:p>
            <a:r>
              <a:rPr lang="en-US" sz="1836">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81151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1949768"/>
            <a:ext cx="11880000" cy="4758850"/>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a:t>Objective 1</a:t>
            </a:r>
          </a:p>
          <a:p>
            <a:pPr lvl="0"/>
            <a:r>
              <a:rPr lang="en-US"/>
              <a:t>Objective 2</a:t>
            </a:r>
          </a:p>
        </p:txBody>
      </p:sp>
      <p:sp>
        <p:nvSpPr>
          <p:cNvPr id="6" name="Text Placeholder 5">
            <a:extLst>
              <a:ext uri="{FF2B5EF4-FFF2-40B4-BE49-F238E27FC236}">
                <a16:creationId xmlns:a16="http://schemas.microsoft.com/office/drawing/2014/main" id="{B46B0A8A-22AF-41F7-A7B3-3265DCF6A874}"/>
              </a:ext>
            </a:extLst>
          </p:cNvPr>
          <p:cNvSpPr>
            <a:spLocks noGrp="1"/>
          </p:cNvSpPr>
          <p:nvPr>
            <p:ph type="body" sz="quarter" idx="11" hasCustomPrompt="1"/>
          </p:nvPr>
        </p:nvSpPr>
        <p:spPr>
          <a:xfrm>
            <a:off x="179998" y="171440"/>
            <a:ext cx="11880000" cy="926559"/>
          </a:xfrm>
        </p:spPr>
        <p:txBody>
          <a:bodyPr>
            <a:normAutofit/>
          </a:bodyPr>
          <a:lstStyle>
            <a:lvl1pPr marL="0" indent="0">
              <a:lnSpc>
                <a:spcPct val="100000"/>
              </a:lnSpc>
              <a:buNone/>
              <a:defRPr sz="4800">
                <a:solidFill>
                  <a:schemeClr val="accent5"/>
                </a:solidFill>
              </a:defRPr>
            </a:lvl1pPr>
          </a:lstStyle>
          <a:p>
            <a:pPr lvl="0"/>
            <a:r>
              <a:rPr lang="en-US"/>
              <a:t>Objectives</a:t>
            </a:r>
          </a:p>
        </p:txBody>
      </p:sp>
      <p:sp>
        <p:nvSpPr>
          <p:cNvPr id="13" name="Content Placeholder 12">
            <a:extLst>
              <a:ext uri="{FF2B5EF4-FFF2-40B4-BE49-F238E27FC236}">
                <a16:creationId xmlns:a16="http://schemas.microsoft.com/office/drawing/2014/main" id="{2291699B-E43F-4657-8B30-E4456F674D64}"/>
              </a:ext>
            </a:extLst>
          </p:cNvPr>
          <p:cNvSpPr>
            <a:spLocks noGrp="1"/>
          </p:cNvSpPr>
          <p:nvPr>
            <p:ph sz="quarter" idx="12" hasCustomPrompt="1"/>
          </p:nvPr>
        </p:nvSpPr>
        <p:spPr>
          <a:xfrm>
            <a:off x="179998" y="1097999"/>
            <a:ext cx="11880850" cy="85176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After completing this lesson, you will:</a:t>
            </a:r>
          </a:p>
        </p:txBody>
      </p:sp>
    </p:spTree>
    <p:extLst>
      <p:ext uri="{BB962C8B-B14F-4D97-AF65-F5344CB8AC3E}">
        <p14:creationId xmlns:p14="http://schemas.microsoft.com/office/powerpoint/2010/main" val="417080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1949768"/>
            <a:ext cx="11880000" cy="4758850"/>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a:t>Objective 1</a:t>
            </a:r>
          </a:p>
          <a:p>
            <a:pPr lvl="0"/>
            <a:r>
              <a:rPr lang="en-US"/>
              <a:t>Objective 2</a:t>
            </a:r>
          </a:p>
        </p:txBody>
      </p:sp>
      <p:sp>
        <p:nvSpPr>
          <p:cNvPr id="9" name="Text Placeholder 5">
            <a:extLst>
              <a:ext uri="{FF2B5EF4-FFF2-40B4-BE49-F238E27FC236}">
                <a16:creationId xmlns:a16="http://schemas.microsoft.com/office/drawing/2014/main" id="{F9390C4F-EB4A-403C-9885-A442EA8AB5CD}"/>
              </a:ext>
            </a:extLst>
          </p:cNvPr>
          <p:cNvSpPr>
            <a:spLocks noGrp="1"/>
          </p:cNvSpPr>
          <p:nvPr>
            <p:ph type="body" sz="quarter" idx="11" hasCustomPrompt="1"/>
          </p:nvPr>
        </p:nvSpPr>
        <p:spPr>
          <a:xfrm>
            <a:off x="179998" y="171440"/>
            <a:ext cx="11880000" cy="926559"/>
          </a:xfrm>
        </p:spPr>
        <p:txBody>
          <a:bodyPr>
            <a:normAutofit/>
          </a:bodyPr>
          <a:lstStyle>
            <a:lvl1pPr marL="0" indent="0">
              <a:lnSpc>
                <a:spcPct val="100000"/>
              </a:lnSpc>
              <a:buNone/>
              <a:defRPr sz="4800">
                <a:solidFill>
                  <a:schemeClr val="accent5"/>
                </a:solidFill>
              </a:defRPr>
            </a:lvl1pPr>
          </a:lstStyle>
          <a:p>
            <a:pPr lvl="0"/>
            <a:r>
              <a:rPr lang="en-US"/>
              <a:t>Summary</a:t>
            </a:r>
          </a:p>
        </p:txBody>
      </p:sp>
      <p:sp>
        <p:nvSpPr>
          <p:cNvPr id="10" name="Content Placeholder 12">
            <a:extLst>
              <a:ext uri="{FF2B5EF4-FFF2-40B4-BE49-F238E27FC236}">
                <a16:creationId xmlns:a16="http://schemas.microsoft.com/office/drawing/2014/main" id="{E381C394-B183-47CE-B6E5-31410BC6B8C9}"/>
              </a:ext>
            </a:extLst>
          </p:cNvPr>
          <p:cNvSpPr>
            <a:spLocks noGrp="1"/>
          </p:cNvSpPr>
          <p:nvPr>
            <p:ph sz="quarter" idx="12" hasCustomPrompt="1"/>
          </p:nvPr>
        </p:nvSpPr>
        <p:spPr>
          <a:xfrm>
            <a:off x="179998" y="1097999"/>
            <a:ext cx="11880850" cy="85176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In this learning unit, we have:</a:t>
            </a:r>
          </a:p>
        </p:txBody>
      </p:sp>
    </p:spTree>
    <p:extLst>
      <p:ext uri="{BB962C8B-B14F-4D97-AF65-F5344CB8AC3E}">
        <p14:creationId xmlns:p14="http://schemas.microsoft.com/office/powerpoint/2010/main" val="144127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Image or Shap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FCE5-1F51-4C2A-B818-B620268E83B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96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0250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8">
            <a:extLst>
              <a:ext uri="{FF2B5EF4-FFF2-40B4-BE49-F238E27FC236}">
                <a16:creationId xmlns:a16="http://schemas.microsoft.com/office/drawing/2014/main" id="{A4028C1A-8DE6-441B-83C5-4C6402080877}"/>
              </a:ext>
            </a:extLst>
          </p:cNvPr>
          <p:cNvSpPr>
            <a:spLocks noGrp="1"/>
          </p:cNvSpPr>
          <p:nvPr>
            <p:ph idx="10" hasCustomPrompt="1"/>
          </p:nvPr>
        </p:nvSpPr>
        <p:spPr>
          <a:xfrm>
            <a:off x="6143996"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081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291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9DAB6-893C-4F26-8603-8DC23C540602}"/>
              </a:ext>
            </a:extLst>
          </p:cNvPr>
          <p:cNvSpPr>
            <a:spLocks noGrp="1"/>
          </p:cNvSpPr>
          <p:nvPr>
            <p:ph type="title"/>
          </p:nvPr>
        </p:nvSpPr>
        <p:spPr>
          <a:xfrm>
            <a:off x="179998" y="180000"/>
            <a:ext cx="11880000" cy="918000"/>
          </a:xfrm>
          <a:prstGeom prst="rect">
            <a:avLst/>
          </a:prstGeom>
        </p:spPr>
        <p:txBody>
          <a:bodyPr vert="horz" lIns="91440" tIns="45720" rIns="91440" bIns="45720" rtlCol="0" anchor="ctr">
            <a:normAutofit/>
          </a:bodyPr>
          <a:lstStyle/>
          <a:p>
            <a:r>
              <a:rPr lang="en-US"/>
              <a:t>Click to edit Master title style</a:t>
            </a:r>
          </a:p>
        </p:txBody>
      </p:sp>
      <p:sp>
        <p:nvSpPr>
          <p:cNvPr id="9" name="Text Placeholder 8">
            <a:extLst>
              <a:ext uri="{FF2B5EF4-FFF2-40B4-BE49-F238E27FC236}">
                <a16:creationId xmlns:a16="http://schemas.microsoft.com/office/drawing/2014/main" id="{C5A312A0-23E0-4CDD-9D3D-D1D6C0EAF039}"/>
              </a:ext>
            </a:extLst>
          </p:cNvPr>
          <p:cNvSpPr>
            <a:spLocks noGrp="1"/>
          </p:cNvSpPr>
          <p:nvPr>
            <p:ph type="body" idx="1"/>
          </p:nvPr>
        </p:nvSpPr>
        <p:spPr>
          <a:xfrm>
            <a:off x="179998" y="1253330"/>
            <a:ext cx="11880000" cy="5455287"/>
          </a:xfrm>
          <a:prstGeom prst="rect">
            <a:avLst/>
          </a:prstGeom>
        </p:spPr>
        <p:txBody>
          <a:bodyPr vert="horz" lIns="91440" tIns="45720" rIns="91440" bIns="45720" rtlCol="0">
            <a:normAutofit/>
          </a:bodyPr>
          <a:lstStyle/>
          <a:p>
            <a:pPr lvl="0"/>
            <a:r>
              <a:rPr lang="en-US"/>
              <a:t>Content</a:t>
            </a:r>
          </a:p>
          <a:p>
            <a:pPr lvl="0"/>
            <a:endParaRPr lang="en-US"/>
          </a:p>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528469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694" r:id="rId3"/>
    <p:sldLayoutId id="2147483691" r:id="rId4"/>
    <p:sldLayoutId id="2147483692" r:id="rId5"/>
    <p:sldLayoutId id="2147483702" r:id="rId6"/>
    <p:sldLayoutId id="2147483698" r:id="rId7"/>
    <p:sldLayoutId id="2147483700" r:id="rId8"/>
    <p:sldLayoutId id="2147483699" r:id="rId9"/>
    <p:sldLayoutId id="2147483701" r:id="rId10"/>
    <p:sldLayoutId id="2147483695" r:id="rId11"/>
    <p:sldLayoutId id="2147483697" r:id="rId12"/>
    <p:sldLayoutId id="2147483713" r:id="rId13"/>
    <p:sldLayoutId id="2147483714" r:id="rId14"/>
    <p:sldLayoutId id="2147483715" r:id="rId15"/>
    <p:sldLayoutId id="2147483661" r:id="rId16"/>
  </p:sldLayoutIdLst>
  <p:txStyles>
    <p:titleStyle>
      <a:lvl1pPr algn="l" defTabSz="914400" rtl="0" eaLnBrk="1" latinLnBrk="0" hangingPunct="1">
        <a:lnSpc>
          <a:spcPct val="90000"/>
        </a:lnSpc>
        <a:spcBef>
          <a:spcPct val="0"/>
        </a:spcBef>
        <a:buNone/>
        <a:defRPr sz="4800" kern="1200">
          <a:solidFill>
            <a:schemeClr val="accent5"/>
          </a:solidFill>
          <a:latin typeface="+mj-lt"/>
          <a:ea typeface="+mj-ea"/>
          <a:cs typeface="+mj-cs"/>
        </a:defRPr>
      </a:lvl1pPr>
    </p:titleStyle>
    <p:body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www.telerik.com/download/fiddler" TargetMode="External"/><Relationship Id="rId2" Type="http://schemas.openxmlformats.org/officeDocument/2006/relationships/notesSlide" Target="../notesSlides/notesSlide45.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3807DB-41FA-4680-8A8A-6D3AD8365F2D}"/>
              </a:ext>
            </a:extLst>
          </p:cNvPr>
          <p:cNvSpPr>
            <a:spLocks noGrp="1"/>
          </p:cNvSpPr>
          <p:nvPr>
            <p:ph type="title"/>
          </p:nvPr>
        </p:nvSpPr>
        <p:spPr/>
        <p:txBody>
          <a:bodyPr/>
          <a:lstStyle/>
          <a:p>
            <a:r>
              <a:rPr lang="en-US"/>
              <a:t>OAuth 2.0 and OpenID Connect</a:t>
            </a:r>
          </a:p>
        </p:txBody>
      </p:sp>
    </p:spTree>
    <p:extLst>
      <p:ext uri="{BB962C8B-B14F-4D97-AF65-F5344CB8AC3E}">
        <p14:creationId xmlns:p14="http://schemas.microsoft.com/office/powerpoint/2010/main" val="63721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2565453" y="3525532"/>
            <a:ext cx="1329511" cy="13291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773104" y="4663219"/>
            <a:ext cx="778517" cy="506901"/>
          </a:xfrm>
          <a:prstGeom prst="rect">
            <a:avLst/>
          </a:prstGeom>
          <a:noFill/>
        </p:spPr>
        <p:txBody>
          <a:bodyPr wrap="none" lIns="179285" tIns="143428" rIns="179285" bIns="143428" rtlCol="0">
            <a:spAutoFit/>
          </a:bodyPr>
          <a:lstStyle>
            <a:defPPr>
              <a:defRPr lang="en-US"/>
            </a:defPPr>
            <a:lvl1pPr>
              <a:lnSpc>
                <a:spcPct val="90000"/>
              </a:lnSpc>
              <a:spcAft>
                <a:spcPts val="600"/>
              </a:spcAft>
              <a:defRPr sz="1600">
                <a:gradFill>
                  <a:gsLst>
                    <a:gs pos="2917">
                      <a:schemeClr val="tx1"/>
                    </a:gs>
                    <a:gs pos="30000">
                      <a:schemeClr val="tx1"/>
                    </a:gs>
                  </a:gsLst>
                  <a:lin ang="5400000" scaled="0"/>
                </a:gradFill>
              </a:defRPr>
            </a:lvl1pPr>
          </a:lstStyle>
          <a:p>
            <a:r>
              <a:rPr lang="en-US" sz="1568">
                <a:solidFill>
                  <a:schemeClr val="bg1"/>
                </a:solidFill>
                <a:latin typeface="Segoe UI" panose="020B0502040204020203" pitchFamily="34" charset="0"/>
                <a:cs typeface="Segoe UI" panose="020B0502040204020203" pitchFamily="34" charset="0"/>
              </a:rPr>
              <a:t>John</a:t>
            </a:r>
          </a:p>
        </p:txBody>
      </p:sp>
      <p:cxnSp>
        <p:nvCxnSpPr>
          <p:cNvPr id="25" name="Straight Arrow Connector 24"/>
          <p:cNvCxnSpPr>
            <a:stCxn id="7" idx="0"/>
            <a:endCxn id="12" idx="2"/>
          </p:cNvCxnSpPr>
          <p:nvPr/>
        </p:nvCxnSpPr>
        <p:spPr>
          <a:xfrm flipV="1">
            <a:off x="3230208" y="2846226"/>
            <a:ext cx="3112" cy="679307"/>
          </a:xfrm>
          <a:prstGeom prst="straightConnector1">
            <a:avLst/>
          </a:prstGeom>
          <a:ln w="28575">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2381810" y="1143205"/>
            <a:ext cx="1703021" cy="1703021"/>
            <a:chOff x="5108857" y="2387882"/>
            <a:chExt cx="2218761" cy="2218761"/>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31985" y="2676439"/>
              <a:ext cx="972504" cy="172860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8857" y="2387882"/>
              <a:ext cx="2218761" cy="2218761"/>
            </a:xfrm>
            <a:prstGeom prst="rect">
              <a:avLst/>
            </a:prstGeom>
          </p:spPr>
        </p:pic>
      </p:grpSp>
      <p:sp>
        <p:nvSpPr>
          <p:cNvPr id="32" name="TextBox 31"/>
          <p:cNvSpPr txBox="1"/>
          <p:nvPr/>
        </p:nvSpPr>
        <p:spPr>
          <a:xfrm>
            <a:off x="2603655" y="773557"/>
            <a:ext cx="1318607" cy="506901"/>
          </a:xfrm>
          <a:prstGeom prst="rect">
            <a:avLst/>
          </a:prstGeom>
          <a:noFill/>
        </p:spPr>
        <p:txBody>
          <a:bodyPr wrap="none" lIns="179285" tIns="143428" rIns="179285" bIns="143428" rtlCol="0">
            <a:spAutoFit/>
          </a:bodyPr>
          <a:lstStyle/>
          <a:p>
            <a:pPr>
              <a:lnSpc>
                <a:spcPct val="90000"/>
              </a:lnSpc>
              <a:spcAft>
                <a:spcPts val="588"/>
              </a:spcAft>
            </a:pPr>
            <a:r>
              <a:rPr lang="en-US" sz="1568">
                <a:solidFill>
                  <a:schemeClr val="bg1"/>
                </a:solidFill>
                <a:latin typeface="Segoe UI" panose="020B0502040204020203" pitchFamily="34" charset="0"/>
                <a:cs typeface="Segoe UI" panose="020B0502040204020203" pitchFamily="34" charset="0"/>
              </a:rPr>
              <a:t>John’s App</a:t>
            </a:r>
          </a:p>
        </p:txBody>
      </p:sp>
      <p:grpSp>
        <p:nvGrpSpPr>
          <p:cNvPr id="15" name="Group 14">
            <a:extLst>
              <a:ext uri="{FF2B5EF4-FFF2-40B4-BE49-F238E27FC236}">
                <a16:creationId xmlns:a16="http://schemas.microsoft.com/office/drawing/2014/main" id="{BCC1C6D2-90A5-46A1-BF63-B88B30E3B949}"/>
              </a:ext>
            </a:extLst>
          </p:cNvPr>
          <p:cNvGrpSpPr/>
          <p:nvPr/>
        </p:nvGrpSpPr>
        <p:grpSpPr>
          <a:xfrm>
            <a:off x="3989324" y="1351789"/>
            <a:ext cx="2913381" cy="656278"/>
            <a:chOff x="4043113" y="1905171"/>
            <a:chExt cx="2913381" cy="656278"/>
          </a:xfrm>
        </p:grpSpPr>
        <p:cxnSp>
          <p:nvCxnSpPr>
            <p:cNvPr id="28" name="Straight Arrow Connector 27"/>
            <p:cNvCxnSpPr>
              <a:cxnSpLocks/>
              <a:endCxn id="20" idx="1"/>
            </p:cNvCxnSpPr>
            <p:nvPr/>
          </p:nvCxnSpPr>
          <p:spPr>
            <a:xfrm>
              <a:off x="4043113" y="1905171"/>
              <a:ext cx="2913381"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482265" y="2050193"/>
              <a:ext cx="1696476" cy="511256"/>
            </a:xfrm>
            <a:prstGeom prst="rect">
              <a:avLst/>
            </a:prstGeom>
            <a:ln>
              <a:no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wrap="none" lIns="179285" tIns="143428" rIns="179285" bIns="143428" rtlCol="0">
              <a:spAutoFit/>
            </a:bodyPr>
            <a:lstStyle/>
            <a:p>
              <a:pPr>
                <a:lnSpc>
                  <a:spcPct val="90000"/>
                </a:lnSpc>
                <a:spcAft>
                  <a:spcPts val="588"/>
                </a:spcAft>
              </a:pPr>
              <a:r>
                <a:rPr lang="en-US" sz="1600" dirty="0">
                  <a:solidFill>
                    <a:srgbClr val="0070C0"/>
                  </a:solidFill>
                  <a:latin typeface="Segoe UI" panose="020B0502040204020203" pitchFamily="34" charset="0"/>
                  <a:cs typeface="Segoe UI" panose="020B0502040204020203" pitchFamily="34" charset="0"/>
                </a:rPr>
                <a:t>Call with token</a:t>
              </a:r>
            </a:p>
          </p:txBody>
        </p:sp>
      </p:grpSp>
      <p:grpSp>
        <p:nvGrpSpPr>
          <p:cNvPr id="14" name="Group 13">
            <a:extLst>
              <a:ext uri="{FF2B5EF4-FFF2-40B4-BE49-F238E27FC236}">
                <a16:creationId xmlns:a16="http://schemas.microsoft.com/office/drawing/2014/main" id="{2A8C0B73-3FFB-49B6-81AA-DAFE85436D9B}"/>
              </a:ext>
            </a:extLst>
          </p:cNvPr>
          <p:cNvGrpSpPr/>
          <p:nvPr/>
        </p:nvGrpSpPr>
        <p:grpSpPr>
          <a:xfrm>
            <a:off x="3690991" y="2795322"/>
            <a:ext cx="2958202" cy="511256"/>
            <a:chOff x="3744780" y="3348704"/>
            <a:chExt cx="2958202" cy="511256"/>
          </a:xfrm>
        </p:grpSpPr>
        <p:cxnSp>
          <p:nvCxnSpPr>
            <p:cNvPr id="35" name="Straight Arrow Connector 34"/>
            <p:cNvCxnSpPr/>
            <p:nvPr/>
          </p:nvCxnSpPr>
          <p:spPr>
            <a:xfrm rot="1692997" flipV="1">
              <a:off x="3744780" y="3706131"/>
              <a:ext cx="2958202"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1692997">
              <a:off x="4700799" y="3348704"/>
              <a:ext cx="1396394" cy="511256"/>
            </a:xfrm>
            <a:prstGeom prst="rect">
              <a:avLst/>
            </a:prstGeom>
            <a:noFill/>
          </p:spPr>
          <p:txBody>
            <a:bodyPr wrap="none" lIns="179285" tIns="143428" rIns="179285" bIns="143428" rtlCol="0">
              <a:spAutoFit/>
            </a:bodyPr>
            <a:lstStyle/>
            <a:p>
              <a:pPr>
                <a:lnSpc>
                  <a:spcPct val="90000"/>
                </a:lnSpc>
                <a:spcAft>
                  <a:spcPts val="588"/>
                </a:spcAft>
              </a:pPr>
              <a:r>
                <a:rPr lang="en-US" sz="1600">
                  <a:solidFill>
                    <a:srgbClr val="0070C0"/>
                  </a:solidFill>
                  <a:latin typeface="Segoe UI" panose="020B0502040204020203" pitchFamily="34" charset="0"/>
                  <a:cs typeface="Segoe UI" panose="020B0502040204020203" pitchFamily="34" charset="0"/>
                </a:rPr>
                <a:t>Issue Token</a:t>
              </a:r>
            </a:p>
          </p:txBody>
        </p:sp>
      </p:gr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61618" y="1251360"/>
            <a:ext cx="1593445" cy="1593445"/>
          </a:xfrm>
          <a:prstGeom prst="rect">
            <a:avLst/>
          </a:prstGeom>
        </p:spPr>
      </p:pic>
      <p:sp>
        <p:nvSpPr>
          <p:cNvPr id="37" name="TextBox 36"/>
          <p:cNvSpPr txBox="1"/>
          <p:nvPr/>
        </p:nvSpPr>
        <p:spPr>
          <a:xfrm>
            <a:off x="7264953" y="831102"/>
            <a:ext cx="1365752" cy="506901"/>
          </a:xfrm>
          <a:prstGeom prst="rect">
            <a:avLst/>
          </a:prstGeom>
          <a:noFill/>
        </p:spPr>
        <p:txBody>
          <a:bodyPr wrap="none" lIns="179285" tIns="143428" rIns="179285" bIns="143428" rtlCol="0">
            <a:spAutoFit/>
          </a:bodyPr>
          <a:lstStyle/>
          <a:p>
            <a:pPr>
              <a:lnSpc>
                <a:spcPct val="90000"/>
              </a:lnSpc>
              <a:spcAft>
                <a:spcPts val="588"/>
              </a:spcAft>
            </a:pPr>
            <a:r>
              <a:rPr lang="en-US" sz="1568">
                <a:solidFill>
                  <a:schemeClr val="bg1"/>
                </a:solidFill>
                <a:latin typeface="Segoe UI" panose="020B0502040204020203" pitchFamily="34" charset="0"/>
                <a:cs typeface="Segoe UI" panose="020B0502040204020203" pitchFamily="34" charset="0"/>
              </a:rPr>
              <a:t>John’s Data</a:t>
            </a:r>
          </a:p>
        </p:txBody>
      </p:sp>
      <p:grpSp>
        <p:nvGrpSpPr>
          <p:cNvPr id="23" name="Group 22"/>
          <p:cNvGrpSpPr/>
          <p:nvPr/>
        </p:nvGrpSpPr>
        <p:grpSpPr>
          <a:xfrm>
            <a:off x="6276596" y="3332185"/>
            <a:ext cx="2498884" cy="1344636"/>
            <a:chOff x="6407772" y="3725862"/>
            <a:chExt cx="2548992" cy="1371600"/>
          </a:xfrm>
        </p:grpSpPr>
        <p:pic>
          <p:nvPicPr>
            <p:cNvPr id="22" name="Picture 21"/>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407772" y="3725862"/>
              <a:ext cx="2548992" cy="1371600"/>
            </a:xfrm>
            <a:prstGeom prst="rect">
              <a:avLst/>
            </a:prstGeom>
            <a:noFill/>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13637" y="4066168"/>
              <a:ext cx="998740" cy="995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 name="TextBox 38"/>
          <p:cNvSpPr txBox="1"/>
          <p:nvPr/>
        </p:nvSpPr>
        <p:spPr>
          <a:xfrm>
            <a:off x="7397136" y="4548517"/>
            <a:ext cx="890037" cy="506833"/>
          </a:xfrm>
          <a:prstGeom prst="rect">
            <a:avLst/>
          </a:prstGeom>
          <a:noFill/>
        </p:spPr>
        <p:txBody>
          <a:bodyPr wrap="none" lIns="179285" tIns="143428" rIns="179285" bIns="143428" rtlCol="0">
            <a:spAutoFit/>
          </a:bodyPr>
          <a:lstStyle>
            <a:defPPr>
              <a:defRPr lang="en-US"/>
            </a:defPPr>
            <a:lvl1pPr>
              <a:lnSpc>
                <a:spcPct val="90000"/>
              </a:lnSpc>
              <a:spcAft>
                <a:spcPts val="600"/>
              </a:spcAft>
              <a:defRPr sz="1600">
                <a:gradFill>
                  <a:gsLst>
                    <a:gs pos="2917">
                      <a:schemeClr val="tx1"/>
                    </a:gs>
                    <a:gs pos="30000">
                      <a:schemeClr val="tx1"/>
                    </a:gs>
                  </a:gsLst>
                  <a:lin ang="5400000" scaled="0"/>
                </a:gradFill>
              </a:defRPr>
            </a:lvl1pPr>
          </a:lstStyle>
          <a:p>
            <a:r>
              <a:rPr lang="en-US" sz="1568">
                <a:solidFill>
                  <a:schemeClr val="bg1"/>
                </a:solidFill>
                <a:latin typeface="Segoe UI" panose="020B0502040204020203" pitchFamily="34" charset="0"/>
                <a:cs typeface="Segoe UI" panose="020B0502040204020203" pitchFamily="34" charset="0"/>
              </a:rPr>
              <a:t>AD FS</a:t>
            </a:r>
          </a:p>
        </p:txBody>
      </p:sp>
      <p:sp>
        <p:nvSpPr>
          <p:cNvPr id="47" name="TextBox 46"/>
          <p:cNvSpPr txBox="1"/>
          <p:nvPr/>
        </p:nvSpPr>
        <p:spPr>
          <a:xfrm>
            <a:off x="1281192" y="3470850"/>
            <a:ext cx="3797163" cy="1831479"/>
          </a:xfrm>
          <a:prstGeom prst="rect">
            <a:avLst/>
          </a:prstGeom>
          <a:solidFill>
            <a:schemeClr val="bg1">
              <a:lumMod val="50000"/>
              <a:alpha val="80000"/>
            </a:schemeClr>
          </a:solidFill>
        </p:spPr>
        <p:txBody>
          <a:bodyPr wrap="none" lIns="179285" tIns="143428" rIns="179285" bIns="143428" rtlCol="0">
            <a:spAutoFit/>
          </a:bodyPr>
          <a:lstStyle/>
          <a:p>
            <a:pPr algn="ctr">
              <a:lnSpc>
                <a:spcPct val="90000"/>
              </a:lnSpc>
              <a:spcAft>
                <a:spcPts val="588"/>
              </a:spcAft>
            </a:pPr>
            <a:r>
              <a:rPr lang="en-US" sz="5294"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RESOURCE </a:t>
            </a:r>
          </a:p>
          <a:p>
            <a:pPr algn="ctr">
              <a:lnSpc>
                <a:spcPct val="90000"/>
              </a:lnSpc>
              <a:spcAft>
                <a:spcPts val="588"/>
              </a:spcAft>
            </a:pPr>
            <a:r>
              <a:rPr lang="en-US" sz="5294"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OWNER</a:t>
            </a:r>
          </a:p>
        </p:txBody>
      </p:sp>
      <p:sp>
        <p:nvSpPr>
          <p:cNvPr id="48" name="TextBox 47"/>
          <p:cNvSpPr txBox="1"/>
          <p:nvPr/>
        </p:nvSpPr>
        <p:spPr>
          <a:xfrm>
            <a:off x="1989923" y="1447306"/>
            <a:ext cx="2488299" cy="1022853"/>
          </a:xfrm>
          <a:prstGeom prst="rect">
            <a:avLst/>
          </a:prstGeom>
          <a:solidFill>
            <a:schemeClr val="bg1">
              <a:lumMod val="50000"/>
              <a:alpha val="80000"/>
            </a:schemeClr>
          </a:solidFill>
        </p:spPr>
        <p:txBody>
          <a:bodyPr wrap="none" lIns="179285" tIns="143428" rIns="179285" bIns="143428" rtlCol="0">
            <a:spAutoFit/>
          </a:bodyPr>
          <a:lstStyle/>
          <a:p>
            <a:pPr algn="ctr">
              <a:lnSpc>
                <a:spcPct val="90000"/>
              </a:lnSpc>
              <a:spcAft>
                <a:spcPts val="588"/>
              </a:spcAft>
            </a:pPr>
            <a:r>
              <a:rPr lang="en-US" sz="5294"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CLIENT</a:t>
            </a:r>
          </a:p>
        </p:txBody>
      </p:sp>
      <p:sp>
        <p:nvSpPr>
          <p:cNvPr id="49" name="TextBox 48"/>
          <p:cNvSpPr txBox="1"/>
          <p:nvPr/>
        </p:nvSpPr>
        <p:spPr>
          <a:xfrm>
            <a:off x="6049353" y="1022662"/>
            <a:ext cx="3797163" cy="1831479"/>
          </a:xfrm>
          <a:prstGeom prst="rect">
            <a:avLst/>
          </a:prstGeom>
          <a:solidFill>
            <a:schemeClr val="bg1">
              <a:lumMod val="50000"/>
              <a:alpha val="80000"/>
            </a:schemeClr>
          </a:solidFill>
        </p:spPr>
        <p:txBody>
          <a:bodyPr wrap="none" lIns="179285" tIns="143428" rIns="179285" bIns="143428" rtlCol="0">
            <a:spAutoFit/>
          </a:bodyPr>
          <a:lstStyle/>
          <a:p>
            <a:pPr algn="ctr">
              <a:lnSpc>
                <a:spcPct val="90000"/>
              </a:lnSpc>
              <a:spcAft>
                <a:spcPts val="588"/>
              </a:spcAft>
            </a:pPr>
            <a:r>
              <a:rPr lang="en-US" sz="5294"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RESOURCE </a:t>
            </a:r>
          </a:p>
          <a:p>
            <a:pPr algn="ctr">
              <a:lnSpc>
                <a:spcPct val="90000"/>
              </a:lnSpc>
              <a:spcAft>
                <a:spcPts val="588"/>
              </a:spcAft>
            </a:pPr>
            <a:r>
              <a:rPr lang="en-US" sz="5294"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SERVER</a:t>
            </a:r>
          </a:p>
        </p:txBody>
      </p:sp>
      <p:grpSp>
        <p:nvGrpSpPr>
          <p:cNvPr id="5" name="Group 4">
            <a:extLst>
              <a:ext uri="{FF2B5EF4-FFF2-40B4-BE49-F238E27FC236}">
                <a16:creationId xmlns:a16="http://schemas.microsoft.com/office/drawing/2014/main" id="{B6587C30-CC6D-4EDE-9356-AF8DE79ABC1A}"/>
              </a:ext>
            </a:extLst>
          </p:cNvPr>
          <p:cNvGrpSpPr/>
          <p:nvPr/>
        </p:nvGrpSpPr>
        <p:grpSpPr>
          <a:xfrm>
            <a:off x="3794094" y="4420146"/>
            <a:ext cx="3314917" cy="511256"/>
            <a:chOff x="3847883" y="4973528"/>
            <a:chExt cx="3314917" cy="511256"/>
          </a:xfrm>
        </p:grpSpPr>
        <p:sp>
          <p:nvSpPr>
            <p:cNvPr id="34" name="TextBox 33"/>
            <p:cNvSpPr txBox="1"/>
            <p:nvPr/>
          </p:nvSpPr>
          <p:spPr>
            <a:xfrm>
              <a:off x="3847883" y="4973528"/>
              <a:ext cx="2702456" cy="511256"/>
            </a:xfrm>
            <a:prstGeom prst="rect">
              <a:avLst/>
            </a:prstGeom>
            <a:noFill/>
          </p:spPr>
          <p:txBody>
            <a:bodyPr wrap="none" lIns="179285" tIns="143428" rIns="179285" bIns="143428" rtlCol="0">
              <a:spAutoFit/>
            </a:bodyPr>
            <a:lstStyle/>
            <a:p>
              <a:pPr>
                <a:lnSpc>
                  <a:spcPct val="90000"/>
                </a:lnSpc>
                <a:spcAft>
                  <a:spcPts val="588"/>
                </a:spcAft>
              </a:pPr>
              <a:r>
                <a:rPr lang="en-US" sz="1600">
                  <a:solidFill>
                    <a:srgbClr val="0070C0"/>
                  </a:solidFill>
                  <a:latin typeface="Segoe UI" panose="020B0502040204020203" pitchFamily="34" charset="0"/>
                  <a:cs typeface="Segoe UI" panose="020B0502040204020203" pitchFamily="34" charset="0"/>
                </a:rPr>
                <a:t>Authenticate and Consent</a:t>
              </a:r>
            </a:p>
          </p:txBody>
        </p:sp>
        <p:cxnSp>
          <p:nvCxnSpPr>
            <p:cNvPr id="30" name="Straight Arrow Connector 29"/>
            <p:cNvCxnSpPr/>
            <p:nvPr/>
          </p:nvCxnSpPr>
          <p:spPr>
            <a:xfrm>
              <a:off x="3863004" y="5050113"/>
              <a:ext cx="3299796"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6012233" y="3470849"/>
            <a:ext cx="5526494" cy="1831479"/>
          </a:xfrm>
          <a:prstGeom prst="rect">
            <a:avLst/>
          </a:prstGeom>
          <a:solidFill>
            <a:schemeClr val="bg1">
              <a:lumMod val="50000"/>
              <a:alpha val="80000"/>
            </a:schemeClr>
          </a:solidFill>
        </p:spPr>
        <p:txBody>
          <a:bodyPr wrap="none" lIns="179285" tIns="143428" rIns="179285" bIns="143428" rtlCol="0">
            <a:spAutoFit/>
          </a:bodyPr>
          <a:lstStyle/>
          <a:p>
            <a:pPr algn="ctr">
              <a:lnSpc>
                <a:spcPct val="90000"/>
              </a:lnSpc>
              <a:spcAft>
                <a:spcPts val="588"/>
              </a:spcAft>
            </a:pPr>
            <a:r>
              <a:rPr lang="en-US" sz="5294"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AUTHORIZATION</a:t>
            </a:r>
          </a:p>
          <a:p>
            <a:pPr algn="ctr">
              <a:lnSpc>
                <a:spcPct val="90000"/>
              </a:lnSpc>
              <a:spcAft>
                <a:spcPts val="588"/>
              </a:spcAft>
            </a:pPr>
            <a:r>
              <a:rPr lang="en-US" sz="5294"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SERVER</a:t>
            </a:r>
          </a:p>
        </p:txBody>
      </p:sp>
      <p:sp>
        <p:nvSpPr>
          <p:cNvPr id="9" name="Title 8">
            <a:extLst>
              <a:ext uri="{FF2B5EF4-FFF2-40B4-BE49-F238E27FC236}">
                <a16:creationId xmlns:a16="http://schemas.microsoft.com/office/drawing/2014/main" id="{78EAEAD3-BE47-44C9-8921-E2A2566E3966}"/>
              </a:ext>
            </a:extLst>
          </p:cNvPr>
          <p:cNvSpPr>
            <a:spLocks noGrp="1"/>
          </p:cNvSpPr>
          <p:nvPr>
            <p:ph type="title"/>
          </p:nvPr>
        </p:nvSpPr>
        <p:spPr>
          <a:xfrm>
            <a:off x="179998" y="166553"/>
            <a:ext cx="11880000" cy="918000"/>
          </a:xfrm>
        </p:spPr>
        <p:txBody>
          <a:bodyPr/>
          <a:lstStyle/>
          <a:p>
            <a:r>
              <a:rPr lang="en-US" dirty="0"/>
              <a:t>OAuth 2.0 Basic operation</a:t>
            </a:r>
            <a:endParaRPr lang="nl-NL" dirty="0"/>
          </a:p>
        </p:txBody>
      </p:sp>
      <p:grpSp>
        <p:nvGrpSpPr>
          <p:cNvPr id="11" name="Group 10">
            <a:extLst>
              <a:ext uri="{FF2B5EF4-FFF2-40B4-BE49-F238E27FC236}">
                <a16:creationId xmlns:a16="http://schemas.microsoft.com/office/drawing/2014/main" id="{B3AF5CD3-614C-4604-B0D9-5C192768497C}"/>
              </a:ext>
            </a:extLst>
          </p:cNvPr>
          <p:cNvGrpSpPr/>
          <p:nvPr/>
        </p:nvGrpSpPr>
        <p:grpSpPr>
          <a:xfrm>
            <a:off x="3830823" y="2203783"/>
            <a:ext cx="3242339" cy="1464230"/>
            <a:chOff x="3884612" y="2757165"/>
            <a:chExt cx="3242339" cy="1464230"/>
          </a:xfrm>
        </p:grpSpPr>
        <p:sp>
          <p:nvSpPr>
            <p:cNvPr id="45" name="TextBox 44">
              <a:extLst>
                <a:ext uri="{FF2B5EF4-FFF2-40B4-BE49-F238E27FC236}">
                  <a16:creationId xmlns:a16="http://schemas.microsoft.com/office/drawing/2014/main" id="{DDB645DF-00E2-4078-820D-E39F1F48CD55}"/>
                </a:ext>
              </a:extLst>
            </p:cNvPr>
            <p:cNvSpPr txBox="1"/>
            <p:nvPr/>
          </p:nvSpPr>
          <p:spPr>
            <a:xfrm rot="1652317">
              <a:off x="5001355" y="3145098"/>
              <a:ext cx="1244429" cy="511256"/>
            </a:xfrm>
            <a:prstGeom prst="rect">
              <a:avLst/>
            </a:prstGeom>
            <a:ln>
              <a:no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wrap="none" lIns="179285" tIns="143428" rIns="179285" bIns="143428" rtlCol="0">
              <a:spAutoFit/>
            </a:bodyPr>
            <a:lstStyle/>
            <a:p>
              <a:pPr>
                <a:lnSpc>
                  <a:spcPct val="90000"/>
                </a:lnSpc>
                <a:spcAft>
                  <a:spcPts val="588"/>
                </a:spcAft>
              </a:pPr>
              <a:r>
                <a:rPr lang="en-US" sz="1600" dirty="0">
                  <a:solidFill>
                    <a:srgbClr val="0070C0"/>
                  </a:solidFill>
                  <a:latin typeface="Segoe UI" panose="020B0502040204020203" pitchFamily="34" charset="0"/>
                  <a:cs typeface="Segoe UI" panose="020B0502040204020203" pitchFamily="34" charset="0"/>
                </a:rPr>
                <a:t>Get</a:t>
              </a:r>
              <a:r>
                <a:rPr lang="en-US" sz="1600" dirty="0">
                  <a:solidFill>
                    <a:schemeClr val="bg1"/>
                  </a:solidFill>
                  <a:latin typeface="Segoe UI" panose="020B0502040204020203" pitchFamily="34" charset="0"/>
                  <a:cs typeface="Segoe UI" panose="020B0502040204020203" pitchFamily="34" charset="0"/>
                </a:rPr>
                <a:t> </a:t>
              </a:r>
              <a:r>
                <a:rPr lang="en-US" sz="1600" dirty="0">
                  <a:solidFill>
                    <a:srgbClr val="0070C0"/>
                  </a:solidFill>
                  <a:latin typeface="Segoe UI" panose="020B0502040204020203" pitchFamily="34" charset="0"/>
                  <a:cs typeface="Segoe UI" panose="020B0502040204020203" pitchFamily="34" charset="0"/>
                </a:rPr>
                <a:t>token</a:t>
              </a:r>
            </a:p>
          </p:txBody>
        </p:sp>
        <p:cxnSp>
          <p:nvCxnSpPr>
            <p:cNvPr id="4" name="Straight Arrow Connector 3">
              <a:extLst>
                <a:ext uri="{FF2B5EF4-FFF2-40B4-BE49-F238E27FC236}">
                  <a16:creationId xmlns:a16="http://schemas.microsoft.com/office/drawing/2014/main" id="{D84918C4-0139-4D4C-AC70-D8B1AFA1F6EC}"/>
                </a:ext>
              </a:extLst>
            </p:cNvPr>
            <p:cNvCxnSpPr/>
            <p:nvPr/>
          </p:nvCxnSpPr>
          <p:spPr>
            <a:xfrm>
              <a:off x="3884612" y="2757165"/>
              <a:ext cx="3242339" cy="1464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66AD73B5-5601-4779-AD89-F66F32758519}"/>
              </a:ext>
            </a:extLst>
          </p:cNvPr>
          <p:cNvSpPr txBox="1"/>
          <p:nvPr/>
        </p:nvSpPr>
        <p:spPr>
          <a:xfrm>
            <a:off x="1190065" y="5735906"/>
            <a:ext cx="10806057" cy="646331"/>
          </a:xfrm>
          <a:prstGeom prst="rect">
            <a:avLst/>
          </a:prstGeom>
          <a:noFill/>
        </p:spPr>
        <p:txBody>
          <a:bodyPr wrap="square" rtlCol="0">
            <a:spAutoFit/>
          </a:bodyPr>
          <a:lstStyle/>
          <a:p>
            <a:r>
              <a:rPr lang="en-US" dirty="0"/>
              <a:t>The above defines general interactions (</a:t>
            </a:r>
            <a:r>
              <a:rPr lang="en-US" b="1" dirty="0"/>
              <a:t>abstract flow</a:t>
            </a:r>
            <a:r>
              <a:rPr lang="en-US" dirty="0"/>
              <a:t>) – OAuth2 protocols defines a variety of concrete flows (</a:t>
            </a:r>
            <a:r>
              <a:rPr lang="en-US" b="1" dirty="0"/>
              <a:t>grant types</a:t>
            </a:r>
            <a:r>
              <a:rPr lang="en-US" dirty="0"/>
              <a:t>) to minimize security risks for specific types of clients (defined later)</a:t>
            </a:r>
          </a:p>
        </p:txBody>
      </p:sp>
    </p:spTree>
    <p:extLst>
      <p:ext uri="{BB962C8B-B14F-4D97-AF65-F5344CB8AC3E}">
        <p14:creationId xmlns:p14="http://schemas.microsoft.com/office/powerpoint/2010/main" val="222811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flow of OAuth 2.0</a:t>
            </a:r>
          </a:p>
        </p:txBody>
      </p:sp>
      <p:sp>
        <p:nvSpPr>
          <p:cNvPr id="3" name="Content Placeholder 2"/>
          <p:cNvSpPr>
            <a:spLocks noGrp="1"/>
          </p:cNvSpPr>
          <p:nvPr>
            <p:ph idx="1"/>
          </p:nvPr>
        </p:nvSpPr>
        <p:spPr/>
        <p:txBody>
          <a:bodyPr>
            <a:normAutofit/>
          </a:bodyPr>
          <a:lstStyle/>
          <a:p>
            <a:pPr marL="342900" indent="-342900"/>
            <a:r>
              <a:rPr lang="nl-BE" dirty="0"/>
              <a:t>Defines high level interaction between four parties to </a:t>
            </a:r>
            <a:r>
              <a:rPr lang="nl-BE" b="1" dirty="0"/>
              <a:t>authorize</a:t>
            </a:r>
            <a:r>
              <a:rPr lang="nl-BE" dirty="0"/>
              <a:t> access (client, resource, authorization server and resource owner)</a:t>
            </a:r>
          </a:p>
          <a:p>
            <a:pPr marL="342900" indent="-342900">
              <a:buFont typeface="Arial" panose="020B0604020202020204" pitchFamily="34" charset="0"/>
              <a:buChar char="•"/>
            </a:pPr>
            <a:r>
              <a:rPr lang="en-GB" dirty="0"/>
              <a:t>OAuth 2.0 operation requires authentication but does not define how to accomplish it</a:t>
            </a:r>
          </a:p>
          <a:p>
            <a:pPr marL="342900" indent="-342900">
              <a:buFont typeface="Arial" panose="020B0604020202020204" pitchFamily="34" charset="0"/>
              <a:buChar char="•"/>
            </a:pPr>
            <a:r>
              <a:rPr lang="nl-BE" dirty="0"/>
              <a:t>Problem: client never finds out who the resource owner is (</a:t>
            </a:r>
            <a:r>
              <a:rPr lang="nl-BE" b="1" dirty="0"/>
              <a:t>authentication</a:t>
            </a:r>
            <a:r>
              <a:rPr lang="nl-BE" dirty="0"/>
              <a:t>)!</a:t>
            </a:r>
          </a:p>
          <a:p>
            <a:endParaRPr lang="nl-BE" dirty="0"/>
          </a:p>
          <a:p>
            <a:pPr marL="0" indent="0">
              <a:buNone/>
            </a:pPr>
            <a:endParaRPr lang="nl-BE" dirty="0"/>
          </a:p>
        </p:txBody>
      </p:sp>
    </p:spTree>
    <p:extLst>
      <p:ext uri="{BB962C8B-B14F-4D97-AF65-F5344CB8AC3E}">
        <p14:creationId xmlns:p14="http://schemas.microsoft.com/office/powerpoint/2010/main" val="3093183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BA08-CB1B-4CA8-ABFE-EBE4BC2CECFA}"/>
              </a:ext>
            </a:extLst>
          </p:cNvPr>
          <p:cNvSpPr>
            <a:spLocks noGrp="1"/>
          </p:cNvSpPr>
          <p:nvPr>
            <p:ph type="title"/>
          </p:nvPr>
        </p:nvSpPr>
        <p:spPr/>
        <p:txBody>
          <a:bodyPr/>
          <a:lstStyle/>
          <a:p>
            <a:r>
              <a:rPr lang="en-US" dirty="0"/>
              <a:t>OpenID Connect</a:t>
            </a:r>
          </a:p>
        </p:txBody>
      </p:sp>
      <p:pic>
        <p:nvPicPr>
          <p:cNvPr id="4" name="Picture 3">
            <a:extLst>
              <a:ext uri="{FF2B5EF4-FFF2-40B4-BE49-F238E27FC236}">
                <a16:creationId xmlns:a16="http://schemas.microsoft.com/office/drawing/2014/main" id="{64271631-6600-40A3-9576-F836CBBCDF71}"/>
              </a:ext>
            </a:extLst>
          </p:cNvPr>
          <p:cNvPicPr>
            <a:picLocks noChangeAspect="1"/>
          </p:cNvPicPr>
          <p:nvPr/>
        </p:nvPicPr>
        <p:blipFill>
          <a:blip r:embed="rId3"/>
          <a:stretch>
            <a:fillRect/>
          </a:stretch>
        </p:blipFill>
        <p:spPr>
          <a:xfrm>
            <a:off x="0" y="1501675"/>
            <a:ext cx="10200352" cy="3224966"/>
          </a:xfrm>
          <a:prstGeom prst="rect">
            <a:avLst/>
          </a:prstGeom>
        </p:spPr>
      </p:pic>
      <p:sp>
        <p:nvSpPr>
          <p:cNvPr id="5" name="Rectangle: Rounded Corners 4">
            <a:extLst>
              <a:ext uri="{FF2B5EF4-FFF2-40B4-BE49-F238E27FC236}">
                <a16:creationId xmlns:a16="http://schemas.microsoft.com/office/drawing/2014/main" id="{CBB44096-8A8E-4087-8D7F-8556CF88C972}"/>
              </a:ext>
            </a:extLst>
          </p:cNvPr>
          <p:cNvSpPr/>
          <p:nvPr/>
        </p:nvSpPr>
        <p:spPr>
          <a:xfrm>
            <a:off x="3112994" y="3771900"/>
            <a:ext cx="1102659" cy="20842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3C38D9E-F4B7-4058-A578-4C8B1639AC6C}"/>
              </a:ext>
            </a:extLst>
          </p:cNvPr>
          <p:cNvSpPr/>
          <p:nvPr/>
        </p:nvSpPr>
        <p:spPr>
          <a:xfrm>
            <a:off x="4215653" y="3769659"/>
            <a:ext cx="2628900" cy="20842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3823652A-17F8-4B08-AD3B-28BB08162C92}"/>
              </a:ext>
            </a:extLst>
          </p:cNvPr>
          <p:cNvSpPr/>
          <p:nvPr/>
        </p:nvSpPr>
        <p:spPr>
          <a:xfrm>
            <a:off x="7057465" y="3769658"/>
            <a:ext cx="2779059" cy="20842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4440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C071-0CE7-480D-87BC-E8D0E1D15A41}"/>
              </a:ext>
            </a:extLst>
          </p:cNvPr>
          <p:cNvSpPr>
            <a:spLocks noGrp="1"/>
          </p:cNvSpPr>
          <p:nvPr>
            <p:ph type="title"/>
          </p:nvPr>
        </p:nvSpPr>
        <p:spPr/>
        <p:txBody>
          <a:bodyPr/>
          <a:lstStyle/>
          <a:p>
            <a:r>
              <a:rPr lang="en-US" dirty="0"/>
              <a:t>OAuth2 and OIDC</a:t>
            </a:r>
          </a:p>
        </p:txBody>
      </p:sp>
      <p:graphicFrame>
        <p:nvGraphicFramePr>
          <p:cNvPr id="4" name="Table 3">
            <a:extLst>
              <a:ext uri="{FF2B5EF4-FFF2-40B4-BE49-F238E27FC236}">
                <a16:creationId xmlns:a16="http://schemas.microsoft.com/office/drawing/2014/main" id="{B5474C20-F914-4999-B405-67BA3F55822C}"/>
              </a:ext>
            </a:extLst>
          </p:cNvPr>
          <p:cNvGraphicFramePr>
            <a:graphicFrameLocks noGrp="1"/>
          </p:cNvGraphicFramePr>
          <p:nvPr>
            <p:extLst>
              <p:ext uri="{D42A27DB-BD31-4B8C-83A1-F6EECF244321}">
                <p14:modId xmlns:p14="http://schemas.microsoft.com/office/powerpoint/2010/main" val="1901721888"/>
              </p:ext>
            </p:extLst>
          </p:nvPr>
        </p:nvGraphicFramePr>
        <p:xfrm>
          <a:off x="179998" y="1170143"/>
          <a:ext cx="11599626" cy="2225040"/>
        </p:xfrm>
        <a:graphic>
          <a:graphicData uri="http://schemas.openxmlformats.org/drawingml/2006/table">
            <a:tbl>
              <a:tblPr firstRow="1" bandRow="1">
                <a:tableStyleId>{5C22544A-7EE6-4342-B048-85BDC9FD1C3A}</a:tableStyleId>
              </a:tblPr>
              <a:tblGrid>
                <a:gridCol w="1958084">
                  <a:extLst>
                    <a:ext uri="{9D8B030D-6E8A-4147-A177-3AD203B41FA5}">
                      <a16:colId xmlns:a16="http://schemas.microsoft.com/office/drawing/2014/main" val="3147438917"/>
                    </a:ext>
                  </a:extLst>
                </a:gridCol>
                <a:gridCol w="5775000">
                  <a:extLst>
                    <a:ext uri="{9D8B030D-6E8A-4147-A177-3AD203B41FA5}">
                      <a16:colId xmlns:a16="http://schemas.microsoft.com/office/drawing/2014/main" val="3020954663"/>
                    </a:ext>
                  </a:extLst>
                </a:gridCol>
                <a:gridCol w="3866542">
                  <a:extLst>
                    <a:ext uri="{9D8B030D-6E8A-4147-A177-3AD203B41FA5}">
                      <a16:colId xmlns:a16="http://schemas.microsoft.com/office/drawing/2014/main" val="388826398"/>
                    </a:ext>
                  </a:extLst>
                </a:gridCol>
              </a:tblGrid>
              <a:tr h="370840">
                <a:tc>
                  <a:txBody>
                    <a:bodyPr/>
                    <a:lstStyle/>
                    <a:p>
                      <a:endParaRPr lang="en-US" dirty="0"/>
                    </a:p>
                  </a:txBody>
                  <a:tcPr/>
                </a:tc>
                <a:tc>
                  <a:txBody>
                    <a:bodyPr/>
                    <a:lstStyle/>
                    <a:p>
                      <a:r>
                        <a:rPr lang="en-US" dirty="0"/>
                        <a:t>OAuth2</a:t>
                      </a:r>
                    </a:p>
                  </a:txBody>
                  <a:tcPr/>
                </a:tc>
                <a:tc>
                  <a:txBody>
                    <a:bodyPr/>
                    <a:lstStyle/>
                    <a:p>
                      <a:r>
                        <a:rPr lang="en-US" dirty="0"/>
                        <a:t>OIDC</a:t>
                      </a:r>
                    </a:p>
                  </a:txBody>
                  <a:tcPr/>
                </a:tc>
                <a:extLst>
                  <a:ext uri="{0D108BD9-81ED-4DB2-BD59-A6C34878D82A}">
                    <a16:rowId xmlns:a16="http://schemas.microsoft.com/office/drawing/2014/main" val="834788321"/>
                  </a:ext>
                </a:extLst>
              </a:tr>
              <a:tr h="370840">
                <a:tc>
                  <a:txBody>
                    <a:bodyPr/>
                    <a:lstStyle/>
                    <a:p>
                      <a:r>
                        <a:rPr lang="en-US" dirty="0"/>
                        <a:t>Goal</a:t>
                      </a:r>
                    </a:p>
                  </a:txBody>
                  <a:tcPr/>
                </a:tc>
                <a:tc>
                  <a:txBody>
                    <a:bodyPr/>
                    <a:lstStyle/>
                    <a:p>
                      <a:r>
                        <a:rPr lang="en-US" dirty="0"/>
                        <a:t>Resource server can decide whether to service a request</a:t>
                      </a:r>
                    </a:p>
                  </a:txBody>
                  <a:tcPr/>
                </a:tc>
                <a:tc>
                  <a:txBody>
                    <a:bodyPr/>
                    <a:lstStyle/>
                    <a:p>
                      <a:r>
                        <a:rPr lang="en-US" dirty="0"/>
                        <a:t>Client app knows the who the user is</a:t>
                      </a:r>
                    </a:p>
                  </a:txBody>
                  <a:tcPr/>
                </a:tc>
                <a:extLst>
                  <a:ext uri="{0D108BD9-81ED-4DB2-BD59-A6C34878D82A}">
                    <a16:rowId xmlns:a16="http://schemas.microsoft.com/office/drawing/2014/main" val="286183935"/>
                  </a:ext>
                </a:extLst>
              </a:tr>
              <a:tr h="370840">
                <a:tc>
                  <a:txBody>
                    <a:bodyPr/>
                    <a:lstStyle/>
                    <a:p>
                      <a:r>
                        <a:rPr lang="en-US" dirty="0"/>
                        <a:t>Mechanism</a:t>
                      </a:r>
                    </a:p>
                  </a:txBody>
                  <a:tcPr/>
                </a:tc>
                <a:tc>
                  <a:txBody>
                    <a:bodyPr/>
                    <a:lstStyle/>
                    <a:p>
                      <a:r>
                        <a:rPr lang="en-US" dirty="0"/>
                        <a:t>Access token</a:t>
                      </a:r>
                    </a:p>
                  </a:txBody>
                  <a:tcPr/>
                </a:tc>
                <a:tc>
                  <a:txBody>
                    <a:bodyPr/>
                    <a:lstStyle/>
                    <a:p>
                      <a:r>
                        <a:rPr lang="en-US" dirty="0"/>
                        <a:t>Id token</a:t>
                      </a:r>
                    </a:p>
                  </a:txBody>
                  <a:tcPr/>
                </a:tc>
                <a:extLst>
                  <a:ext uri="{0D108BD9-81ED-4DB2-BD59-A6C34878D82A}">
                    <a16:rowId xmlns:a16="http://schemas.microsoft.com/office/drawing/2014/main" val="3925159511"/>
                  </a:ext>
                </a:extLst>
              </a:tr>
              <a:tr h="370840">
                <a:tc>
                  <a:txBody>
                    <a:bodyPr/>
                    <a:lstStyle/>
                    <a:p>
                      <a:r>
                        <a:rPr lang="en-US" dirty="0"/>
                        <a:t>Who asks for it?</a:t>
                      </a:r>
                    </a:p>
                  </a:txBody>
                  <a:tcPr/>
                </a:tc>
                <a:tc>
                  <a:txBody>
                    <a:bodyPr/>
                    <a:lstStyle/>
                    <a:p>
                      <a:r>
                        <a:rPr lang="en-US" dirty="0"/>
                        <a:t>Client</a:t>
                      </a:r>
                    </a:p>
                  </a:txBody>
                  <a:tcPr/>
                </a:tc>
                <a:tc>
                  <a:txBody>
                    <a:bodyPr/>
                    <a:lstStyle/>
                    <a:p>
                      <a:r>
                        <a:rPr lang="en-US" dirty="0"/>
                        <a:t>Client</a:t>
                      </a:r>
                    </a:p>
                  </a:txBody>
                  <a:tcPr/>
                </a:tc>
                <a:extLst>
                  <a:ext uri="{0D108BD9-81ED-4DB2-BD59-A6C34878D82A}">
                    <a16:rowId xmlns:a16="http://schemas.microsoft.com/office/drawing/2014/main" val="3528566517"/>
                  </a:ext>
                </a:extLst>
              </a:tr>
              <a:tr h="370840">
                <a:tc>
                  <a:txBody>
                    <a:bodyPr/>
                    <a:lstStyle/>
                    <a:p>
                      <a:r>
                        <a:rPr lang="en-US" dirty="0"/>
                        <a:t>Who validates it?</a:t>
                      </a:r>
                    </a:p>
                  </a:txBody>
                  <a:tcPr/>
                </a:tc>
                <a:tc>
                  <a:txBody>
                    <a:bodyPr/>
                    <a:lstStyle/>
                    <a:p>
                      <a:r>
                        <a:rPr lang="en-US" dirty="0"/>
                        <a:t>Resource server</a:t>
                      </a:r>
                    </a:p>
                  </a:txBody>
                  <a:tcPr/>
                </a:tc>
                <a:tc>
                  <a:txBody>
                    <a:bodyPr/>
                    <a:lstStyle/>
                    <a:p>
                      <a:r>
                        <a:rPr lang="en-US" dirty="0"/>
                        <a:t>Client</a:t>
                      </a:r>
                    </a:p>
                  </a:txBody>
                  <a:tcPr/>
                </a:tc>
                <a:extLst>
                  <a:ext uri="{0D108BD9-81ED-4DB2-BD59-A6C34878D82A}">
                    <a16:rowId xmlns:a16="http://schemas.microsoft.com/office/drawing/2014/main" val="2922540464"/>
                  </a:ext>
                </a:extLst>
              </a:tr>
              <a:tr h="370840">
                <a:tc>
                  <a:txBody>
                    <a:bodyPr/>
                    <a:lstStyle/>
                    <a:p>
                      <a:r>
                        <a:rPr lang="en-US" dirty="0"/>
                        <a:t>Process</a:t>
                      </a:r>
                    </a:p>
                  </a:txBody>
                  <a:tcPr/>
                </a:tc>
                <a:tc>
                  <a:txBody>
                    <a:bodyPr/>
                    <a:lstStyle/>
                    <a:p>
                      <a:r>
                        <a:rPr lang="en-US" dirty="0"/>
                        <a:t>One of OAuth2 defined flow types</a:t>
                      </a:r>
                    </a:p>
                  </a:txBody>
                  <a:tcPr/>
                </a:tc>
                <a:tc>
                  <a:txBody>
                    <a:bodyPr/>
                    <a:lstStyle/>
                    <a:p>
                      <a:r>
                        <a:rPr lang="en-US" dirty="0"/>
                        <a:t>Uses an OAuth2 flow type</a:t>
                      </a:r>
                    </a:p>
                  </a:txBody>
                  <a:tcPr/>
                </a:tc>
                <a:extLst>
                  <a:ext uri="{0D108BD9-81ED-4DB2-BD59-A6C34878D82A}">
                    <a16:rowId xmlns:a16="http://schemas.microsoft.com/office/drawing/2014/main" val="1249655184"/>
                  </a:ext>
                </a:extLst>
              </a:tr>
            </a:tbl>
          </a:graphicData>
        </a:graphic>
      </p:graphicFrame>
      <p:sp>
        <p:nvSpPr>
          <p:cNvPr id="5" name="TextBox 4">
            <a:extLst>
              <a:ext uri="{FF2B5EF4-FFF2-40B4-BE49-F238E27FC236}">
                <a16:creationId xmlns:a16="http://schemas.microsoft.com/office/drawing/2014/main" id="{339FFA61-21E7-4848-86E3-1264DB633B39}"/>
              </a:ext>
            </a:extLst>
          </p:cNvPr>
          <p:cNvSpPr txBox="1"/>
          <p:nvPr/>
        </p:nvSpPr>
        <p:spPr>
          <a:xfrm>
            <a:off x="363071" y="4188759"/>
            <a:ext cx="1141655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 client may not care to know who the user is (e.g. a mobile app) – pure OAuth2 protocol</a:t>
            </a:r>
          </a:p>
          <a:p>
            <a:pPr marL="285750" indent="-285750">
              <a:buFont typeface="Arial" panose="020B0604020202020204" pitchFamily="34" charset="0"/>
              <a:buChar char="•"/>
            </a:pPr>
            <a:r>
              <a:rPr lang="en-US" dirty="0"/>
              <a:t>A client my not need to call any other APIs (resource servers) but need to know who the user is (e.g. a simple web app) – pure OIDC use of an OAuth2 flow</a:t>
            </a:r>
          </a:p>
          <a:p>
            <a:pPr marL="285750" indent="-285750">
              <a:buFont typeface="Arial" panose="020B0604020202020204" pitchFamily="34" charset="0"/>
              <a:buChar char="•"/>
            </a:pPr>
            <a:r>
              <a:rPr lang="en-US" dirty="0"/>
              <a:t>Client needs to both know the user and call and API – hybrid flow</a:t>
            </a:r>
          </a:p>
        </p:txBody>
      </p:sp>
    </p:spTree>
    <p:extLst>
      <p:ext uri="{BB962C8B-B14F-4D97-AF65-F5344CB8AC3E}">
        <p14:creationId xmlns:p14="http://schemas.microsoft.com/office/powerpoint/2010/main" val="3901978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3807DB-41FA-4680-8A8A-6D3AD8365F2D}"/>
              </a:ext>
            </a:extLst>
          </p:cNvPr>
          <p:cNvSpPr>
            <a:spLocks noGrp="1"/>
          </p:cNvSpPr>
          <p:nvPr>
            <p:ph type="title"/>
          </p:nvPr>
        </p:nvSpPr>
        <p:spPr/>
        <p:txBody>
          <a:bodyPr/>
          <a:lstStyle/>
          <a:p>
            <a:r>
              <a:rPr lang="en-US"/>
              <a:t>OAuth 2.0 and OpenID Connect</a:t>
            </a:r>
          </a:p>
        </p:txBody>
      </p:sp>
      <p:sp>
        <p:nvSpPr>
          <p:cNvPr id="9" name="Text Placeholder 8">
            <a:extLst>
              <a:ext uri="{FF2B5EF4-FFF2-40B4-BE49-F238E27FC236}">
                <a16:creationId xmlns:a16="http://schemas.microsoft.com/office/drawing/2014/main" id="{94ACABDA-82A2-4343-9C7F-E07E643D6CD1}"/>
              </a:ext>
            </a:extLst>
          </p:cNvPr>
          <p:cNvSpPr>
            <a:spLocks noGrp="1"/>
          </p:cNvSpPr>
          <p:nvPr>
            <p:ph type="body" sz="quarter" idx="14"/>
          </p:nvPr>
        </p:nvSpPr>
        <p:spPr/>
        <p:txBody>
          <a:bodyPr/>
          <a:lstStyle/>
          <a:p>
            <a:r>
              <a:rPr lang="en-US" dirty="0"/>
              <a:t>Concepts &amp; Terminology</a:t>
            </a:r>
          </a:p>
        </p:txBody>
      </p:sp>
    </p:spTree>
    <p:extLst>
      <p:ext uri="{BB962C8B-B14F-4D97-AF65-F5344CB8AC3E}">
        <p14:creationId xmlns:p14="http://schemas.microsoft.com/office/powerpoint/2010/main" val="76405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3F364F-EB4D-4281-B2AA-D233B0A7D65D}"/>
              </a:ext>
            </a:extLst>
          </p:cNvPr>
          <p:cNvSpPr>
            <a:spLocks noGrp="1"/>
          </p:cNvSpPr>
          <p:nvPr>
            <p:ph type="title" idx="4294967295"/>
          </p:nvPr>
        </p:nvSpPr>
        <p:spPr>
          <a:xfrm>
            <a:off x="179998" y="180000"/>
            <a:ext cx="11880000" cy="918000"/>
          </a:xfrm>
        </p:spPr>
        <p:txBody>
          <a:bodyPr/>
          <a:lstStyle/>
          <a:p>
            <a:r>
              <a:rPr lang="en-US"/>
              <a:t>Objectives</a:t>
            </a:r>
            <a:endParaRPr lang="nl-NL"/>
          </a:p>
        </p:txBody>
      </p:sp>
      <p:sp>
        <p:nvSpPr>
          <p:cNvPr id="6" name="Text Placeholder 5">
            <a:extLst>
              <a:ext uri="{FF2B5EF4-FFF2-40B4-BE49-F238E27FC236}">
                <a16:creationId xmlns:a16="http://schemas.microsoft.com/office/drawing/2014/main" id="{438CF475-5DBF-4AF9-BE85-D15E95DEF40E}"/>
              </a:ext>
            </a:extLst>
          </p:cNvPr>
          <p:cNvSpPr>
            <a:spLocks noGrp="1"/>
          </p:cNvSpPr>
          <p:nvPr>
            <p:ph idx="4294967295"/>
          </p:nvPr>
        </p:nvSpPr>
        <p:spPr>
          <a:xfrm>
            <a:off x="179998" y="1253330"/>
            <a:ext cx="11880000" cy="620737"/>
          </a:xfrm>
        </p:spPr>
        <p:txBody>
          <a:bodyPr>
            <a:normAutofit/>
          </a:bodyPr>
          <a:lstStyle/>
          <a:p>
            <a:pPr marL="0" indent="0">
              <a:buNone/>
            </a:pPr>
            <a:r>
              <a:rPr lang="en-US" dirty="0"/>
              <a:t>After completing this lesson, you will:</a:t>
            </a:r>
          </a:p>
        </p:txBody>
      </p:sp>
      <p:sp>
        <p:nvSpPr>
          <p:cNvPr id="2" name="Content Placeholder 1">
            <a:extLst>
              <a:ext uri="{FF2B5EF4-FFF2-40B4-BE49-F238E27FC236}">
                <a16:creationId xmlns:a16="http://schemas.microsoft.com/office/drawing/2014/main" id="{AD82F24D-0866-4B0C-9DF5-E39EE738711A}"/>
              </a:ext>
            </a:extLst>
          </p:cNvPr>
          <p:cNvSpPr>
            <a:spLocks noGrp="1"/>
          </p:cNvSpPr>
          <p:nvPr>
            <p:ph idx="4294967295"/>
          </p:nvPr>
        </p:nvSpPr>
        <p:spPr>
          <a:xfrm>
            <a:off x="179998" y="2209046"/>
            <a:ext cx="11880000" cy="4499571"/>
          </a:xfrm>
        </p:spPr>
        <p:txBody>
          <a:bodyPr vert="horz" lIns="91440" tIns="45720" rIns="91440" bIns="45720" rtlCol="0" anchor="t">
            <a:normAutofit/>
          </a:bodyPr>
          <a:lstStyle/>
          <a:p>
            <a:pPr>
              <a:lnSpc>
                <a:spcPct val="114000"/>
              </a:lnSpc>
              <a:spcAft>
                <a:spcPts val="300"/>
              </a:spcAft>
            </a:pPr>
            <a:r>
              <a:rPr lang="en-US" dirty="0">
                <a:cs typeface="Segoe UI Light"/>
              </a:rPr>
              <a:t>Understand the basic concepts and terminology of OAuth 2.0 and OpenID Connect </a:t>
            </a:r>
            <a:endParaRPr lang="en-US" dirty="0"/>
          </a:p>
        </p:txBody>
      </p:sp>
    </p:spTree>
    <p:extLst>
      <p:ext uri="{BB962C8B-B14F-4D97-AF65-F5344CB8AC3E}">
        <p14:creationId xmlns:p14="http://schemas.microsoft.com/office/powerpoint/2010/main" val="1605430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584BB1-6665-4F77-9B90-EF106796467C}"/>
              </a:ext>
            </a:extLst>
          </p:cNvPr>
          <p:cNvSpPr>
            <a:spLocks noGrp="1"/>
          </p:cNvSpPr>
          <p:nvPr>
            <p:ph type="title"/>
          </p:nvPr>
        </p:nvSpPr>
        <p:spPr/>
        <p:txBody>
          <a:bodyPr/>
          <a:lstStyle/>
          <a:p>
            <a:r>
              <a:rPr lang="en-US" dirty="0"/>
              <a:t>Actors</a:t>
            </a:r>
            <a:endParaRPr lang="nl-NL" dirty="0"/>
          </a:p>
        </p:txBody>
      </p:sp>
      <p:sp>
        <p:nvSpPr>
          <p:cNvPr id="6" name="Text Placeholder 5">
            <a:extLst>
              <a:ext uri="{FF2B5EF4-FFF2-40B4-BE49-F238E27FC236}">
                <a16:creationId xmlns:a16="http://schemas.microsoft.com/office/drawing/2014/main" id="{65A16425-9725-44A2-A383-03C2AF830257}"/>
              </a:ext>
            </a:extLst>
          </p:cNvPr>
          <p:cNvSpPr>
            <a:spLocks noGrp="1"/>
          </p:cNvSpPr>
          <p:nvPr>
            <p:ph idx="1"/>
          </p:nvPr>
        </p:nvSpPr>
        <p:spPr/>
        <p:txBody>
          <a:bodyPr>
            <a:normAutofit/>
          </a:bodyPr>
          <a:lstStyle/>
          <a:p>
            <a:r>
              <a:rPr lang="en-US" sz="2400" b="1" dirty="0"/>
              <a:t>Client</a:t>
            </a:r>
          </a:p>
          <a:p>
            <a:pPr lvl="1"/>
            <a:r>
              <a:rPr lang="en-US" sz="2000" dirty="0"/>
              <a:t>Application that needs to use the resource</a:t>
            </a:r>
          </a:p>
          <a:p>
            <a:pPr lvl="1"/>
            <a:r>
              <a:rPr lang="en-US" sz="2000" dirty="0"/>
              <a:t>Various types – </a:t>
            </a:r>
          </a:p>
          <a:p>
            <a:pPr lvl="2"/>
            <a:r>
              <a:rPr lang="en-US" sz="1800" dirty="0"/>
              <a:t>browser-Web-App, Native, Daemons, etc.</a:t>
            </a:r>
          </a:p>
          <a:p>
            <a:pPr lvl="1"/>
            <a:r>
              <a:rPr lang="en-US" sz="2000" dirty="0"/>
              <a:t>Often end-user facing</a:t>
            </a:r>
          </a:p>
          <a:p>
            <a:pPr lvl="1"/>
            <a:r>
              <a:rPr lang="en-US" sz="2000" dirty="0"/>
              <a:t>E.g. </a:t>
            </a:r>
            <a:r>
              <a:rPr lang="en-US" sz="2000" dirty="0" err="1"/>
              <a:t>Snapfish</a:t>
            </a:r>
            <a:r>
              <a:rPr lang="en-US" sz="2000" dirty="0"/>
              <a:t> “Print shop” application</a:t>
            </a:r>
          </a:p>
          <a:p>
            <a:pPr lvl="1"/>
            <a:endParaRPr lang="en-US" sz="2000" dirty="0"/>
          </a:p>
          <a:p>
            <a:r>
              <a:rPr lang="en-US" sz="2400" b="1" dirty="0"/>
              <a:t>Resource Server</a:t>
            </a:r>
          </a:p>
          <a:p>
            <a:pPr lvl="1"/>
            <a:r>
              <a:rPr lang="en-US" sz="2000" dirty="0"/>
              <a:t>Hosts the resource</a:t>
            </a:r>
          </a:p>
          <a:p>
            <a:pPr lvl="1"/>
            <a:r>
              <a:rPr lang="en-US" sz="2000" dirty="0"/>
              <a:t>Typically an API provider</a:t>
            </a:r>
          </a:p>
          <a:p>
            <a:pPr lvl="2"/>
            <a:r>
              <a:rPr lang="en-US" sz="1800" dirty="0"/>
              <a:t>E.g., Microsoft Graph API</a:t>
            </a:r>
          </a:p>
          <a:p>
            <a:pPr lvl="1"/>
            <a:r>
              <a:rPr lang="en-US" sz="2000" dirty="0"/>
              <a:t>Trusts tokens from an Authorization Server</a:t>
            </a:r>
          </a:p>
          <a:p>
            <a:pPr lvl="1"/>
            <a:r>
              <a:rPr lang="en-US" sz="2000" dirty="0"/>
              <a:t>E.g. OneDrive “Photo library”</a:t>
            </a:r>
            <a:endParaRPr lang="nl-NL" sz="2000" dirty="0"/>
          </a:p>
        </p:txBody>
      </p:sp>
      <p:sp>
        <p:nvSpPr>
          <p:cNvPr id="2" name="Content Placeholder 1">
            <a:extLst>
              <a:ext uri="{FF2B5EF4-FFF2-40B4-BE49-F238E27FC236}">
                <a16:creationId xmlns:a16="http://schemas.microsoft.com/office/drawing/2014/main" id="{556C573A-B7A5-4172-B1C3-EEAD2E3A94F3}"/>
              </a:ext>
            </a:extLst>
          </p:cNvPr>
          <p:cNvSpPr>
            <a:spLocks noGrp="1"/>
          </p:cNvSpPr>
          <p:nvPr>
            <p:ph idx="10"/>
          </p:nvPr>
        </p:nvSpPr>
        <p:spPr/>
        <p:txBody>
          <a:bodyPr/>
          <a:lstStyle/>
          <a:p>
            <a:r>
              <a:rPr lang="en-US" sz="2400" b="1" dirty="0"/>
              <a:t>Resource Owner</a:t>
            </a:r>
          </a:p>
          <a:p>
            <a:pPr lvl="1"/>
            <a:r>
              <a:rPr lang="en-US" sz="2000" dirty="0"/>
              <a:t>Owner of the requested resource</a:t>
            </a:r>
          </a:p>
          <a:p>
            <a:pPr lvl="1"/>
            <a:r>
              <a:rPr lang="en-US" sz="2000" dirty="0"/>
              <a:t>Typically the user of the application</a:t>
            </a:r>
          </a:p>
          <a:p>
            <a:pPr lvl="1"/>
            <a:r>
              <a:rPr lang="en-US" sz="2000" dirty="0"/>
              <a:t>E.g. “Owner of the OneDrive account/photos”</a:t>
            </a:r>
          </a:p>
          <a:p>
            <a:pPr lvl="1"/>
            <a:endParaRPr lang="en-US" sz="2000" dirty="0"/>
          </a:p>
          <a:p>
            <a:pPr lvl="1"/>
            <a:endParaRPr lang="en-US" sz="2000" dirty="0"/>
          </a:p>
          <a:p>
            <a:pPr lvl="1"/>
            <a:endParaRPr lang="en-US" sz="2000" dirty="0"/>
          </a:p>
          <a:p>
            <a:r>
              <a:rPr lang="en-US" sz="2400" b="1" dirty="0"/>
              <a:t>Authorization Server</a:t>
            </a:r>
          </a:p>
          <a:p>
            <a:pPr lvl="1"/>
            <a:r>
              <a:rPr lang="en-US" sz="2000" dirty="0"/>
              <a:t>Issues access tokens to clients</a:t>
            </a:r>
          </a:p>
          <a:p>
            <a:pPr lvl="1"/>
            <a:r>
              <a:rPr lang="en-US" sz="2000" dirty="0"/>
              <a:t>Authenticates resource owners</a:t>
            </a:r>
          </a:p>
          <a:p>
            <a:pPr lvl="1"/>
            <a:r>
              <a:rPr lang="en-US" sz="2000" dirty="0"/>
              <a:t>Gets access consent from the resource owner</a:t>
            </a:r>
          </a:p>
          <a:p>
            <a:pPr lvl="1"/>
            <a:r>
              <a:rPr lang="en-US" sz="2000" dirty="0"/>
              <a:t>Could be “Photo library provider”</a:t>
            </a:r>
          </a:p>
          <a:p>
            <a:endParaRPr lang="en-US" sz="2400" dirty="0"/>
          </a:p>
          <a:p>
            <a:endParaRPr lang="en-US" dirty="0"/>
          </a:p>
          <a:p>
            <a:endParaRPr lang="en-US" dirty="0"/>
          </a:p>
          <a:p>
            <a:endParaRPr lang="en-US" dirty="0"/>
          </a:p>
          <a:p>
            <a:endParaRPr lang="nl-NL" dirty="0"/>
          </a:p>
          <a:p>
            <a:endParaRPr lang="en-US" dirty="0"/>
          </a:p>
        </p:txBody>
      </p:sp>
    </p:spTree>
    <p:extLst>
      <p:ext uri="{BB962C8B-B14F-4D97-AF65-F5344CB8AC3E}">
        <p14:creationId xmlns:p14="http://schemas.microsoft.com/office/powerpoint/2010/main" val="155177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0" end="1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584BB1-6665-4F77-9B90-EF106796467C}"/>
              </a:ext>
            </a:extLst>
          </p:cNvPr>
          <p:cNvSpPr>
            <a:spLocks noGrp="1"/>
          </p:cNvSpPr>
          <p:nvPr>
            <p:ph type="title"/>
          </p:nvPr>
        </p:nvSpPr>
        <p:spPr/>
        <p:txBody>
          <a:bodyPr/>
          <a:lstStyle/>
          <a:p>
            <a:r>
              <a:rPr lang="en-US" dirty="0"/>
              <a:t>Tokens and grants</a:t>
            </a:r>
            <a:endParaRPr lang="nl-NL" dirty="0"/>
          </a:p>
        </p:txBody>
      </p:sp>
      <p:sp>
        <p:nvSpPr>
          <p:cNvPr id="6" name="Text Placeholder 5">
            <a:extLst>
              <a:ext uri="{FF2B5EF4-FFF2-40B4-BE49-F238E27FC236}">
                <a16:creationId xmlns:a16="http://schemas.microsoft.com/office/drawing/2014/main" id="{65A16425-9725-44A2-A383-03C2AF830257}"/>
              </a:ext>
            </a:extLst>
          </p:cNvPr>
          <p:cNvSpPr>
            <a:spLocks noGrp="1"/>
          </p:cNvSpPr>
          <p:nvPr>
            <p:ph idx="1"/>
          </p:nvPr>
        </p:nvSpPr>
        <p:spPr/>
        <p:txBody>
          <a:bodyPr>
            <a:normAutofit/>
          </a:bodyPr>
          <a:lstStyle/>
          <a:p>
            <a:r>
              <a:rPr lang="en-US" sz="2400" b="1" dirty="0"/>
              <a:t>Access Token</a:t>
            </a:r>
          </a:p>
          <a:p>
            <a:pPr lvl="1"/>
            <a:r>
              <a:rPr lang="en-US" sz="2000" dirty="0"/>
              <a:t>JWT </a:t>
            </a:r>
          </a:p>
          <a:p>
            <a:pPr lvl="1"/>
            <a:r>
              <a:rPr lang="en-US" sz="2000" dirty="0"/>
              <a:t>Requested by client</a:t>
            </a:r>
          </a:p>
          <a:p>
            <a:pPr lvl="1"/>
            <a:r>
              <a:rPr lang="en-US" sz="2000" dirty="0"/>
              <a:t>For a resource</a:t>
            </a:r>
          </a:p>
          <a:p>
            <a:pPr lvl="1"/>
            <a:r>
              <a:rPr lang="en-US" sz="2000" dirty="0"/>
              <a:t>Provide </a:t>
            </a:r>
            <a:r>
              <a:rPr lang="en-US" sz="2000" dirty="0" err="1"/>
              <a:t>authz</a:t>
            </a:r>
            <a:r>
              <a:rPr lang="en-US" sz="2000" dirty="0"/>
              <a:t> data, e.g. scope</a:t>
            </a:r>
          </a:p>
          <a:p>
            <a:endParaRPr lang="en-US" b="1" dirty="0"/>
          </a:p>
          <a:p>
            <a:r>
              <a:rPr lang="en-US" sz="2400" b="1" dirty="0"/>
              <a:t>Id token</a:t>
            </a:r>
          </a:p>
          <a:p>
            <a:pPr lvl="1"/>
            <a:r>
              <a:rPr lang="en-US" sz="2000" dirty="0"/>
              <a:t>JWT</a:t>
            </a:r>
          </a:p>
          <a:p>
            <a:pPr lvl="1"/>
            <a:r>
              <a:rPr lang="en-US" sz="2000" dirty="0"/>
              <a:t>Requested by client</a:t>
            </a:r>
          </a:p>
          <a:p>
            <a:pPr lvl="1"/>
            <a:r>
              <a:rPr lang="en-US" sz="2000" dirty="0"/>
              <a:t>For own use</a:t>
            </a:r>
          </a:p>
          <a:p>
            <a:pPr lvl="1"/>
            <a:r>
              <a:rPr lang="en-US" sz="2000" dirty="0"/>
              <a:t>Claims describing a user</a:t>
            </a:r>
          </a:p>
          <a:p>
            <a:pPr lvl="1"/>
            <a:r>
              <a:rPr lang="en-US" sz="2000" dirty="0"/>
              <a:t>(OIDC also defines a </a:t>
            </a:r>
            <a:r>
              <a:rPr lang="en-US" sz="2000" dirty="0" err="1"/>
              <a:t>UserInfo</a:t>
            </a:r>
            <a:r>
              <a:rPr lang="en-US" sz="2000" dirty="0"/>
              <a:t> endpoint – not always implemented – use Graph)</a:t>
            </a:r>
          </a:p>
        </p:txBody>
      </p:sp>
      <p:sp>
        <p:nvSpPr>
          <p:cNvPr id="2" name="Content Placeholder 1">
            <a:extLst>
              <a:ext uri="{FF2B5EF4-FFF2-40B4-BE49-F238E27FC236}">
                <a16:creationId xmlns:a16="http://schemas.microsoft.com/office/drawing/2014/main" id="{E4AA4F45-0156-441A-B101-2566972B83BF}"/>
              </a:ext>
            </a:extLst>
          </p:cNvPr>
          <p:cNvSpPr>
            <a:spLocks noGrp="1"/>
          </p:cNvSpPr>
          <p:nvPr>
            <p:ph idx="10"/>
          </p:nvPr>
        </p:nvSpPr>
        <p:spPr/>
        <p:txBody>
          <a:bodyPr>
            <a:normAutofit/>
          </a:bodyPr>
          <a:lstStyle/>
          <a:p>
            <a:r>
              <a:rPr lang="en-US" sz="2400" b="1" dirty="0"/>
              <a:t>Refresh tokens</a:t>
            </a:r>
          </a:p>
          <a:p>
            <a:pPr lvl="1"/>
            <a:r>
              <a:rPr lang="en-US" sz="2000" dirty="0"/>
              <a:t>Allow clients to renew an access token</a:t>
            </a:r>
          </a:p>
          <a:p>
            <a:pPr lvl="1"/>
            <a:r>
              <a:rPr lang="en-US" sz="2000" dirty="0"/>
              <a:t>Opaque to both client and resource</a:t>
            </a:r>
            <a:endParaRPr lang="en-US" sz="1800" dirty="0"/>
          </a:p>
          <a:p>
            <a:pPr marL="457200" lvl="1" indent="0">
              <a:buNone/>
            </a:pPr>
            <a:endParaRPr lang="en-US" sz="2000" dirty="0"/>
          </a:p>
          <a:p>
            <a:pPr marL="457200" lvl="1" indent="0">
              <a:buNone/>
            </a:pPr>
            <a:endParaRPr lang="en-US" sz="2000" dirty="0"/>
          </a:p>
          <a:p>
            <a:r>
              <a:rPr lang="en-US" sz="2400" b="1" dirty="0"/>
              <a:t>Flows/Grant types</a:t>
            </a:r>
          </a:p>
          <a:p>
            <a:pPr lvl="1"/>
            <a:r>
              <a:rPr lang="en-US" sz="2000" dirty="0"/>
              <a:t>OAuth2 defined interactions for obtaining tokens</a:t>
            </a:r>
          </a:p>
          <a:p>
            <a:pPr lvl="1"/>
            <a:r>
              <a:rPr lang="en-US" sz="2000" dirty="0"/>
              <a:t>Designed to minimize risks of token misuse</a:t>
            </a:r>
          </a:p>
          <a:p>
            <a:pPr lvl="1"/>
            <a:r>
              <a:rPr lang="en-US" sz="2000" dirty="0"/>
              <a:t>Choice dependent on the nature of client</a:t>
            </a:r>
          </a:p>
          <a:p>
            <a:pPr marL="0" indent="0">
              <a:buNone/>
            </a:pPr>
            <a:endParaRPr lang="en-US" sz="2400" dirty="0"/>
          </a:p>
        </p:txBody>
      </p:sp>
    </p:spTree>
    <p:extLst>
      <p:ext uri="{BB962C8B-B14F-4D97-AF65-F5344CB8AC3E}">
        <p14:creationId xmlns:p14="http://schemas.microsoft.com/office/powerpoint/2010/main" val="310468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Client types</a:t>
            </a:r>
          </a:p>
        </p:txBody>
      </p:sp>
      <p:sp>
        <p:nvSpPr>
          <p:cNvPr id="3" name="Content Placeholder 2"/>
          <p:cNvSpPr>
            <a:spLocks noGrp="1"/>
          </p:cNvSpPr>
          <p:nvPr>
            <p:ph idx="1"/>
          </p:nvPr>
        </p:nvSpPr>
        <p:spPr/>
        <p:txBody>
          <a:bodyPr>
            <a:normAutofit/>
          </a:bodyPr>
          <a:lstStyle/>
          <a:p>
            <a:pPr marL="0" indent="0">
              <a:buNone/>
            </a:pPr>
            <a:r>
              <a:rPr lang="nl-BE" b="1" dirty="0"/>
              <a:t>Confidential Clients</a:t>
            </a:r>
          </a:p>
          <a:p>
            <a:pPr marL="800100" indent="-342900"/>
            <a:r>
              <a:rPr lang="nl-BE" sz="2600" dirty="0"/>
              <a:t>Securely store a client password</a:t>
            </a:r>
          </a:p>
          <a:p>
            <a:pPr marL="800100" indent="-342900"/>
            <a:r>
              <a:rPr lang="nl-BE" sz="2600" dirty="0"/>
              <a:t>Can prove that the request comes from the client application, and not a malicious actor</a:t>
            </a:r>
          </a:p>
          <a:p>
            <a:pPr marL="800100" indent="-342900"/>
            <a:r>
              <a:rPr lang="nl-BE" dirty="0"/>
              <a:t>E.g. a web app</a:t>
            </a:r>
          </a:p>
          <a:p>
            <a:pPr marL="0" indent="0">
              <a:buNone/>
            </a:pPr>
            <a:r>
              <a:rPr lang="nl-BE" b="1" dirty="0"/>
              <a:t>Public Clients</a:t>
            </a:r>
          </a:p>
          <a:p>
            <a:pPr marL="800100" indent="-342900"/>
            <a:r>
              <a:rPr lang="nl-BE" sz="2600" dirty="0"/>
              <a:t>Cannot securely store a client password</a:t>
            </a:r>
          </a:p>
          <a:p>
            <a:pPr marL="800100" indent="-342900"/>
            <a:r>
              <a:rPr lang="nl-BE" dirty="0"/>
              <a:t>E.g. a mobile app</a:t>
            </a:r>
          </a:p>
        </p:txBody>
      </p:sp>
    </p:spTree>
    <p:extLst>
      <p:ext uri="{BB962C8B-B14F-4D97-AF65-F5344CB8AC3E}">
        <p14:creationId xmlns:p14="http://schemas.microsoft.com/office/powerpoint/2010/main" val="2617533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3807DB-41FA-4680-8A8A-6D3AD8365F2D}"/>
              </a:ext>
            </a:extLst>
          </p:cNvPr>
          <p:cNvSpPr>
            <a:spLocks noGrp="1"/>
          </p:cNvSpPr>
          <p:nvPr>
            <p:ph type="title"/>
          </p:nvPr>
        </p:nvSpPr>
        <p:spPr/>
        <p:txBody>
          <a:bodyPr/>
          <a:lstStyle/>
          <a:p>
            <a:r>
              <a:rPr lang="en-US"/>
              <a:t>OAuth 2.0 and OpenID Connect</a:t>
            </a:r>
          </a:p>
        </p:txBody>
      </p:sp>
      <p:sp>
        <p:nvSpPr>
          <p:cNvPr id="9" name="Text Placeholder 8">
            <a:extLst>
              <a:ext uri="{FF2B5EF4-FFF2-40B4-BE49-F238E27FC236}">
                <a16:creationId xmlns:a16="http://schemas.microsoft.com/office/drawing/2014/main" id="{94ACABDA-82A2-4343-9C7F-E07E643D6CD1}"/>
              </a:ext>
            </a:extLst>
          </p:cNvPr>
          <p:cNvSpPr>
            <a:spLocks noGrp="1"/>
          </p:cNvSpPr>
          <p:nvPr>
            <p:ph type="body" sz="quarter" idx="14"/>
          </p:nvPr>
        </p:nvSpPr>
        <p:spPr/>
        <p:txBody>
          <a:bodyPr/>
          <a:lstStyle/>
          <a:p>
            <a:r>
              <a:rPr lang="en-US" dirty="0"/>
              <a:t>OAuth 2.0 Grants/Flows</a:t>
            </a:r>
          </a:p>
        </p:txBody>
      </p:sp>
    </p:spTree>
    <p:extLst>
      <p:ext uri="{BB962C8B-B14F-4D97-AF65-F5344CB8AC3E}">
        <p14:creationId xmlns:p14="http://schemas.microsoft.com/office/powerpoint/2010/main" val="252303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5257800"/>
            <a:ext cx="11480800" cy="1219200"/>
          </a:xfrm>
          <a:prstGeom prst="rect">
            <a:avLst/>
          </a:prstGeom>
          <a:noFill/>
          <a:ln>
            <a:noFill/>
          </a:ln>
        </p:spPr>
        <p:txBody>
          <a:bodyPr vert="horz" wrap="square" lIns="243840" tIns="182880" rIns="121920" bIns="60960" rtlCol="0" anchor="t" anchorCtr="0">
            <a:normAutofit/>
          </a:bodyPr>
          <a:lstStyle/>
          <a:p>
            <a:pPr>
              <a:lnSpc>
                <a:spcPct val="90000"/>
              </a:lnSpc>
            </a:pPr>
            <a:r>
              <a:rPr lang="en-US" sz="1333">
                <a:solidFill>
                  <a:srgbClr val="3F3F3F">
                    <a:alpha val="87000"/>
                  </a:srgbClr>
                </a:solidFill>
              </a:rPr>
              <a:t>Active Directory, DirectX, Hyper-V, Internet Explorer, Microsoft, Outlook, SharePoint, SkyDrive, SQL Server, Visual Studio, Windows, Microsoft Azure, Windows PowerShell, Windows Server, Windows Vista, Xbox 360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a:p>
            <a:pPr>
              <a:lnSpc>
                <a:spcPct val="90000"/>
              </a:lnSpc>
            </a:pPr>
            <a:endParaRPr lang="en-US" sz="1333">
              <a:solidFill>
                <a:srgbClr val="3F3F3F">
                  <a:alpha val="87000"/>
                </a:srgbClr>
              </a:solidFill>
            </a:endParaRPr>
          </a:p>
        </p:txBody>
      </p:sp>
    </p:spTree>
    <p:extLst>
      <p:ext uri="{BB962C8B-B14F-4D97-AF65-F5344CB8AC3E}">
        <p14:creationId xmlns:p14="http://schemas.microsoft.com/office/powerpoint/2010/main" val="380545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3F364F-EB4D-4281-B2AA-D233B0A7D65D}"/>
              </a:ext>
            </a:extLst>
          </p:cNvPr>
          <p:cNvSpPr>
            <a:spLocks noGrp="1"/>
          </p:cNvSpPr>
          <p:nvPr>
            <p:ph type="title" idx="4294967295"/>
          </p:nvPr>
        </p:nvSpPr>
        <p:spPr>
          <a:xfrm>
            <a:off x="179998" y="180000"/>
            <a:ext cx="11880000" cy="918000"/>
          </a:xfrm>
        </p:spPr>
        <p:txBody>
          <a:bodyPr/>
          <a:lstStyle/>
          <a:p>
            <a:r>
              <a:rPr lang="en-US"/>
              <a:t>Objectives</a:t>
            </a:r>
            <a:endParaRPr lang="nl-NL"/>
          </a:p>
        </p:txBody>
      </p:sp>
      <p:sp>
        <p:nvSpPr>
          <p:cNvPr id="6" name="Text Placeholder 5">
            <a:extLst>
              <a:ext uri="{FF2B5EF4-FFF2-40B4-BE49-F238E27FC236}">
                <a16:creationId xmlns:a16="http://schemas.microsoft.com/office/drawing/2014/main" id="{438CF475-5DBF-4AF9-BE85-D15E95DEF40E}"/>
              </a:ext>
            </a:extLst>
          </p:cNvPr>
          <p:cNvSpPr>
            <a:spLocks noGrp="1"/>
          </p:cNvSpPr>
          <p:nvPr>
            <p:ph idx="4294967295"/>
          </p:nvPr>
        </p:nvSpPr>
        <p:spPr>
          <a:xfrm>
            <a:off x="179998" y="1253330"/>
            <a:ext cx="11880000" cy="620737"/>
          </a:xfrm>
        </p:spPr>
        <p:txBody>
          <a:bodyPr>
            <a:normAutofit/>
          </a:bodyPr>
          <a:lstStyle/>
          <a:p>
            <a:pPr marL="0" indent="0">
              <a:buNone/>
            </a:pPr>
            <a:r>
              <a:rPr lang="en-US" dirty="0"/>
              <a:t>After completing this lesson, you will:</a:t>
            </a:r>
          </a:p>
        </p:txBody>
      </p:sp>
      <p:sp>
        <p:nvSpPr>
          <p:cNvPr id="2" name="Content Placeholder 1">
            <a:extLst>
              <a:ext uri="{FF2B5EF4-FFF2-40B4-BE49-F238E27FC236}">
                <a16:creationId xmlns:a16="http://schemas.microsoft.com/office/drawing/2014/main" id="{EB2FFE8A-8E5C-4E0B-8161-8AB30C5C1631}"/>
              </a:ext>
            </a:extLst>
          </p:cNvPr>
          <p:cNvSpPr>
            <a:spLocks noGrp="1"/>
          </p:cNvSpPr>
          <p:nvPr>
            <p:ph idx="4294967295"/>
          </p:nvPr>
        </p:nvSpPr>
        <p:spPr>
          <a:xfrm>
            <a:off x="179998" y="2209046"/>
            <a:ext cx="11880000" cy="4499571"/>
          </a:xfrm>
        </p:spPr>
        <p:txBody>
          <a:bodyPr vert="horz" lIns="91440" tIns="45720" rIns="91440" bIns="45720" rtlCol="0" anchor="t">
            <a:normAutofit/>
          </a:bodyPr>
          <a:lstStyle/>
          <a:p>
            <a:r>
              <a:rPr lang="en-US" dirty="0"/>
              <a:t>Understand the rationale for the variety of OAuth 2.0 Grants</a:t>
            </a:r>
          </a:p>
          <a:p>
            <a:r>
              <a:rPr lang="en-US" dirty="0"/>
              <a:t>Understand how to choose the grant type a client should use</a:t>
            </a:r>
          </a:p>
        </p:txBody>
      </p:sp>
    </p:spTree>
    <p:extLst>
      <p:ext uri="{BB962C8B-B14F-4D97-AF65-F5344CB8AC3E}">
        <p14:creationId xmlns:p14="http://schemas.microsoft.com/office/powerpoint/2010/main" val="1371793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2565453" y="3525532"/>
            <a:ext cx="1329511" cy="13291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773104" y="4663219"/>
            <a:ext cx="778517" cy="506901"/>
          </a:xfrm>
          <a:prstGeom prst="rect">
            <a:avLst/>
          </a:prstGeom>
          <a:noFill/>
        </p:spPr>
        <p:txBody>
          <a:bodyPr wrap="none" lIns="179285" tIns="143428" rIns="179285" bIns="143428" rtlCol="0">
            <a:spAutoFit/>
          </a:bodyPr>
          <a:lstStyle>
            <a:defPPr>
              <a:defRPr lang="en-US"/>
            </a:defPPr>
            <a:lvl1pPr>
              <a:lnSpc>
                <a:spcPct val="90000"/>
              </a:lnSpc>
              <a:spcAft>
                <a:spcPts val="600"/>
              </a:spcAft>
              <a:defRPr sz="1600">
                <a:gradFill>
                  <a:gsLst>
                    <a:gs pos="2917">
                      <a:schemeClr val="tx1"/>
                    </a:gs>
                    <a:gs pos="30000">
                      <a:schemeClr val="tx1"/>
                    </a:gs>
                  </a:gsLst>
                  <a:lin ang="5400000" scaled="0"/>
                </a:gradFill>
              </a:defRPr>
            </a:lvl1pPr>
          </a:lstStyle>
          <a:p>
            <a:r>
              <a:rPr lang="en-US" sz="1568">
                <a:solidFill>
                  <a:schemeClr val="bg1"/>
                </a:solidFill>
                <a:latin typeface="Segoe UI" panose="020B0502040204020203" pitchFamily="34" charset="0"/>
                <a:cs typeface="Segoe UI" panose="020B0502040204020203" pitchFamily="34" charset="0"/>
              </a:rPr>
              <a:t>John</a:t>
            </a:r>
          </a:p>
        </p:txBody>
      </p:sp>
      <p:cxnSp>
        <p:nvCxnSpPr>
          <p:cNvPr id="25" name="Straight Arrow Connector 24"/>
          <p:cNvCxnSpPr>
            <a:stCxn id="7" idx="0"/>
            <a:endCxn id="12" idx="2"/>
          </p:cNvCxnSpPr>
          <p:nvPr/>
        </p:nvCxnSpPr>
        <p:spPr>
          <a:xfrm flipV="1">
            <a:off x="3230208" y="2846226"/>
            <a:ext cx="3112" cy="679307"/>
          </a:xfrm>
          <a:prstGeom prst="straightConnector1">
            <a:avLst/>
          </a:prstGeom>
          <a:ln w="28575">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2381810" y="1143205"/>
            <a:ext cx="1703021" cy="1703021"/>
            <a:chOff x="5108857" y="2387882"/>
            <a:chExt cx="2218761" cy="2218761"/>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31985" y="2676439"/>
              <a:ext cx="972504" cy="172860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8857" y="2387882"/>
              <a:ext cx="2218761" cy="2218761"/>
            </a:xfrm>
            <a:prstGeom prst="rect">
              <a:avLst/>
            </a:prstGeom>
          </p:spPr>
        </p:pic>
      </p:grpSp>
      <p:sp>
        <p:nvSpPr>
          <p:cNvPr id="32" name="TextBox 31"/>
          <p:cNvSpPr txBox="1"/>
          <p:nvPr/>
        </p:nvSpPr>
        <p:spPr>
          <a:xfrm>
            <a:off x="2603655" y="773557"/>
            <a:ext cx="1318607" cy="506901"/>
          </a:xfrm>
          <a:prstGeom prst="rect">
            <a:avLst/>
          </a:prstGeom>
          <a:noFill/>
        </p:spPr>
        <p:txBody>
          <a:bodyPr wrap="none" lIns="179285" tIns="143428" rIns="179285" bIns="143428" rtlCol="0">
            <a:spAutoFit/>
          </a:bodyPr>
          <a:lstStyle/>
          <a:p>
            <a:pPr>
              <a:lnSpc>
                <a:spcPct val="90000"/>
              </a:lnSpc>
              <a:spcAft>
                <a:spcPts val="588"/>
              </a:spcAft>
            </a:pPr>
            <a:r>
              <a:rPr lang="en-US" sz="1568">
                <a:solidFill>
                  <a:schemeClr val="bg1"/>
                </a:solidFill>
                <a:latin typeface="Segoe UI" panose="020B0502040204020203" pitchFamily="34" charset="0"/>
                <a:cs typeface="Segoe UI" panose="020B0502040204020203" pitchFamily="34" charset="0"/>
              </a:rPr>
              <a:t>John’s App</a:t>
            </a:r>
          </a:p>
        </p:txBody>
      </p:sp>
      <p:grpSp>
        <p:nvGrpSpPr>
          <p:cNvPr id="15" name="Group 14">
            <a:extLst>
              <a:ext uri="{FF2B5EF4-FFF2-40B4-BE49-F238E27FC236}">
                <a16:creationId xmlns:a16="http://schemas.microsoft.com/office/drawing/2014/main" id="{BCC1C6D2-90A5-46A1-BF63-B88B30E3B949}"/>
              </a:ext>
            </a:extLst>
          </p:cNvPr>
          <p:cNvGrpSpPr/>
          <p:nvPr/>
        </p:nvGrpSpPr>
        <p:grpSpPr>
          <a:xfrm>
            <a:off x="3989324" y="1351789"/>
            <a:ext cx="2913381" cy="656278"/>
            <a:chOff x="4043113" y="1905171"/>
            <a:chExt cx="2913381" cy="656278"/>
          </a:xfrm>
        </p:grpSpPr>
        <p:cxnSp>
          <p:nvCxnSpPr>
            <p:cNvPr id="28" name="Straight Arrow Connector 27"/>
            <p:cNvCxnSpPr>
              <a:cxnSpLocks/>
              <a:endCxn id="20" idx="1"/>
            </p:cNvCxnSpPr>
            <p:nvPr/>
          </p:nvCxnSpPr>
          <p:spPr>
            <a:xfrm>
              <a:off x="4043113" y="1905171"/>
              <a:ext cx="2913381"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482265" y="2050193"/>
              <a:ext cx="1696476" cy="511256"/>
            </a:xfrm>
            <a:prstGeom prst="rect">
              <a:avLst/>
            </a:prstGeom>
            <a:ln>
              <a:no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wrap="none" lIns="179285" tIns="143428" rIns="179285" bIns="143428" rtlCol="0">
              <a:spAutoFit/>
            </a:bodyPr>
            <a:lstStyle/>
            <a:p>
              <a:pPr>
                <a:lnSpc>
                  <a:spcPct val="90000"/>
                </a:lnSpc>
                <a:spcAft>
                  <a:spcPts val="588"/>
                </a:spcAft>
              </a:pPr>
              <a:r>
                <a:rPr lang="en-US" sz="1600" dirty="0">
                  <a:solidFill>
                    <a:srgbClr val="0070C0"/>
                  </a:solidFill>
                  <a:latin typeface="Segoe UI" panose="020B0502040204020203" pitchFamily="34" charset="0"/>
                  <a:cs typeface="Segoe UI" panose="020B0502040204020203" pitchFamily="34" charset="0"/>
                </a:rPr>
                <a:t>Call with token</a:t>
              </a:r>
            </a:p>
          </p:txBody>
        </p:sp>
      </p:grpSp>
      <p:grpSp>
        <p:nvGrpSpPr>
          <p:cNvPr id="14" name="Group 13">
            <a:extLst>
              <a:ext uri="{FF2B5EF4-FFF2-40B4-BE49-F238E27FC236}">
                <a16:creationId xmlns:a16="http://schemas.microsoft.com/office/drawing/2014/main" id="{2A8C0B73-3FFB-49B6-81AA-DAFE85436D9B}"/>
              </a:ext>
            </a:extLst>
          </p:cNvPr>
          <p:cNvGrpSpPr/>
          <p:nvPr/>
        </p:nvGrpSpPr>
        <p:grpSpPr>
          <a:xfrm>
            <a:off x="3690991" y="2795322"/>
            <a:ext cx="2958202" cy="511256"/>
            <a:chOff x="3744780" y="3348704"/>
            <a:chExt cx="2958202" cy="511256"/>
          </a:xfrm>
        </p:grpSpPr>
        <p:cxnSp>
          <p:nvCxnSpPr>
            <p:cNvPr id="35" name="Straight Arrow Connector 34"/>
            <p:cNvCxnSpPr/>
            <p:nvPr/>
          </p:nvCxnSpPr>
          <p:spPr>
            <a:xfrm rot="1692997" flipV="1">
              <a:off x="3744780" y="3706131"/>
              <a:ext cx="2958202"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1692997">
              <a:off x="4700799" y="3348704"/>
              <a:ext cx="1396394" cy="511256"/>
            </a:xfrm>
            <a:prstGeom prst="rect">
              <a:avLst/>
            </a:prstGeom>
            <a:noFill/>
          </p:spPr>
          <p:txBody>
            <a:bodyPr wrap="none" lIns="179285" tIns="143428" rIns="179285" bIns="143428" rtlCol="0">
              <a:spAutoFit/>
            </a:bodyPr>
            <a:lstStyle/>
            <a:p>
              <a:pPr>
                <a:lnSpc>
                  <a:spcPct val="90000"/>
                </a:lnSpc>
                <a:spcAft>
                  <a:spcPts val="588"/>
                </a:spcAft>
              </a:pPr>
              <a:r>
                <a:rPr lang="en-US" sz="1600">
                  <a:solidFill>
                    <a:srgbClr val="0070C0"/>
                  </a:solidFill>
                  <a:latin typeface="Segoe UI" panose="020B0502040204020203" pitchFamily="34" charset="0"/>
                  <a:cs typeface="Segoe UI" panose="020B0502040204020203" pitchFamily="34" charset="0"/>
                </a:rPr>
                <a:t>Issue Token</a:t>
              </a:r>
            </a:p>
          </p:txBody>
        </p:sp>
      </p:gr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61618" y="1251360"/>
            <a:ext cx="1593445" cy="1593445"/>
          </a:xfrm>
          <a:prstGeom prst="rect">
            <a:avLst/>
          </a:prstGeom>
        </p:spPr>
      </p:pic>
      <p:sp>
        <p:nvSpPr>
          <p:cNvPr id="37" name="TextBox 36"/>
          <p:cNvSpPr txBox="1"/>
          <p:nvPr/>
        </p:nvSpPr>
        <p:spPr>
          <a:xfrm>
            <a:off x="7264953" y="831102"/>
            <a:ext cx="1365752" cy="506901"/>
          </a:xfrm>
          <a:prstGeom prst="rect">
            <a:avLst/>
          </a:prstGeom>
          <a:noFill/>
        </p:spPr>
        <p:txBody>
          <a:bodyPr wrap="none" lIns="179285" tIns="143428" rIns="179285" bIns="143428" rtlCol="0">
            <a:spAutoFit/>
          </a:bodyPr>
          <a:lstStyle/>
          <a:p>
            <a:pPr>
              <a:lnSpc>
                <a:spcPct val="90000"/>
              </a:lnSpc>
              <a:spcAft>
                <a:spcPts val="588"/>
              </a:spcAft>
            </a:pPr>
            <a:r>
              <a:rPr lang="en-US" sz="1568">
                <a:solidFill>
                  <a:schemeClr val="bg1"/>
                </a:solidFill>
                <a:latin typeface="Segoe UI" panose="020B0502040204020203" pitchFamily="34" charset="0"/>
                <a:cs typeface="Segoe UI" panose="020B0502040204020203" pitchFamily="34" charset="0"/>
              </a:rPr>
              <a:t>John’s Data</a:t>
            </a:r>
          </a:p>
        </p:txBody>
      </p:sp>
      <p:grpSp>
        <p:nvGrpSpPr>
          <p:cNvPr id="23" name="Group 22"/>
          <p:cNvGrpSpPr/>
          <p:nvPr/>
        </p:nvGrpSpPr>
        <p:grpSpPr>
          <a:xfrm>
            <a:off x="6276596" y="3332185"/>
            <a:ext cx="2498884" cy="1344636"/>
            <a:chOff x="6407772" y="3725862"/>
            <a:chExt cx="2548992" cy="1371600"/>
          </a:xfrm>
        </p:grpSpPr>
        <p:pic>
          <p:nvPicPr>
            <p:cNvPr id="22" name="Picture 21"/>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407772" y="3725862"/>
              <a:ext cx="2548992" cy="1371600"/>
            </a:xfrm>
            <a:prstGeom prst="rect">
              <a:avLst/>
            </a:prstGeom>
            <a:noFill/>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13637" y="4066168"/>
              <a:ext cx="998740" cy="995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 name="TextBox 38"/>
          <p:cNvSpPr txBox="1"/>
          <p:nvPr/>
        </p:nvSpPr>
        <p:spPr>
          <a:xfrm>
            <a:off x="7397136" y="4548517"/>
            <a:ext cx="890037" cy="506833"/>
          </a:xfrm>
          <a:prstGeom prst="rect">
            <a:avLst/>
          </a:prstGeom>
          <a:noFill/>
        </p:spPr>
        <p:txBody>
          <a:bodyPr wrap="none" lIns="179285" tIns="143428" rIns="179285" bIns="143428" rtlCol="0">
            <a:spAutoFit/>
          </a:bodyPr>
          <a:lstStyle>
            <a:defPPr>
              <a:defRPr lang="en-US"/>
            </a:defPPr>
            <a:lvl1pPr>
              <a:lnSpc>
                <a:spcPct val="90000"/>
              </a:lnSpc>
              <a:spcAft>
                <a:spcPts val="600"/>
              </a:spcAft>
              <a:defRPr sz="1600">
                <a:gradFill>
                  <a:gsLst>
                    <a:gs pos="2917">
                      <a:schemeClr val="tx1"/>
                    </a:gs>
                    <a:gs pos="30000">
                      <a:schemeClr val="tx1"/>
                    </a:gs>
                  </a:gsLst>
                  <a:lin ang="5400000" scaled="0"/>
                </a:gradFill>
              </a:defRPr>
            </a:lvl1pPr>
          </a:lstStyle>
          <a:p>
            <a:r>
              <a:rPr lang="en-US" sz="1568">
                <a:solidFill>
                  <a:schemeClr val="bg1"/>
                </a:solidFill>
                <a:latin typeface="Segoe UI" panose="020B0502040204020203" pitchFamily="34" charset="0"/>
                <a:cs typeface="Segoe UI" panose="020B0502040204020203" pitchFamily="34" charset="0"/>
              </a:rPr>
              <a:t>AD FS</a:t>
            </a:r>
          </a:p>
        </p:txBody>
      </p:sp>
      <p:sp>
        <p:nvSpPr>
          <p:cNvPr id="47" name="TextBox 46"/>
          <p:cNvSpPr txBox="1"/>
          <p:nvPr/>
        </p:nvSpPr>
        <p:spPr>
          <a:xfrm>
            <a:off x="1281192" y="3470850"/>
            <a:ext cx="3797163" cy="1831479"/>
          </a:xfrm>
          <a:prstGeom prst="rect">
            <a:avLst/>
          </a:prstGeom>
          <a:solidFill>
            <a:schemeClr val="bg1">
              <a:lumMod val="50000"/>
              <a:alpha val="80000"/>
            </a:schemeClr>
          </a:solidFill>
        </p:spPr>
        <p:txBody>
          <a:bodyPr wrap="none" lIns="179285" tIns="143428" rIns="179285" bIns="143428" rtlCol="0">
            <a:spAutoFit/>
          </a:bodyPr>
          <a:lstStyle/>
          <a:p>
            <a:pPr algn="ctr">
              <a:lnSpc>
                <a:spcPct val="90000"/>
              </a:lnSpc>
              <a:spcAft>
                <a:spcPts val="588"/>
              </a:spcAft>
            </a:pPr>
            <a:r>
              <a:rPr lang="en-US" sz="5294"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RESOURCE </a:t>
            </a:r>
          </a:p>
          <a:p>
            <a:pPr algn="ctr">
              <a:lnSpc>
                <a:spcPct val="90000"/>
              </a:lnSpc>
              <a:spcAft>
                <a:spcPts val="588"/>
              </a:spcAft>
            </a:pPr>
            <a:r>
              <a:rPr lang="en-US" sz="5294"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OWNER</a:t>
            </a:r>
          </a:p>
        </p:txBody>
      </p:sp>
      <p:sp>
        <p:nvSpPr>
          <p:cNvPr id="48" name="TextBox 47"/>
          <p:cNvSpPr txBox="1"/>
          <p:nvPr/>
        </p:nvSpPr>
        <p:spPr>
          <a:xfrm>
            <a:off x="1989923" y="1447306"/>
            <a:ext cx="2488299" cy="1022853"/>
          </a:xfrm>
          <a:prstGeom prst="rect">
            <a:avLst/>
          </a:prstGeom>
          <a:solidFill>
            <a:schemeClr val="bg1">
              <a:lumMod val="50000"/>
              <a:alpha val="80000"/>
            </a:schemeClr>
          </a:solidFill>
        </p:spPr>
        <p:txBody>
          <a:bodyPr wrap="none" lIns="179285" tIns="143428" rIns="179285" bIns="143428" rtlCol="0">
            <a:spAutoFit/>
          </a:bodyPr>
          <a:lstStyle/>
          <a:p>
            <a:pPr algn="ctr">
              <a:lnSpc>
                <a:spcPct val="90000"/>
              </a:lnSpc>
              <a:spcAft>
                <a:spcPts val="588"/>
              </a:spcAft>
            </a:pPr>
            <a:r>
              <a:rPr lang="en-US" sz="5294"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CLIENT</a:t>
            </a:r>
          </a:p>
        </p:txBody>
      </p:sp>
      <p:sp>
        <p:nvSpPr>
          <p:cNvPr id="49" name="TextBox 48"/>
          <p:cNvSpPr txBox="1"/>
          <p:nvPr/>
        </p:nvSpPr>
        <p:spPr>
          <a:xfrm>
            <a:off x="6049353" y="1022662"/>
            <a:ext cx="3797163" cy="1831479"/>
          </a:xfrm>
          <a:prstGeom prst="rect">
            <a:avLst/>
          </a:prstGeom>
          <a:solidFill>
            <a:schemeClr val="bg1">
              <a:lumMod val="50000"/>
              <a:alpha val="80000"/>
            </a:schemeClr>
          </a:solidFill>
        </p:spPr>
        <p:txBody>
          <a:bodyPr wrap="none" lIns="179285" tIns="143428" rIns="179285" bIns="143428" rtlCol="0">
            <a:spAutoFit/>
          </a:bodyPr>
          <a:lstStyle/>
          <a:p>
            <a:pPr algn="ctr">
              <a:lnSpc>
                <a:spcPct val="90000"/>
              </a:lnSpc>
              <a:spcAft>
                <a:spcPts val="588"/>
              </a:spcAft>
            </a:pPr>
            <a:r>
              <a:rPr lang="en-US" sz="5294"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RESOURCE </a:t>
            </a:r>
          </a:p>
          <a:p>
            <a:pPr algn="ctr">
              <a:lnSpc>
                <a:spcPct val="90000"/>
              </a:lnSpc>
              <a:spcAft>
                <a:spcPts val="588"/>
              </a:spcAft>
            </a:pPr>
            <a:r>
              <a:rPr lang="en-US" sz="5294"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SERVER</a:t>
            </a:r>
          </a:p>
        </p:txBody>
      </p:sp>
      <p:grpSp>
        <p:nvGrpSpPr>
          <p:cNvPr id="5" name="Group 4">
            <a:extLst>
              <a:ext uri="{FF2B5EF4-FFF2-40B4-BE49-F238E27FC236}">
                <a16:creationId xmlns:a16="http://schemas.microsoft.com/office/drawing/2014/main" id="{B6587C30-CC6D-4EDE-9356-AF8DE79ABC1A}"/>
              </a:ext>
            </a:extLst>
          </p:cNvPr>
          <p:cNvGrpSpPr/>
          <p:nvPr/>
        </p:nvGrpSpPr>
        <p:grpSpPr>
          <a:xfrm>
            <a:off x="3794094" y="4420146"/>
            <a:ext cx="3314917" cy="511256"/>
            <a:chOff x="3847883" y="4973528"/>
            <a:chExt cx="3314917" cy="511256"/>
          </a:xfrm>
        </p:grpSpPr>
        <p:sp>
          <p:nvSpPr>
            <p:cNvPr id="34" name="TextBox 33"/>
            <p:cNvSpPr txBox="1"/>
            <p:nvPr/>
          </p:nvSpPr>
          <p:spPr>
            <a:xfrm>
              <a:off x="3847883" y="4973528"/>
              <a:ext cx="2702456" cy="511256"/>
            </a:xfrm>
            <a:prstGeom prst="rect">
              <a:avLst/>
            </a:prstGeom>
            <a:noFill/>
          </p:spPr>
          <p:txBody>
            <a:bodyPr wrap="none" lIns="179285" tIns="143428" rIns="179285" bIns="143428" rtlCol="0">
              <a:spAutoFit/>
            </a:bodyPr>
            <a:lstStyle/>
            <a:p>
              <a:pPr>
                <a:lnSpc>
                  <a:spcPct val="90000"/>
                </a:lnSpc>
                <a:spcAft>
                  <a:spcPts val="588"/>
                </a:spcAft>
              </a:pPr>
              <a:r>
                <a:rPr lang="en-US" sz="1600">
                  <a:solidFill>
                    <a:srgbClr val="0070C0"/>
                  </a:solidFill>
                  <a:latin typeface="Segoe UI" panose="020B0502040204020203" pitchFamily="34" charset="0"/>
                  <a:cs typeface="Segoe UI" panose="020B0502040204020203" pitchFamily="34" charset="0"/>
                </a:rPr>
                <a:t>Authenticate and Consent</a:t>
              </a:r>
            </a:p>
          </p:txBody>
        </p:sp>
        <p:cxnSp>
          <p:nvCxnSpPr>
            <p:cNvPr id="30" name="Straight Arrow Connector 29"/>
            <p:cNvCxnSpPr/>
            <p:nvPr/>
          </p:nvCxnSpPr>
          <p:spPr>
            <a:xfrm>
              <a:off x="3863004" y="5050113"/>
              <a:ext cx="3299796"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6012233" y="3470849"/>
            <a:ext cx="5526494" cy="1831479"/>
          </a:xfrm>
          <a:prstGeom prst="rect">
            <a:avLst/>
          </a:prstGeom>
          <a:solidFill>
            <a:schemeClr val="bg1">
              <a:lumMod val="50000"/>
              <a:alpha val="80000"/>
            </a:schemeClr>
          </a:solidFill>
        </p:spPr>
        <p:txBody>
          <a:bodyPr wrap="none" lIns="179285" tIns="143428" rIns="179285" bIns="143428" rtlCol="0">
            <a:spAutoFit/>
          </a:bodyPr>
          <a:lstStyle/>
          <a:p>
            <a:pPr algn="ctr">
              <a:lnSpc>
                <a:spcPct val="90000"/>
              </a:lnSpc>
              <a:spcAft>
                <a:spcPts val="588"/>
              </a:spcAft>
            </a:pPr>
            <a:r>
              <a:rPr lang="en-US" sz="5294"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AUTHORIZATION</a:t>
            </a:r>
          </a:p>
          <a:p>
            <a:pPr algn="ctr">
              <a:lnSpc>
                <a:spcPct val="90000"/>
              </a:lnSpc>
              <a:spcAft>
                <a:spcPts val="588"/>
              </a:spcAft>
            </a:pPr>
            <a:r>
              <a:rPr lang="en-US" sz="5294"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SERVER</a:t>
            </a:r>
          </a:p>
        </p:txBody>
      </p:sp>
      <p:sp>
        <p:nvSpPr>
          <p:cNvPr id="9" name="Title 8">
            <a:extLst>
              <a:ext uri="{FF2B5EF4-FFF2-40B4-BE49-F238E27FC236}">
                <a16:creationId xmlns:a16="http://schemas.microsoft.com/office/drawing/2014/main" id="{78EAEAD3-BE47-44C9-8921-E2A2566E3966}"/>
              </a:ext>
            </a:extLst>
          </p:cNvPr>
          <p:cNvSpPr>
            <a:spLocks noGrp="1"/>
          </p:cNvSpPr>
          <p:nvPr>
            <p:ph type="title"/>
          </p:nvPr>
        </p:nvSpPr>
        <p:spPr>
          <a:xfrm>
            <a:off x="179998" y="166553"/>
            <a:ext cx="11880000" cy="918000"/>
          </a:xfrm>
        </p:spPr>
        <p:txBody>
          <a:bodyPr/>
          <a:lstStyle/>
          <a:p>
            <a:r>
              <a:rPr lang="en-US" dirty="0"/>
              <a:t>OAuth 2.0 Basic operation</a:t>
            </a:r>
            <a:endParaRPr lang="nl-NL" dirty="0"/>
          </a:p>
        </p:txBody>
      </p:sp>
      <p:grpSp>
        <p:nvGrpSpPr>
          <p:cNvPr id="11" name="Group 10">
            <a:extLst>
              <a:ext uri="{FF2B5EF4-FFF2-40B4-BE49-F238E27FC236}">
                <a16:creationId xmlns:a16="http://schemas.microsoft.com/office/drawing/2014/main" id="{B3AF5CD3-614C-4604-B0D9-5C192768497C}"/>
              </a:ext>
            </a:extLst>
          </p:cNvPr>
          <p:cNvGrpSpPr/>
          <p:nvPr/>
        </p:nvGrpSpPr>
        <p:grpSpPr>
          <a:xfrm>
            <a:off x="3830823" y="2203783"/>
            <a:ext cx="3242339" cy="1464230"/>
            <a:chOff x="3884612" y="2757165"/>
            <a:chExt cx="3242339" cy="1464230"/>
          </a:xfrm>
        </p:grpSpPr>
        <p:sp>
          <p:nvSpPr>
            <p:cNvPr id="45" name="TextBox 44">
              <a:extLst>
                <a:ext uri="{FF2B5EF4-FFF2-40B4-BE49-F238E27FC236}">
                  <a16:creationId xmlns:a16="http://schemas.microsoft.com/office/drawing/2014/main" id="{DDB645DF-00E2-4078-820D-E39F1F48CD55}"/>
                </a:ext>
              </a:extLst>
            </p:cNvPr>
            <p:cNvSpPr txBox="1"/>
            <p:nvPr/>
          </p:nvSpPr>
          <p:spPr>
            <a:xfrm rot="1652317">
              <a:off x="5001355" y="3145098"/>
              <a:ext cx="1244429" cy="511256"/>
            </a:xfrm>
            <a:prstGeom prst="rect">
              <a:avLst/>
            </a:prstGeom>
            <a:ln>
              <a:no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wrap="none" lIns="179285" tIns="143428" rIns="179285" bIns="143428" rtlCol="0">
              <a:spAutoFit/>
            </a:bodyPr>
            <a:lstStyle/>
            <a:p>
              <a:pPr>
                <a:lnSpc>
                  <a:spcPct val="90000"/>
                </a:lnSpc>
                <a:spcAft>
                  <a:spcPts val="588"/>
                </a:spcAft>
              </a:pPr>
              <a:r>
                <a:rPr lang="en-US" sz="1600" dirty="0">
                  <a:solidFill>
                    <a:srgbClr val="0070C0"/>
                  </a:solidFill>
                  <a:latin typeface="Segoe UI" panose="020B0502040204020203" pitchFamily="34" charset="0"/>
                  <a:cs typeface="Segoe UI" panose="020B0502040204020203" pitchFamily="34" charset="0"/>
                </a:rPr>
                <a:t>Get</a:t>
              </a:r>
              <a:r>
                <a:rPr lang="en-US" sz="1600" dirty="0">
                  <a:solidFill>
                    <a:schemeClr val="bg1"/>
                  </a:solidFill>
                  <a:latin typeface="Segoe UI" panose="020B0502040204020203" pitchFamily="34" charset="0"/>
                  <a:cs typeface="Segoe UI" panose="020B0502040204020203" pitchFamily="34" charset="0"/>
                </a:rPr>
                <a:t> </a:t>
              </a:r>
              <a:r>
                <a:rPr lang="en-US" sz="1600" dirty="0">
                  <a:solidFill>
                    <a:srgbClr val="0070C0"/>
                  </a:solidFill>
                  <a:latin typeface="Segoe UI" panose="020B0502040204020203" pitchFamily="34" charset="0"/>
                  <a:cs typeface="Segoe UI" panose="020B0502040204020203" pitchFamily="34" charset="0"/>
                </a:rPr>
                <a:t>token</a:t>
              </a:r>
            </a:p>
          </p:txBody>
        </p:sp>
        <p:cxnSp>
          <p:nvCxnSpPr>
            <p:cNvPr id="4" name="Straight Arrow Connector 3">
              <a:extLst>
                <a:ext uri="{FF2B5EF4-FFF2-40B4-BE49-F238E27FC236}">
                  <a16:creationId xmlns:a16="http://schemas.microsoft.com/office/drawing/2014/main" id="{D84918C4-0139-4D4C-AC70-D8B1AFA1F6EC}"/>
                </a:ext>
              </a:extLst>
            </p:cNvPr>
            <p:cNvCxnSpPr/>
            <p:nvPr/>
          </p:nvCxnSpPr>
          <p:spPr>
            <a:xfrm>
              <a:off x="3884612" y="2757165"/>
              <a:ext cx="3242339" cy="1464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66AD73B5-5601-4779-AD89-F66F32758519}"/>
              </a:ext>
            </a:extLst>
          </p:cNvPr>
          <p:cNvSpPr txBox="1"/>
          <p:nvPr/>
        </p:nvSpPr>
        <p:spPr>
          <a:xfrm>
            <a:off x="1190065" y="5735906"/>
            <a:ext cx="10806057" cy="646331"/>
          </a:xfrm>
          <a:prstGeom prst="rect">
            <a:avLst/>
          </a:prstGeom>
          <a:noFill/>
        </p:spPr>
        <p:txBody>
          <a:bodyPr wrap="square" rtlCol="0">
            <a:spAutoFit/>
          </a:bodyPr>
          <a:lstStyle/>
          <a:p>
            <a:r>
              <a:rPr lang="en-US" dirty="0"/>
              <a:t>The above defines general interactions (</a:t>
            </a:r>
            <a:r>
              <a:rPr lang="en-US" b="1" dirty="0"/>
              <a:t>abstract flow</a:t>
            </a:r>
            <a:r>
              <a:rPr lang="en-US" dirty="0"/>
              <a:t>) – OAuth2 protocols defines a variety of concrete flows (</a:t>
            </a:r>
            <a:r>
              <a:rPr lang="en-US" b="1" dirty="0"/>
              <a:t>grant types</a:t>
            </a:r>
            <a:r>
              <a:rPr lang="en-US" dirty="0"/>
              <a:t>) to minimize security risks for specific types of clients (defined later)</a:t>
            </a:r>
          </a:p>
        </p:txBody>
      </p:sp>
    </p:spTree>
    <p:extLst>
      <p:ext uri="{BB962C8B-B14F-4D97-AF65-F5344CB8AC3E}">
        <p14:creationId xmlns:p14="http://schemas.microsoft.com/office/powerpoint/2010/main" val="368106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Why different flows?</a:t>
            </a:r>
          </a:p>
        </p:txBody>
      </p:sp>
      <p:sp>
        <p:nvSpPr>
          <p:cNvPr id="6" name="Text Placeholder 5"/>
          <p:cNvSpPr>
            <a:spLocks noGrp="1"/>
          </p:cNvSpPr>
          <p:nvPr>
            <p:ph idx="1"/>
          </p:nvPr>
        </p:nvSpPr>
        <p:spPr/>
        <p:txBody>
          <a:bodyPr/>
          <a:lstStyle/>
          <a:p>
            <a:r>
              <a:rPr lang="en-US" dirty="0"/>
              <a:t>Goal:</a:t>
            </a:r>
          </a:p>
          <a:p>
            <a:pPr lvl="1"/>
            <a:r>
              <a:rPr lang="en-US" dirty="0"/>
              <a:t>Minimize risk of token misuse (theft, replay, mis-acquisition)</a:t>
            </a:r>
          </a:p>
          <a:p>
            <a:r>
              <a:rPr lang="en-US" dirty="0"/>
              <a:t>Choice based on:</a:t>
            </a:r>
          </a:p>
          <a:p>
            <a:pPr lvl="1"/>
            <a:r>
              <a:rPr lang="en-US" b="1" dirty="0"/>
              <a:t>U</a:t>
            </a:r>
            <a:r>
              <a:rPr lang="en-US" dirty="0"/>
              <a:t>ser presence - is user available to authenticate and consent?</a:t>
            </a:r>
          </a:p>
          <a:p>
            <a:pPr lvl="2"/>
            <a:r>
              <a:rPr lang="en-US" b="1" dirty="0"/>
              <a:t>B</a:t>
            </a:r>
            <a:r>
              <a:rPr lang="en-US" dirty="0"/>
              <a:t>rowser availability - is http browser redirection possible?</a:t>
            </a:r>
          </a:p>
          <a:p>
            <a:pPr lvl="1"/>
            <a:r>
              <a:rPr lang="en-US" b="1" dirty="0"/>
              <a:t>C</a:t>
            </a:r>
            <a:r>
              <a:rPr lang="en-US" dirty="0"/>
              <a:t>lient type – confidential vs public</a:t>
            </a:r>
          </a:p>
          <a:p>
            <a:pPr lvl="1"/>
            <a:endParaRPr lang="en-US" dirty="0"/>
          </a:p>
          <a:p>
            <a:pPr lvl="1"/>
            <a:endParaRPr lang="en-US" dirty="0"/>
          </a:p>
          <a:p>
            <a:pPr lvl="1"/>
            <a:r>
              <a:rPr lang="en-US" dirty="0"/>
              <a:t>Token type expected by the resource (application or delegated)</a:t>
            </a:r>
          </a:p>
        </p:txBody>
      </p:sp>
    </p:spTree>
    <p:extLst>
      <p:ext uri="{BB962C8B-B14F-4D97-AF65-F5344CB8AC3E}">
        <p14:creationId xmlns:p14="http://schemas.microsoft.com/office/powerpoint/2010/main" val="3026230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1BE0-D467-4D03-B090-FED73DB4B33B}"/>
              </a:ext>
            </a:extLst>
          </p:cNvPr>
          <p:cNvSpPr>
            <a:spLocks noGrp="1"/>
          </p:cNvSpPr>
          <p:nvPr>
            <p:ph type="title"/>
          </p:nvPr>
        </p:nvSpPr>
        <p:spPr/>
        <p:txBody>
          <a:bodyPr/>
          <a:lstStyle/>
          <a:p>
            <a:r>
              <a:rPr lang="en-US"/>
              <a:t>OAuth 2.0 Flows</a:t>
            </a:r>
          </a:p>
        </p:txBody>
      </p:sp>
      <p:graphicFrame>
        <p:nvGraphicFramePr>
          <p:cNvPr id="5" name="Table 4">
            <a:extLst>
              <a:ext uri="{FF2B5EF4-FFF2-40B4-BE49-F238E27FC236}">
                <a16:creationId xmlns:a16="http://schemas.microsoft.com/office/drawing/2014/main" id="{D4606BDC-A9B7-46DF-8A72-ACC061AF72BC}"/>
              </a:ext>
            </a:extLst>
          </p:cNvPr>
          <p:cNvGraphicFramePr>
            <a:graphicFrameLocks noGrp="1"/>
          </p:cNvGraphicFramePr>
          <p:nvPr>
            <p:extLst>
              <p:ext uri="{D42A27DB-BD31-4B8C-83A1-F6EECF244321}">
                <p14:modId xmlns:p14="http://schemas.microsoft.com/office/powerpoint/2010/main" val="745377827"/>
              </p:ext>
            </p:extLst>
          </p:nvPr>
        </p:nvGraphicFramePr>
        <p:xfrm>
          <a:off x="179998" y="884085"/>
          <a:ext cx="11550449" cy="5855507"/>
        </p:xfrm>
        <a:graphic>
          <a:graphicData uri="http://schemas.openxmlformats.org/drawingml/2006/table">
            <a:tbl>
              <a:tblPr firstRow="1" bandRow="1">
                <a:tableStyleId>{5C22544A-7EE6-4342-B048-85BDC9FD1C3A}</a:tableStyleId>
              </a:tblPr>
              <a:tblGrid>
                <a:gridCol w="1554801">
                  <a:extLst>
                    <a:ext uri="{9D8B030D-6E8A-4147-A177-3AD203B41FA5}">
                      <a16:colId xmlns:a16="http://schemas.microsoft.com/office/drawing/2014/main" val="20000"/>
                    </a:ext>
                  </a:extLst>
                </a:gridCol>
                <a:gridCol w="1083183">
                  <a:extLst>
                    <a:ext uri="{9D8B030D-6E8A-4147-A177-3AD203B41FA5}">
                      <a16:colId xmlns:a16="http://schemas.microsoft.com/office/drawing/2014/main" val="2737673397"/>
                    </a:ext>
                  </a:extLst>
                </a:gridCol>
                <a:gridCol w="1130869">
                  <a:extLst>
                    <a:ext uri="{9D8B030D-6E8A-4147-A177-3AD203B41FA5}">
                      <a16:colId xmlns:a16="http://schemas.microsoft.com/office/drawing/2014/main" val="2197251155"/>
                    </a:ext>
                  </a:extLst>
                </a:gridCol>
                <a:gridCol w="1130869">
                  <a:extLst>
                    <a:ext uri="{9D8B030D-6E8A-4147-A177-3AD203B41FA5}">
                      <a16:colId xmlns:a16="http://schemas.microsoft.com/office/drawing/2014/main" val="4267198594"/>
                    </a:ext>
                  </a:extLst>
                </a:gridCol>
                <a:gridCol w="6650727">
                  <a:extLst>
                    <a:ext uri="{9D8B030D-6E8A-4147-A177-3AD203B41FA5}">
                      <a16:colId xmlns:a16="http://schemas.microsoft.com/office/drawing/2014/main" val="20001"/>
                    </a:ext>
                  </a:extLst>
                </a:gridCol>
              </a:tblGrid>
              <a:tr h="422048">
                <a:tc>
                  <a:txBody>
                    <a:bodyPr/>
                    <a:lstStyle/>
                    <a:p>
                      <a:r>
                        <a:rPr lang="en-US" sz="1800" dirty="0"/>
                        <a:t>Flow name</a:t>
                      </a:r>
                    </a:p>
                  </a:txBody>
                  <a:tcPr marL="89642" marR="89642" marT="44821" marB="44821"/>
                </a:tc>
                <a:tc>
                  <a:txBody>
                    <a:bodyPr/>
                    <a:lstStyle/>
                    <a:p>
                      <a:r>
                        <a:rPr lang="en-US" sz="1800" dirty="0"/>
                        <a:t>User?</a:t>
                      </a:r>
                    </a:p>
                  </a:txBody>
                  <a:tcPr marL="89642" marR="89642" marT="44821" marB="44821"/>
                </a:tc>
                <a:tc>
                  <a:txBody>
                    <a:bodyPr/>
                    <a:lstStyle/>
                    <a:p>
                      <a:r>
                        <a:rPr lang="en-US" sz="1800" dirty="0"/>
                        <a:t>Browser?</a:t>
                      </a:r>
                    </a:p>
                  </a:txBody>
                  <a:tcPr marL="89642" marR="89642" marT="44821" marB="44821"/>
                </a:tc>
                <a:tc>
                  <a:txBody>
                    <a:bodyPr/>
                    <a:lstStyle/>
                    <a:p>
                      <a:r>
                        <a:rPr lang="en-US" sz="1800" dirty="0"/>
                        <a:t>Client</a:t>
                      </a:r>
                    </a:p>
                    <a:p>
                      <a:r>
                        <a:rPr lang="en-US" sz="1800" dirty="0"/>
                        <a:t>type</a:t>
                      </a:r>
                    </a:p>
                  </a:txBody>
                  <a:tcPr marL="89642" marR="89642" marT="44821" marB="44821"/>
                </a:tc>
                <a:tc>
                  <a:txBody>
                    <a:bodyPr/>
                    <a:lstStyle/>
                    <a:p>
                      <a:r>
                        <a:rPr lang="en-US" sz="1800"/>
                        <a:t>Typical scenario</a:t>
                      </a:r>
                    </a:p>
                  </a:txBody>
                  <a:tcPr marL="89642" marR="89642" marT="44821" marB="44821"/>
                </a:tc>
                <a:extLst>
                  <a:ext uri="{0D108BD9-81ED-4DB2-BD59-A6C34878D82A}">
                    <a16:rowId xmlns:a16="http://schemas.microsoft.com/office/drawing/2014/main" val="10000"/>
                  </a:ext>
                </a:extLst>
              </a:tr>
              <a:tr h="740149">
                <a:tc>
                  <a:txBody>
                    <a:bodyPr/>
                    <a:lstStyle/>
                    <a:p>
                      <a:r>
                        <a:rPr lang="en-US" sz="1800" b="1" dirty="0"/>
                        <a:t>Client</a:t>
                      </a:r>
                      <a:r>
                        <a:rPr lang="en-US" sz="1800" b="1" baseline="0" dirty="0"/>
                        <a:t> credential</a:t>
                      </a:r>
                      <a:endParaRPr lang="en-US" sz="1800" b="1" dirty="0"/>
                    </a:p>
                  </a:txBody>
                  <a:tcPr marL="89642" marR="89642" marT="44821" marB="44821">
                    <a:lnB w="12700" cap="flat" cmpd="sng" algn="ctr">
                      <a:solidFill>
                        <a:schemeClr val="tx1"/>
                      </a:solidFill>
                      <a:prstDash val="solid"/>
                      <a:round/>
                      <a:headEnd type="none" w="med" len="med"/>
                      <a:tailEnd type="none" w="med" len="med"/>
                    </a:lnB>
                  </a:tcPr>
                </a:tc>
                <a:tc>
                  <a:txBody>
                    <a:bodyPr/>
                    <a:lstStyle/>
                    <a:p>
                      <a:r>
                        <a:rPr lang="en-US" sz="1800" dirty="0"/>
                        <a:t>N</a:t>
                      </a:r>
                    </a:p>
                  </a:txBody>
                  <a:tcPr marL="89642" marR="89642" marT="44821" marB="44821">
                    <a:lnB w="12700" cap="flat" cmpd="sng" algn="ctr">
                      <a:solidFill>
                        <a:schemeClr val="tx1"/>
                      </a:solidFill>
                      <a:prstDash val="solid"/>
                      <a:round/>
                      <a:headEnd type="none" w="med" len="med"/>
                      <a:tailEnd type="none" w="med" len="med"/>
                    </a:lnB>
                  </a:tcPr>
                </a:tc>
                <a:tc>
                  <a:txBody>
                    <a:bodyPr/>
                    <a:lstStyle/>
                    <a:p>
                      <a:r>
                        <a:rPr lang="en-US" sz="1800" dirty="0"/>
                        <a:t>N</a:t>
                      </a:r>
                    </a:p>
                  </a:txBody>
                  <a:tcPr marL="89642" marR="89642" marT="44821" marB="44821">
                    <a:lnB w="12700" cap="flat" cmpd="sng" algn="ctr">
                      <a:solidFill>
                        <a:schemeClr val="tx1"/>
                      </a:solidFill>
                      <a:prstDash val="solid"/>
                      <a:round/>
                      <a:headEnd type="none" w="med" len="med"/>
                      <a:tailEnd type="none" w="med" len="med"/>
                    </a:lnB>
                  </a:tcPr>
                </a:tc>
                <a:tc>
                  <a:txBody>
                    <a:bodyPr/>
                    <a:lstStyle/>
                    <a:p>
                      <a:r>
                        <a:rPr lang="en-US" sz="1800" dirty="0"/>
                        <a:t>C</a:t>
                      </a:r>
                    </a:p>
                  </a:txBody>
                  <a:tcPr marL="89642" marR="89642" marT="44821" marB="44821">
                    <a:lnB w="12700" cap="flat" cmpd="sng" algn="ctr">
                      <a:solidFill>
                        <a:schemeClr val="tx1"/>
                      </a:solidFill>
                      <a:prstDash val="solid"/>
                      <a:round/>
                      <a:headEnd type="none" w="med" len="med"/>
                      <a:tailEnd type="none" w="med" len="med"/>
                    </a:lnB>
                  </a:tcPr>
                </a:tc>
                <a:tc>
                  <a:txBody>
                    <a:bodyPr/>
                    <a:lstStyle/>
                    <a:p>
                      <a:r>
                        <a:rPr lang="en-US" sz="1800" dirty="0"/>
                        <a:t>Back-end service/daemon. Use X509 for stronger auth.</a:t>
                      </a:r>
                    </a:p>
                  </a:txBody>
                  <a:tcPr marL="89642" marR="89642" marT="44821" marB="44821">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1813414"/>
                  </a:ext>
                </a:extLst>
              </a:tr>
              <a:tr h="740149">
                <a:tc rowSpan="2">
                  <a:txBody>
                    <a:bodyPr/>
                    <a:lstStyle/>
                    <a:p>
                      <a:r>
                        <a:rPr lang="en-US" sz="1800" b="1" dirty="0"/>
                        <a:t>Authorization code grant</a:t>
                      </a:r>
                    </a:p>
                    <a:p>
                      <a:endParaRPr lang="en-US" sz="1800" b="1" dirty="0"/>
                    </a:p>
                    <a:p>
                      <a:r>
                        <a:rPr lang="en-US" sz="1800" b="1" dirty="0"/>
                        <a:t>w/ PKCE</a:t>
                      </a:r>
                    </a:p>
                  </a:txBody>
                  <a:tcPr marL="89642" marR="89642" marT="44821" marB="44821">
                    <a:lnT w="12700" cap="flat" cmpd="sng" algn="ctr">
                      <a:solidFill>
                        <a:schemeClr val="tx1"/>
                      </a:solidFill>
                      <a:prstDash val="solid"/>
                      <a:round/>
                      <a:headEnd type="none" w="med" len="med"/>
                      <a:tailEnd type="none" w="med" len="med"/>
                    </a:lnT>
                  </a:tcPr>
                </a:tc>
                <a:tc>
                  <a:txBody>
                    <a:bodyPr/>
                    <a:lstStyle/>
                    <a:p>
                      <a:r>
                        <a:rPr lang="en-US" sz="1800" dirty="0"/>
                        <a:t>Y</a:t>
                      </a:r>
                    </a:p>
                  </a:txBody>
                  <a:tcPr marL="89642" marR="89642" marT="44821" marB="44821">
                    <a:lnT w="12700" cap="flat" cmpd="sng" algn="ctr">
                      <a:solidFill>
                        <a:schemeClr val="tx1"/>
                      </a:solidFill>
                      <a:prstDash val="solid"/>
                      <a:round/>
                      <a:headEnd type="none" w="med" len="med"/>
                      <a:tailEnd type="none" w="med" len="med"/>
                    </a:lnT>
                  </a:tcPr>
                </a:tc>
                <a:tc>
                  <a:txBody>
                    <a:bodyPr/>
                    <a:lstStyle/>
                    <a:p>
                      <a:r>
                        <a:rPr lang="en-US" sz="1800" dirty="0"/>
                        <a:t>Y</a:t>
                      </a:r>
                    </a:p>
                  </a:txBody>
                  <a:tcPr marL="89642" marR="89642" marT="44821" marB="44821">
                    <a:lnT w="12700" cap="flat" cmpd="sng" algn="ctr">
                      <a:solidFill>
                        <a:schemeClr val="tx1"/>
                      </a:solidFill>
                      <a:prstDash val="solid"/>
                      <a:round/>
                      <a:headEnd type="none" w="med" len="med"/>
                      <a:tailEnd type="none" w="med" len="med"/>
                    </a:lnT>
                  </a:tcPr>
                </a:tc>
                <a:tc>
                  <a:txBody>
                    <a:bodyPr/>
                    <a:lstStyle/>
                    <a:p>
                      <a:r>
                        <a:rPr lang="en-US" sz="1800" dirty="0"/>
                        <a:t>C</a:t>
                      </a:r>
                    </a:p>
                  </a:txBody>
                  <a:tcPr marL="89642" marR="89642" marT="44821" marB="44821">
                    <a:lnT w="12700" cap="flat" cmpd="sng" algn="ctr">
                      <a:solidFill>
                        <a:schemeClr val="tx1"/>
                      </a:solidFill>
                      <a:prstDash val="solid"/>
                      <a:round/>
                      <a:headEnd type="none" w="med" len="med"/>
                      <a:tailEnd type="none" w="med" len="med"/>
                    </a:lnT>
                  </a:tcPr>
                </a:tc>
                <a:tc>
                  <a:txBody>
                    <a:bodyPr/>
                    <a:lstStyle/>
                    <a:p>
                      <a:r>
                        <a:rPr lang="en-US" sz="1800" dirty="0"/>
                        <a:t>Web Apps</a:t>
                      </a:r>
                    </a:p>
                  </a:txBody>
                  <a:tcPr marL="89642" marR="89642" marT="44821" marB="4482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740149">
                <a:tc vMerge="1">
                  <a:txBody>
                    <a:bodyPr/>
                    <a:lstStyle/>
                    <a:p>
                      <a:endParaRPr lang="en-US" sz="1800" dirty="0"/>
                    </a:p>
                  </a:txBody>
                  <a:tcPr marL="89642" marR="89642" marT="44821" marB="44821"/>
                </a:tc>
                <a:tc>
                  <a:txBody>
                    <a:bodyPr/>
                    <a:lstStyle/>
                    <a:p>
                      <a:r>
                        <a:rPr lang="en-US" sz="1800" dirty="0"/>
                        <a:t>Y</a:t>
                      </a:r>
                    </a:p>
                  </a:txBody>
                  <a:tcPr marL="89642" marR="89642" marT="44821" marB="44821"/>
                </a:tc>
                <a:tc>
                  <a:txBody>
                    <a:bodyPr/>
                    <a:lstStyle/>
                    <a:p>
                      <a:r>
                        <a:rPr lang="en-US" sz="1800" dirty="0"/>
                        <a:t>Y</a:t>
                      </a:r>
                    </a:p>
                  </a:txBody>
                  <a:tcPr marL="89642" marR="89642" marT="44821" marB="44821"/>
                </a:tc>
                <a:tc>
                  <a:txBody>
                    <a:bodyPr/>
                    <a:lstStyle/>
                    <a:p>
                      <a:r>
                        <a:rPr lang="en-US" sz="1800" dirty="0"/>
                        <a:t>P</a:t>
                      </a:r>
                    </a:p>
                  </a:txBody>
                  <a:tcPr marL="89642" marR="89642" marT="44821" marB="44821"/>
                </a:tc>
                <a:tc>
                  <a:txBody>
                    <a:bodyPr/>
                    <a:lstStyle/>
                    <a:p>
                      <a:r>
                        <a:rPr lang="en-US" sz="1800" dirty="0"/>
                        <a:t>Mobile apps, SPA (not yet supported by many toolkits and STS’)</a:t>
                      </a:r>
                    </a:p>
                  </a:txBody>
                  <a:tcPr marL="89642" marR="89642" marT="44821" marB="44821"/>
                </a:tc>
                <a:extLst>
                  <a:ext uri="{0D108BD9-81ED-4DB2-BD59-A6C34878D82A}">
                    <a16:rowId xmlns:a16="http://schemas.microsoft.com/office/drawing/2014/main" val="1159508614"/>
                  </a:ext>
                </a:extLst>
              </a:tr>
              <a:tr h="776331">
                <a:tc>
                  <a:txBody>
                    <a:bodyPr/>
                    <a:lstStyle/>
                    <a:p>
                      <a:r>
                        <a:rPr lang="en-US" sz="1800" b="1" dirty="0"/>
                        <a:t>Implicit flow</a:t>
                      </a:r>
                    </a:p>
                  </a:txBody>
                  <a:tcPr marL="89642" marR="89642" marT="44821" marB="44821"/>
                </a:tc>
                <a:tc>
                  <a:txBody>
                    <a:bodyPr/>
                    <a:lstStyle/>
                    <a:p>
                      <a:r>
                        <a:rPr lang="en-US" sz="1800" dirty="0"/>
                        <a:t>Y</a:t>
                      </a:r>
                    </a:p>
                  </a:txBody>
                  <a:tcPr marL="89642" marR="89642" marT="44821" marB="44821"/>
                </a:tc>
                <a:tc>
                  <a:txBody>
                    <a:bodyPr/>
                    <a:lstStyle/>
                    <a:p>
                      <a:r>
                        <a:rPr lang="en-US" sz="1800" dirty="0"/>
                        <a:t>?</a:t>
                      </a:r>
                    </a:p>
                  </a:txBody>
                  <a:tcPr marL="89642" marR="89642" marT="44821" marB="44821"/>
                </a:tc>
                <a:tc>
                  <a:txBody>
                    <a:bodyPr/>
                    <a:lstStyle/>
                    <a:p>
                      <a:r>
                        <a:rPr lang="en-US" sz="1800" dirty="0"/>
                        <a:t>P</a:t>
                      </a:r>
                    </a:p>
                  </a:txBody>
                  <a:tcPr marL="89642" marR="89642" marT="44821" marB="44821"/>
                </a:tc>
                <a:tc>
                  <a:txBody>
                    <a:bodyPr/>
                    <a:lstStyle/>
                    <a:p>
                      <a:r>
                        <a:rPr lang="en-US" sz="1800" dirty="0"/>
                        <a:t>SPA</a:t>
                      </a:r>
                    </a:p>
                  </a:txBody>
                  <a:tcPr marL="89642" marR="89642" marT="44821" marB="44821"/>
                </a:tc>
                <a:extLst>
                  <a:ext uri="{0D108BD9-81ED-4DB2-BD59-A6C34878D82A}">
                    <a16:rowId xmlns:a16="http://schemas.microsoft.com/office/drawing/2014/main" val="10002"/>
                  </a:ext>
                </a:extLst>
              </a:tr>
              <a:tr h="740149">
                <a:tc>
                  <a:txBody>
                    <a:bodyPr/>
                    <a:lstStyle/>
                    <a:p>
                      <a:r>
                        <a:rPr lang="en-US" sz="1800" b="1" dirty="0"/>
                        <a:t>Device code flow</a:t>
                      </a:r>
                    </a:p>
                  </a:txBody>
                  <a:tcPr marL="89642" marR="89642" marT="44821" marB="44821"/>
                </a:tc>
                <a:tc>
                  <a:txBody>
                    <a:bodyPr/>
                    <a:lstStyle/>
                    <a:p>
                      <a:r>
                        <a:rPr lang="en-US" sz="1800" dirty="0"/>
                        <a:t>Y</a:t>
                      </a:r>
                    </a:p>
                  </a:txBody>
                  <a:tcPr marL="89642" marR="89642" marT="44821" marB="44821"/>
                </a:tc>
                <a:tc>
                  <a:txBody>
                    <a:bodyPr/>
                    <a:lstStyle/>
                    <a:p>
                      <a:r>
                        <a:rPr lang="en-US" sz="1800" dirty="0"/>
                        <a:t>N</a:t>
                      </a:r>
                    </a:p>
                  </a:txBody>
                  <a:tcPr marL="89642" marR="89642" marT="44821" marB="44821"/>
                </a:tc>
                <a:tc>
                  <a:txBody>
                    <a:bodyPr/>
                    <a:lstStyle/>
                    <a:p>
                      <a:r>
                        <a:rPr lang="en-US" sz="1800" dirty="0"/>
                        <a:t>P</a:t>
                      </a:r>
                    </a:p>
                  </a:txBody>
                  <a:tcPr marL="89642" marR="89642" marT="44821" marB="44821"/>
                </a:tc>
                <a:tc>
                  <a:txBody>
                    <a:bodyPr/>
                    <a:lstStyle/>
                    <a:p>
                      <a:r>
                        <a:rPr lang="en-US" sz="1800" dirty="0"/>
                        <a:t>Browser-less public devices (e.g. thermostat, TV)</a:t>
                      </a:r>
                    </a:p>
                  </a:txBody>
                  <a:tcPr marL="89642" marR="89642" marT="44821" marB="44821"/>
                </a:tc>
                <a:extLst>
                  <a:ext uri="{0D108BD9-81ED-4DB2-BD59-A6C34878D82A}">
                    <a16:rowId xmlns:a16="http://schemas.microsoft.com/office/drawing/2014/main" val="4269179643"/>
                  </a:ext>
                </a:extLst>
              </a:tr>
              <a:tr h="740149">
                <a:tc>
                  <a:txBody>
                    <a:bodyPr/>
                    <a:lstStyle/>
                    <a:p>
                      <a:r>
                        <a:rPr lang="en-US" sz="1800" b="1" dirty="0"/>
                        <a:t>Extension flow (OBO)</a:t>
                      </a:r>
                    </a:p>
                  </a:txBody>
                  <a:tcPr marL="89642" marR="89642" marT="44821" marB="44821"/>
                </a:tc>
                <a:tc>
                  <a:txBody>
                    <a:bodyPr/>
                    <a:lstStyle/>
                    <a:p>
                      <a:r>
                        <a:rPr lang="en-US" sz="1800" dirty="0"/>
                        <a:t>Y</a:t>
                      </a:r>
                    </a:p>
                  </a:txBody>
                  <a:tcPr marL="89642" marR="89642" marT="44821" marB="44821"/>
                </a:tc>
                <a:tc>
                  <a:txBody>
                    <a:bodyPr/>
                    <a:lstStyle/>
                    <a:p>
                      <a:r>
                        <a:rPr lang="en-US" sz="1800" dirty="0"/>
                        <a:t>N</a:t>
                      </a:r>
                    </a:p>
                  </a:txBody>
                  <a:tcPr marL="89642" marR="89642" marT="44821" marB="44821"/>
                </a:tc>
                <a:tc>
                  <a:txBody>
                    <a:bodyPr/>
                    <a:lstStyle/>
                    <a:p>
                      <a:r>
                        <a:rPr lang="en-US" sz="1800" dirty="0"/>
                        <a:t>C</a:t>
                      </a:r>
                    </a:p>
                  </a:txBody>
                  <a:tcPr marL="89642" marR="89642" marT="44821" marB="44821"/>
                </a:tc>
                <a:tc>
                  <a:txBody>
                    <a:bodyPr/>
                    <a:lstStyle/>
                    <a:p>
                      <a:r>
                        <a:rPr lang="en-US" sz="1800" dirty="0"/>
                        <a:t>Multi-tier API. Can also be used to exchange a SAML token for JWT.</a:t>
                      </a:r>
                    </a:p>
                  </a:txBody>
                  <a:tcPr marL="89642" marR="89642" marT="44821" marB="44821"/>
                </a:tc>
                <a:extLst>
                  <a:ext uri="{0D108BD9-81ED-4DB2-BD59-A6C34878D82A}">
                    <a16:rowId xmlns:a16="http://schemas.microsoft.com/office/drawing/2014/main" val="10004"/>
                  </a:ext>
                </a:extLst>
              </a:tr>
              <a:tr h="740149">
                <a:tc>
                  <a:txBody>
                    <a:bodyPr/>
                    <a:lstStyle/>
                    <a:p>
                      <a:r>
                        <a:rPr lang="en-US" sz="1800" b="1" dirty="0"/>
                        <a:t>Resource owner </a:t>
                      </a:r>
                      <a:r>
                        <a:rPr lang="en-US" sz="1800" b="1" dirty="0" err="1"/>
                        <a:t>pwd</a:t>
                      </a:r>
                      <a:endParaRPr lang="en-US" sz="1800" b="1" dirty="0"/>
                    </a:p>
                  </a:txBody>
                  <a:tcPr marL="89642" marR="89642" marT="44821" marB="44821"/>
                </a:tc>
                <a:tc>
                  <a:txBody>
                    <a:bodyPr/>
                    <a:lstStyle/>
                    <a:p>
                      <a:r>
                        <a:rPr lang="en-US" sz="1800" dirty="0"/>
                        <a:t>Y</a:t>
                      </a:r>
                    </a:p>
                  </a:txBody>
                  <a:tcPr marL="89642" marR="89642" marT="44821" marB="44821"/>
                </a:tc>
                <a:tc>
                  <a:txBody>
                    <a:bodyPr/>
                    <a:lstStyle/>
                    <a:p>
                      <a:r>
                        <a:rPr lang="en-US" sz="1800" dirty="0"/>
                        <a:t>N</a:t>
                      </a:r>
                    </a:p>
                  </a:txBody>
                  <a:tcPr marL="89642" marR="89642" marT="44821" marB="44821"/>
                </a:tc>
                <a:tc>
                  <a:txBody>
                    <a:bodyPr/>
                    <a:lstStyle/>
                    <a:p>
                      <a:r>
                        <a:rPr lang="en-US" sz="1800" dirty="0"/>
                        <a:t>P</a:t>
                      </a:r>
                    </a:p>
                  </a:txBody>
                  <a:tcPr marL="89642" marR="89642" marT="44821" marB="44821"/>
                </a:tc>
                <a:tc>
                  <a:txBody>
                    <a:bodyPr/>
                    <a:lstStyle/>
                    <a:p>
                      <a:r>
                        <a:rPr lang="en-US" sz="1800" dirty="0"/>
                        <a:t>If all else fails, e.g. un-attended use of services requiring attended use (e.g. testing, offline mailbox processing)</a:t>
                      </a:r>
                    </a:p>
                  </a:txBody>
                  <a:tcPr marL="89642" marR="89642" marT="44821" marB="44821"/>
                </a:tc>
                <a:extLst>
                  <a:ext uri="{0D108BD9-81ED-4DB2-BD59-A6C34878D82A}">
                    <a16:rowId xmlns:a16="http://schemas.microsoft.com/office/drawing/2014/main" val="866821272"/>
                  </a:ext>
                </a:extLst>
              </a:tr>
            </a:tbl>
          </a:graphicData>
        </a:graphic>
      </p:graphicFrame>
    </p:spTree>
    <p:extLst>
      <p:ext uri="{BB962C8B-B14F-4D97-AF65-F5344CB8AC3E}">
        <p14:creationId xmlns:p14="http://schemas.microsoft.com/office/powerpoint/2010/main" val="3143837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a:solidFill>
                  <a:srgbClr val="0070C0"/>
                </a:solidFill>
                <a:latin typeface="Segoe UI Light" panose="020B0502040204020203" pitchFamily="34" charset="0"/>
                <a:cs typeface="Segoe UI Light" panose="020B0502040204020203" pitchFamily="34" charset="0"/>
              </a:rPr>
              <a:t>Client Credentials Grant Flow</a:t>
            </a:r>
            <a:endParaRPr lang="en-US" sz="3600">
              <a:solidFill>
                <a:srgbClr val="0070C0"/>
              </a:solidFill>
              <a:latin typeface="Segoe UI Light" panose="020B0502040204020203" pitchFamily="34" charset="0"/>
              <a:cs typeface="Segoe UI Light" panose="020B0502040204020203" pitchFamily="34" charset="0"/>
            </a:endParaRPr>
          </a:p>
        </p:txBody>
      </p:sp>
      <p:sp>
        <p:nvSpPr>
          <p:cNvPr id="31" name="Rectangle 30"/>
          <p:cNvSpPr/>
          <p:nvPr/>
        </p:nvSpPr>
        <p:spPr>
          <a:xfrm>
            <a:off x="2094977" y="4934635"/>
            <a:ext cx="8155447" cy="369332"/>
          </a:xfrm>
          <a:prstGeom prst="rect">
            <a:avLst/>
          </a:prstGeom>
        </p:spPr>
        <p:txBody>
          <a:bodyPr wrap="square">
            <a:spAutoFit/>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rPr>
              <a:t>Note: The client credentials grant type MUST only be used by confidential clients. </a:t>
            </a: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pic>
        <p:nvPicPr>
          <p:cNvPr id="3" name="Picture 2"/>
          <p:cNvPicPr>
            <a:picLocks noChangeAspect="1"/>
          </p:cNvPicPr>
          <p:nvPr/>
        </p:nvPicPr>
        <p:blipFill>
          <a:blip r:embed="rId3"/>
          <a:stretch>
            <a:fillRect/>
          </a:stretch>
        </p:blipFill>
        <p:spPr>
          <a:xfrm>
            <a:off x="486961" y="3532150"/>
            <a:ext cx="8219319" cy="1846136"/>
          </a:xfrm>
          <a:prstGeom prst="rect">
            <a:avLst/>
          </a:prstGeom>
        </p:spPr>
      </p:pic>
      <p:sp>
        <p:nvSpPr>
          <p:cNvPr id="5" name="Text Placeholder 1">
            <a:extLst>
              <a:ext uri="{FF2B5EF4-FFF2-40B4-BE49-F238E27FC236}">
                <a16:creationId xmlns:a16="http://schemas.microsoft.com/office/drawing/2014/main" id="{ED3E9275-8321-4DCF-A9CD-57702C5D279A}"/>
              </a:ext>
            </a:extLst>
          </p:cNvPr>
          <p:cNvSpPr txBox="1">
            <a:spLocks/>
          </p:cNvSpPr>
          <p:nvPr/>
        </p:nvSpPr>
        <p:spPr>
          <a:xfrm>
            <a:off x="6229135" y="1098000"/>
            <a:ext cx="6342076" cy="1753720"/>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Confidential Clients Only</a:t>
            </a:r>
          </a:p>
          <a:p>
            <a:r>
              <a:rPr lang="en-US" sz="1800"/>
              <a:t>No human involved (batch service)</a:t>
            </a:r>
          </a:p>
          <a:p>
            <a:r>
              <a:rPr lang="en-US" sz="1800"/>
              <a:t>Should be used by confidential clients only</a:t>
            </a:r>
          </a:p>
          <a:p>
            <a:r>
              <a:rPr lang="en-US" sz="1800"/>
              <a:t>Supports strong credentials (X509)</a:t>
            </a:r>
            <a:endParaRPr lang="en-US" sz="1800" dirty="0"/>
          </a:p>
        </p:txBody>
      </p:sp>
    </p:spTree>
    <p:extLst>
      <p:ext uri="{BB962C8B-B14F-4D97-AF65-F5344CB8AC3E}">
        <p14:creationId xmlns:p14="http://schemas.microsoft.com/office/powerpoint/2010/main" val="414869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05710BD-6CB8-4F49-9B74-2F66A682AE1A}"/>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0383DFC8-BAC5-4E98-B511-435CF7122AF9}"/>
              </a:ext>
            </a:extLst>
          </p:cNvPr>
          <p:cNvSpPr>
            <a:spLocks noGrp="1"/>
          </p:cNvSpPr>
          <p:nvPr>
            <p:ph type="body" sz="quarter" idx="12"/>
          </p:nvPr>
        </p:nvSpPr>
        <p:spPr/>
        <p:txBody>
          <a:bodyPr/>
          <a:lstStyle/>
          <a:p>
            <a:r>
              <a:rPr lang="en-US"/>
              <a:t>Client Credentials</a:t>
            </a:r>
          </a:p>
        </p:txBody>
      </p:sp>
      <p:sp>
        <p:nvSpPr>
          <p:cNvPr id="2" name="Title 1">
            <a:extLst>
              <a:ext uri="{FF2B5EF4-FFF2-40B4-BE49-F238E27FC236}">
                <a16:creationId xmlns:a16="http://schemas.microsoft.com/office/drawing/2014/main" id="{13ABE774-A703-43F3-AE55-5929378A2460}"/>
              </a:ext>
            </a:extLst>
          </p:cNvPr>
          <p:cNvSpPr>
            <a:spLocks noGrp="1"/>
          </p:cNvSpPr>
          <p:nvPr>
            <p:ph type="title"/>
          </p:nvPr>
        </p:nvSpPr>
        <p:spPr/>
        <p:txBody>
          <a:bodyPr/>
          <a:lstStyle/>
          <a:p>
            <a:r>
              <a:rPr lang="en-US"/>
              <a:t>Demo</a:t>
            </a:r>
          </a:p>
        </p:txBody>
      </p:sp>
    </p:spTree>
    <p:extLst>
      <p:ext uri="{BB962C8B-B14F-4D97-AF65-F5344CB8AC3E}">
        <p14:creationId xmlns:p14="http://schemas.microsoft.com/office/powerpoint/2010/main" val="52679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a:solidFill>
                  <a:srgbClr val="0070C0"/>
                </a:solidFill>
                <a:latin typeface="Segoe UI Light" panose="020B0502040204020203" pitchFamily="34" charset="0"/>
                <a:cs typeface="Segoe UI Light" panose="020B0502040204020203" pitchFamily="34" charset="0"/>
              </a:rPr>
              <a:t>Authorization Code Grant Flow</a:t>
            </a:r>
            <a:endParaRPr lang="en-US" sz="3600">
              <a:solidFill>
                <a:srgbClr val="0070C0"/>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3"/>
          <a:stretch>
            <a:fillRect/>
          </a:stretch>
        </p:blipFill>
        <p:spPr>
          <a:xfrm>
            <a:off x="2496883" y="917075"/>
            <a:ext cx="6692837" cy="4796742"/>
          </a:xfrm>
          <a:prstGeom prst="rect">
            <a:avLst/>
          </a:prstGeom>
        </p:spPr>
      </p:pic>
      <p:sp>
        <p:nvSpPr>
          <p:cNvPr id="31" name="Rectangle 30"/>
          <p:cNvSpPr/>
          <p:nvPr/>
        </p:nvSpPr>
        <p:spPr>
          <a:xfrm>
            <a:off x="886968" y="5849035"/>
            <a:ext cx="10963656" cy="369332"/>
          </a:xfrm>
          <a:prstGeom prst="rect">
            <a:avLst/>
          </a:prstGeom>
        </p:spPr>
        <p:txBody>
          <a:bodyPr wrap="square">
            <a:spAutoFit/>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rPr>
              <a:t>Note: The lines illustrating steps (A), (B), and (C) are broken into two parts as they pass through the user-agent. </a:t>
            </a: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504472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solidFill>
                  <a:srgbClr val="0070C0"/>
                </a:solidFill>
                <a:latin typeface="Segoe UI Light" panose="020B0502040204020203" pitchFamily="34" charset="0"/>
                <a:cs typeface="Segoe UI Light" panose="020B0502040204020203" pitchFamily="34" charset="0"/>
              </a:rPr>
              <a:t>Authorization Code Grant Flow with PKCE</a:t>
            </a:r>
            <a:endParaRPr lang="en-US" sz="3600" dirty="0">
              <a:solidFill>
                <a:srgbClr val="0070C0"/>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3"/>
          <a:stretch>
            <a:fillRect/>
          </a:stretch>
        </p:blipFill>
        <p:spPr>
          <a:xfrm>
            <a:off x="2496883" y="917075"/>
            <a:ext cx="6692837" cy="4796742"/>
          </a:xfrm>
          <a:prstGeom prst="rect">
            <a:avLst/>
          </a:prstGeom>
        </p:spPr>
      </p:pic>
      <p:sp>
        <p:nvSpPr>
          <p:cNvPr id="31" name="Rectangle 30"/>
          <p:cNvSpPr/>
          <p:nvPr/>
        </p:nvSpPr>
        <p:spPr>
          <a:xfrm>
            <a:off x="886968" y="5849035"/>
            <a:ext cx="10963656" cy="369332"/>
          </a:xfrm>
          <a:prstGeom prst="rect">
            <a:avLst/>
          </a:prstGeom>
        </p:spPr>
        <p:txBody>
          <a:bodyPr wrap="square">
            <a:spAutoFit/>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rPr>
              <a:t>Note: The lines illustrating steps (A), (B), and (C) are broken into two parts as they pass through the user-agent. </a:t>
            </a: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4" name="Rectangle: Rounded Corners 3">
            <a:extLst>
              <a:ext uri="{FF2B5EF4-FFF2-40B4-BE49-F238E27FC236}">
                <a16:creationId xmlns:a16="http://schemas.microsoft.com/office/drawing/2014/main" id="{B1782B01-9129-405A-9809-D543030AE1D7}"/>
              </a:ext>
            </a:extLst>
          </p:cNvPr>
          <p:cNvSpPr/>
          <p:nvPr/>
        </p:nvSpPr>
        <p:spPr>
          <a:xfrm>
            <a:off x="2573267" y="5139169"/>
            <a:ext cx="1181437" cy="458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Generate random string</a:t>
            </a:r>
          </a:p>
        </p:txBody>
      </p:sp>
      <p:sp>
        <p:nvSpPr>
          <p:cNvPr id="6" name="Rectangle: Rounded Corners 5">
            <a:extLst>
              <a:ext uri="{FF2B5EF4-FFF2-40B4-BE49-F238E27FC236}">
                <a16:creationId xmlns:a16="http://schemas.microsoft.com/office/drawing/2014/main" id="{FBBBF026-E6DC-4C7D-A4DC-A033A1FAB850}"/>
              </a:ext>
            </a:extLst>
          </p:cNvPr>
          <p:cNvSpPr/>
          <p:nvPr/>
        </p:nvSpPr>
        <p:spPr>
          <a:xfrm>
            <a:off x="5050281" y="1926631"/>
            <a:ext cx="1181437" cy="458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2. Include hash</a:t>
            </a:r>
          </a:p>
        </p:txBody>
      </p:sp>
      <p:sp>
        <p:nvSpPr>
          <p:cNvPr id="7" name="Rectangle: Rounded Corners 6">
            <a:extLst>
              <a:ext uri="{FF2B5EF4-FFF2-40B4-BE49-F238E27FC236}">
                <a16:creationId xmlns:a16="http://schemas.microsoft.com/office/drawing/2014/main" id="{FA86AD64-5F38-49B4-A8E2-AA63B820D1D4}"/>
              </a:ext>
            </a:extLst>
          </p:cNvPr>
          <p:cNvSpPr/>
          <p:nvPr/>
        </p:nvSpPr>
        <p:spPr>
          <a:xfrm>
            <a:off x="5026856" y="4176216"/>
            <a:ext cx="1592429" cy="458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3. Include original random string</a:t>
            </a:r>
          </a:p>
        </p:txBody>
      </p:sp>
    </p:spTree>
    <p:extLst>
      <p:ext uri="{BB962C8B-B14F-4D97-AF65-F5344CB8AC3E}">
        <p14:creationId xmlns:p14="http://schemas.microsoft.com/office/powerpoint/2010/main" val="3619016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69E2-D724-444D-BD74-60181BE13D5E}"/>
              </a:ext>
            </a:extLst>
          </p:cNvPr>
          <p:cNvSpPr>
            <a:spLocks noGrp="1"/>
          </p:cNvSpPr>
          <p:nvPr>
            <p:ph type="title"/>
          </p:nvPr>
        </p:nvSpPr>
        <p:spPr/>
        <p:txBody>
          <a:bodyPr/>
          <a:lstStyle/>
          <a:p>
            <a:r>
              <a:rPr lang="en-US" dirty="0"/>
              <a:t>Authorization Code intercept attack</a:t>
            </a:r>
          </a:p>
        </p:txBody>
      </p:sp>
      <p:pic>
        <p:nvPicPr>
          <p:cNvPr id="4" name="Picture 3">
            <a:extLst>
              <a:ext uri="{FF2B5EF4-FFF2-40B4-BE49-F238E27FC236}">
                <a16:creationId xmlns:a16="http://schemas.microsoft.com/office/drawing/2014/main" id="{013A93FC-486C-440A-A751-029D19B899D0}"/>
              </a:ext>
            </a:extLst>
          </p:cNvPr>
          <p:cNvPicPr>
            <a:picLocks noChangeAspect="1"/>
          </p:cNvPicPr>
          <p:nvPr/>
        </p:nvPicPr>
        <p:blipFill>
          <a:blip r:embed="rId3"/>
          <a:stretch>
            <a:fillRect/>
          </a:stretch>
        </p:blipFill>
        <p:spPr>
          <a:xfrm>
            <a:off x="1391956" y="1008243"/>
            <a:ext cx="7901805" cy="5760000"/>
          </a:xfrm>
          <a:prstGeom prst="rect">
            <a:avLst/>
          </a:prstGeom>
        </p:spPr>
      </p:pic>
    </p:spTree>
    <p:extLst>
      <p:ext uri="{BB962C8B-B14F-4D97-AF65-F5344CB8AC3E}">
        <p14:creationId xmlns:p14="http://schemas.microsoft.com/office/powerpoint/2010/main" val="1024608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4C49-2AE8-4F22-A82B-18424D3B8B93}"/>
              </a:ext>
            </a:extLst>
          </p:cNvPr>
          <p:cNvSpPr>
            <a:spLocks noGrp="1"/>
          </p:cNvSpPr>
          <p:nvPr>
            <p:ph type="title"/>
          </p:nvPr>
        </p:nvSpPr>
        <p:spPr/>
        <p:txBody>
          <a:bodyPr/>
          <a:lstStyle/>
          <a:p>
            <a:r>
              <a:rPr lang="en-US" dirty="0"/>
              <a:t>Authorization Code Grant per client type</a:t>
            </a:r>
          </a:p>
        </p:txBody>
      </p:sp>
      <p:sp>
        <p:nvSpPr>
          <p:cNvPr id="3" name="Content Placeholder 2">
            <a:extLst>
              <a:ext uri="{FF2B5EF4-FFF2-40B4-BE49-F238E27FC236}">
                <a16:creationId xmlns:a16="http://schemas.microsoft.com/office/drawing/2014/main" id="{4388F739-A095-43CF-B24D-11EC1BB3EC3D}"/>
              </a:ext>
            </a:extLst>
          </p:cNvPr>
          <p:cNvSpPr>
            <a:spLocks noGrp="1"/>
          </p:cNvSpPr>
          <p:nvPr>
            <p:ph idx="1"/>
          </p:nvPr>
        </p:nvSpPr>
        <p:spPr/>
        <p:txBody>
          <a:bodyPr/>
          <a:lstStyle/>
          <a:p>
            <a:r>
              <a:rPr lang="en-US" dirty="0"/>
              <a:t>Confidential client</a:t>
            </a:r>
          </a:p>
          <a:p>
            <a:pPr lvl="1"/>
            <a:r>
              <a:rPr lang="en-US" dirty="0"/>
              <a:t>Uses client secret and direct auth server request to protect auth code conversion</a:t>
            </a:r>
          </a:p>
          <a:p>
            <a:r>
              <a:rPr lang="en-US" dirty="0"/>
              <a:t>Public client</a:t>
            </a:r>
          </a:p>
          <a:p>
            <a:pPr lvl="1"/>
            <a:r>
              <a:rPr lang="en-US" dirty="0"/>
              <a:t>No client secret!</a:t>
            </a:r>
          </a:p>
          <a:p>
            <a:pPr lvl="1"/>
            <a:r>
              <a:rPr lang="en-US" dirty="0"/>
              <a:t>Use PKCE (“pixie”) to prevent other apps on same device stealing auth code</a:t>
            </a:r>
          </a:p>
          <a:p>
            <a:pPr lvl="2"/>
            <a:r>
              <a:rPr lang="en-US" dirty="0"/>
              <a:t>Hash code of a random string included with initial request</a:t>
            </a:r>
          </a:p>
          <a:p>
            <a:pPr lvl="2"/>
            <a:r>
              <a:rPr lang="en-US" dirty="0"/>
              <a:t>Actual string included in conversion request</a:t>
            </a:r>
          </a:p>
          <a:p>
            <a:pPr lvl="2"/>
            <a:endParaRPr lang="en-US" dirty="0"/>
          </a:p>
        </p:txBody>
      </p:sp>
    </p:spTree>
    <p:extLst>
      <p:ext uri="{BB962C8B-B14F-4D97-AF65-F5344CB8AC3E}">
        <p14:creationId xmlns:p14="http://schemas.microsoft.com/office/powerpoint/2010/main" val="339463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View This Presentation</a:t>
            </a:r>
          </a:p>
        </p:txBody>
      </p:sp>
      <p:sp>
        <p:nvSpPr>
          <p:cNvPr id="3" name="Content Placeholder 2"/>
          <p:cNvSpPr>
            <a:spLocks noGrp="1"/>
          </p:cNvSpPr>
          <p:nvPr>
            <p:ph idx="1"/>
          </p:nvPr>
        </p:nvSpPr>
        <p:spPr/>
        <p:txBody>
          <a:bodyPr/>
          <a:lstStyle/>
          <a:p>
            <a:r>
              <a:rPr lang="en-US"/>
              <a:t>All slides have two styles of PDF documents:</a:t>
            </a:r>
          </a:p>
          <a:p>
            <a:pPr lvl="1"/>
            <a:r>
              <a:rPr lang="en-US"/>
              <a:t>Full View – full page view per slide</a:t>
            </a:r>
          </a:p>
          <a:p>
            <a:pPr lvl="1"/>
            <a:r>
              <a:rPr lang="en-US"/>
              <a:t>Notes View – 3 slides per page with ruled lines used to take notes</a:t>
            </a:r>
          </a:p>
          <a:p>
            <a:r>
              <a:rPr lang="en-US"/>
              <a:t>Use Adobe Reader or other PDF viewing tools to review the PDF slides</a:t>
            </a:r>
          </a:p>
          <a:p>
            <a:r>
              <a:rPr lang="en-US"/>
              <a:t>All PDF slides are located in your AzureIaaSWS.zip file</a:t>
            </a:r>
          </a:p>
          <a:p>
            <a:endParaRPr lang="en-US"/>
          </a:p>
          <a:p>
            <a:endParaRPr lang="en-US"/>
          </a:p>
        </p:txBody>
      </p:sp>
    </p:spTree>
    <p:extLst>
      <p:ext uri="{BB962C8B-B14F-4D97-AF65-F5344CB8AC3E}">
        <p14:creationId xmlns:p14="http://schemas.microsoft.com/office/powerpoint/2010/main" val="3108137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7B2EC37-CE85-4F01-BE8D-C1F48B23D342}"/>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92E95AE4-B5CB-4859-9A7F-EFDB4E6E7E4D}"/>
              </a:ext>
            </a:extLst>
          </p:cNvPr>
          <p:cNvSpPr>
            <a:spLocks noGrp="1"/>
          </p:cNvSpPr>
          <p:nvPr>
            <p:ph type="body" sz="quarter" idx="12"/>
          </p:nvPr>
        </p:nvSpPr>
        <p:spPr/>
        <p:txBody>
          <a:bodyPr/>
          <a:lstStyle/>
          <a:p>
            <a:r>
              <a:rPr lang="en-US"/>
              <a:t>Authorization Code</a:t>
            </a:r>
          </a:p>
        </p:txBody>
      </p:sp>
      <p:sp>
        <p:nvSpPr>
          <p:cNvPr id="2" name="Title 1">
            <a:extLst>
              <a:ext uri="{FF2B5EF4-FFF2-40B4-BE49-F238E27FC236}">
                <a16:creationId xmlns:a16="http://schemas.microsoft.com/office/drawing/2014/main" id="{0DC35D94-C205-4808-BEE5-D408DA23BEE0}"/>
              </a:ext>
            </a:extLst>
          </p:cNvPr>
          <p:cNvSpPr>
            <a:spLocks noGrp="1"/>
          </p:cNvSpPr>
          <p:nvPr>
            <p:ph type="title"/>
          </p:nvPr>
        </p:nvSpPr>
        <p:spPr/>
        <p:txBody>
          <a:bodyPr/>
          <a:lstStyle/>
          <a:p>
            <a:r>
              <a:rPr lang="en-US"/>
              <a:t>Demo</a:t>
            </a:r>
          </a:p>
        </p:txBody>
      </p:sp>
    </p:spTree>
    <p:extLst>
      <p:ext uri="{BB962C8B-B14F-4D97-AF65-F5344CB8AC3E}">
        <p14:creationId xmlns:p14="http://schemas.microsoft.com/office/powerpoint/2010/main" val="3180721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1A6F-B228-4E59-A480-EC72156B229C}"/>
              </a:ext>
            </a:extLst>
          </p:cNvPr>
          <p:cNvSpPr>
            <a:spLocks noGrp="1"/>
          </p:cNvSpPr>
          <p:nvPr>
            <p:ph type="title"/>
          </p:nvPr>
        </p:nvSpPr>
        <p:spPr/>
        <p:txBody>
          <a:bodyPr/>
          <a:lstStyle/>
          <a:p>
            <a:r>
              <a:rPr lang="en-US" dirty="0"/>
              <a:t>Implicit Grant flow</a:t>
            </a:r>
          </a:p>
        </p:txBody>
      </p:sp>
      <p:pic>
        <p:nvPicPr>
          <p:cNvPr id="3" name="Picture 2">
            <a:extLst>
              <a:ext uri="{FF2B5EF4-FFF2-40B4-BE49-F238E27FC236}">
                <a16:creationId xmlns:a16="http://schemas.microsoft.com/office/drawing/2014/main" id="{3262AF82-FB2C-4F10-BB23-4BB5E6B952D6}"/>
              </a:ext>
            </a:extLst>
          </p:cNvPr>
          <p:cNvPicPr>
            <a:picLocks noChangeAspect="1"/>
          </p:cNvPicPr>
          <p:nvPr/>
        </p:nvPicPr>
        <p:blipFill>
          <a:blip r:embed="rId3"/>
          <a:stretch>
            <a:fillRect/>
          </a:stretch>
        </p:blipFill>
        <p:spPr>
          <a:xfrm>
            <a:off x="2481054" y="906904"/>
            <a:ext cx="5310094" cy="5658787"/>
          </a:xfrm>
          <a:prstGeom prst="rect">
            <a:avLst/>
          </a:prstGeom>
        </p:spPr>
      </p:pic>
      <p:sp>
        <p:nvSpPr>
          <p:cNvPr id="4" name="TextBox 3">
            <a:extLst>
              <a:ext uri="{FF2B5EF4-FFF2-40B4-BE49-F238E27FC236}">
                <a16:creationId xmlns:a16="http://schemas.microsoft.com/office/drawing/2014/main" id="{FE69696A-C248-43BD-807A-55FC6228BD88}"/>
              </a:ext>
            </a:extLst>
          </p:cNvPr>
          <p:cNvSpPr txBox="1"/>
          <p:nvPr/>
        </p:nvSpPr>
        <p:spPr>
          <a:xfrm>
            <a:off x="9204512" y="1297640"/>
            <a:ext cx="2077570" cy="1477328"/>
          </a:xfrm>
          <a:prstGeom prst="rect">
            <a:avLst/>
          </a:prstGeom>
          <a:noFill/>
        </p:spPr>
        <p:txBody>
          <a:bodyPr wrap="square" rtlCol="0">
            <a:spAutoFit/>
          </a:bodyPr>
          <a:lstStyle/>
          <a:p>
            <a:r>
              <a:rPr lang="en-US" dirty="0"/>
              <a:t>Draft proposals exist to replace Implicit Flow with Auth Code with PKCE</a:t>
            </a:r>
          </a:p>
        </p:txBody>
      </p:sp>
    </p:spTree>
    <p:extLst>
      <p:ext uri="{BB962C8B-B14F-4D97-AF65-F5344CB8AC3E}">
        <p14:creationId xmlns:p14="http://schemas.microsoft.com/office/powerpoint/2010/main" val="3192712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92B390F-939E-4BEE-B3EE-A436D01729E4}"/>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1321BC5-0420-490D-AF56-690C4D30761F}"/>
              </a:ext>
            </a:extLst>
          </p:cNvPr>
          <p:cNvSpPr>
            <a:spLocks noGrp="1"/>
          </p:cNvSpPr>
          <p:nvPr>
            <p:ph type="body" sz="quarter" idx="12"/>
          </p:nvPr>
        </p:nvSpPr>
        <p:spPr/>
        <p:txBody>
          <a:bodyPr/>
          <a:lstStyle/>
          <a:p>
            <a:r>
              <a:rPr lang="en-US"/>
              <a:t>Single-Page Application (SPA)</a:t>
            </a:r>
          </a:p>
        </p:txBody>
      </p:sp>
      <p:sp>
        <p:nvSpPr>
          <p:cNvPr id="2" name="Title 1">
            <a:extLst>
              <a:ext uri="{FF2B5EF4-FFF2-40B4-BE49-F238E27FC236}">
                <a16:creationId xmlns:a16="http://schemas.microsoft.com/office/drawing/2014/main" id="{F28DB71A-CBF5-470B-92FC-F24D126F2BEF}"/>
              </a:ext>
            </a:extLst>
          </p:cNvPr>
          <p:cNvSpPr>
            <a:spLocks noGrp="1"/>
          </p:cNvSpPr>
          <p:nvPr>
            <p:ph type="title"/>
          </p:nvPr>
        </p:nvSpPr>
        <p:spPr/>
        <p:txBody>
          <a:bodyPr/>
          <a:lstStyle/>
          <a:p>
            <a:r>
              <a:rPr lang="en-US"/>
              <a:t>Demo</a:t>
            </a:r>
          </a:p>
        </p:txBody>
      </p:sp>
    </p:spTree>
    <p:extLst>
      <p:ext uri="{BB962C8B-B14F-4D97-AF65-F5344CB8AC3E}">
        <p14:creationId xmlns:p14="http://schemas.microsoft.com/office/powerpoint/2010/main" val="1861267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AC85B3-5F3B-43CB-A498-C84488C6E8F6}"/>
              </a:ext>
            </a:extLst>
          </p:cNvPr>
          <p:cNvSpPr>
            <a:spLocks noGrp="1"/>
          </p:cNvSpPr>
          <p:nvPr>
            <p:ph type="title"/>
          </p:nvPr>
        </p:nvSpPr>
        <p:spPr/>
        <p:txBody>
          <a:bodyPr/>
          <a:lstStyle/>
          <a:p>
            <a:r>
              <a:rPr lang="en-US" dirty="0"/>
              <a:t>Extension Grant</a:t>
            </a:r>
          </a:p>
        </p:txBody>
      </p:sp>
      <p:sp>
        <p:nvSpPr>
          <p:cNvPr id="9" name="Rectangle: Rounded Corners 8">
            <a:extLst>
              <a:ext uri="{FF2B5EF4-FFF2-40B4-BE49-F238E27FC236}">
                <a16:creationId xmlns:a16="http://schemas.microsoft.com/office/drawing/2014/main" id="{BC068FBA-3697-4C6C-B648-16E026B87F56}"/>
              </a:ext>
            </a:extLst>
          </p:cNvPr>
          <p:cNvSpPr/>
          <p:nvPr/>
        </p:nvSpPr>
        <p:spPr>
          <a:xfrm>
            <a:off x="1215864" y="3249041"/>
            <a:ext cx="2682240" cy="975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Client</a:t>
            </a:r>
            <a:endParaRPr lang="nl-NL"/>
          </a:p>
        </p:txBody>
      </p:sp>
      <p:sp>
        <p:nvSpPr>
          <p:cNvPr id="10" name="Rectangle: Rounded Corners 9">
            <a:extLst>
              <a:ext uri="{FF2B5EF4-FFF2-40B4-BE49-F238E27FC236}">
                <a16:creationId xmlns:a16="http://schemas.microsoft.com/office/drawing/2014/main" id="{826E8A72-13CA-4826-8D29-DA48D1D1BCC9}"/>
              </a:ext>
            </a:extLst>
          </p:cNvPr>
          <p:cNvSpPr/>
          <p:nvPr/>
        </p:nvSpPr>
        <p:spPr>
          <a:xfrm>
            <a:off x="8186928" y="3249041"/>
            <a:ext cx="2682240" cy="975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Authorization Server</a:t>
            </a:r>
            <a:endParaRPr lang="nl-NL"/>
          </a:p>
        </p:txBody>
      </p:sp>
      <p:sp>
        <p:nvSpPr>
          <p:cNvPr id="13" name="Arrow: Right 12">
            <a:extLst>
              <a:ext uri="{FF2B5EF4-FFF2-40B4-BE49-F238E27FC236}">
                <a16:creationId xmlns:a16="http://schemas.microsoft.com/office/drawing/2014/main" id="{D2578415-DCD0-4782-AD51-F0823EDC436E}"/>
              </a:ext>
            </a:extLst>
          </p:cNvPr>
          <p:cNvSpPr/>
          <p:nvPr/>
        </p:nvSpPr>
        <p:spPr>
          <a:xfrm>
            <a:off x="4064364" y="3700145"/>
            <a:ext cx="3956304" cy="524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Previously obtained token</a:t>
            </a:r>
            <a:endParaRPr lang="nl-NL" dirty="0"/>
          </a:p>
        </p:txBody>
      </p:sp>
      <p:sp>
        <p:nvSpPr>
          <p:cNvPr id="16" name="Arrow: Left 15">
            <a:extLst>
              <a:ext uri="{FF2B5EF4-FFF2-40B4-BE49-F238E27FC236}">
                <a16:creationId xmlns:a16="http://schemas.microsoft.com/office/drawing/2014/main" id="{CE5CD807-BCAB-4E4B-B978-832B69E70A8A}"/>
              </a:ext>
            </a:extLst>
          </p:cNvPr>
          <p:cNvSpPr/>
          <p:nvPr/>
        </p:nvSpPr>
        <p:spPr>
          <a:xfrm>
            <a:off x="4010693" y="3249041"/>
            <a:ext cx="3957253" cy="525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Access Token</a:t>
            </a:r>
            <a:endParaRPr lang="nl-NL"/>
          </a:p>
        </p:txBody>
      </p:sp>
      <p:sp>
        <p:nvSpPr>
          <p:cNvPr id="14" name="Text Placeholder 1">
            <a:extLst>
              <a:ext uri="{FF2B5EF4-FFF2-40B4-BE49-F238E27FC236}">
                <a16:creationId xmlns:a16="http://schemas.microsoft.com/office/drawing/2014/main" id="{9FF37F7A-210B-46C9-9ED7-DB00E2DA9AAA}"/>
              </a:ext>
            </a:extLst>
          </p:cNvPr>
          <p:cNvSpPr txBox="1">
            <a:spLocks/>
          </p:cNvSpPr>
          <p:nvPr/>
        </p:nvSpPr>
        <p:spPr>
          <a:xfrm>
            <a:off x="4689447" y="1039814"/>
            <a:ext cx="6342076" cy="1753720"/>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Exchanging one token for another</a:t>
            </a:r>
          </a:p>
          <a:p>
            <a:r>
              <a:rPr lang="en-US" sz="1800" dirty="0"/>
              <a:t>SAML-&gt; JWT, different resource</a:t>
            </a:r>
          </a:p>
          <a:p>
            <a:r>
              <a:rPr lang="en-US" sz="1800" dirty="0"/>
              <a:t>Confidential Clients Only</a:t>
            </a:r>
          </a:p>
        </p:txBody>
      </p:sp>
    </p:spTree>
    <p:extLst>
      <p:ext uri="{BB962C8B-B14F-4D97-AF65-F5344CB8AC3E}">
        <p14:creationId xmlns:p14="http://schemas.microsoft.com/office/powerpoint/2010/main" val="3388324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0"/>
                                        </p:tgtEl>
                                      </p:cBhvr>
                                    </p:animEffect>
                                    <p:animScale>
                                      <p:cBhvr>
                                        <p:cTn id="10" dur="250" autoRev="1" fill="hold"/>
                                        <p:tgtEl>
                                          <p:spTgt spid="10"/>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3"/>
                                        </p:tgtEl>
                                      </p:cBhvr>
                                    </p:animEffect>
                                    <p:animScale>
                                      <p:cBhvr>
                                        <p:cTn id="13" dur="250" autoRev="1" fill="hold"/>
                                        <p:tgtEl>
                                          <p:spTgt spid="13"/>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16"/>
                                        </p:tgtEl>
                                      </p:cBhvr>
                                    </p:animEffect>
                                    <p:animScale>
                                      <p:cBhvr>
                                        <p:cTn id="16"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E28E-5079-455A-8813-757140852C74}"/>
              </a:ext>
            </a:extLst>
          </p:cNvPr>
          <p:cNvSpPr>
            <a:spLocks noGrp="1"/>
          </p:cNvSpPr>
          <p:nvPr>
            <p:ph type="title"/>
          </p:nvPr>
        </p:nvSpPr>
        <p:spPr>
          <a:xfrm>
            <a:off x="179998" y="170060"/>
            <a:ext cx="11880000" cy="918000"/>
          </a:xfrm>
        </p:spPr>
        <p:txBody>
          <a:bodyPr/>
          <a:lstStyle/>
          <a:p>
            <a:r>
              <a:rPr lang="en-US" dirty="0"/>
              <a:t>Device code flow</a:t>
            </a:r>
          </a:p>
        </p:txBody>
      </p:sp>
      <p:sp>
        <p:nvSpPr>
          <p:cNvPr id="3" name="Rectangle: Rounded Corners 2">
            <a:extLst>
              <a:ext uri="{FF2B5EF4-FFF2-40B4-BE49-F238E27FC236}">
                <a16:creationId xmlns:a16="http://schemas.microsoft.com/office/drawing/2014/main" id="{1DEB618B-6A13-454E-969D-1BD6302F2D15}"/>
              </a:ext>
            </a:extLst>
          </p:cNvPr>
          <p:cNvSpPr/>
          <p:nvPr/>
        </p:nvSpPr>
        <p:spPr>
          <a:xfrm>
            <a:off x="1160477" y="2374398"/>
            <a:ext cx="2682240" cy="975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endParaRPr lang="nl-NL" dirty="0"/>
          </a:p>
        </p:txBody>
      </p:sp>
      <p:sp>
        <p:nvSpPr>
          <p:cNvPr id="4" name="Rectangle: Rounded Corners 3">
            <a:extLst>
              <a:ext uri="{FF2B5EF4-FFF2-40B4-BE49-F238E27FC236}">
                <a16:creationId xmlns:a16="http://schemas.microsoft.com/office/drawing/2014/main" id="{1478180C-E13C-46BF-BD01-47CE67E5DE02}"/>
              </a:ext>
            </a:extLst>
          </p:cNvPr>
          <p:cNvSpPr/>
          <p:nvPr/>
        </p:nvSpPr>
        <p:spPr>
          <a:xfrm>
            <a:off x="8131541" y="2152318"/>
            <a:ext cx="2682240" cy="3284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Authorization Server</a:t>
            </a:r>
            <a:endParaRPr lang="nl-NL"/>
          </a:p>
        </p:txBody>
      </p:sp>
      <p:sp>
        <p:nvSpPr>
          <p:cNvPr id="5" name="Arrow: Right 4">
            <a:extLst>
              <a:ext uri="{FF2B5EF4-FFF2-40B4-BE49-F238E27FC236}">
                <a16:creationId xmlns:a16="http://schemas.microsoft.com/office/drawing/2014/main" id="{CD66005F-A40B-491F-8D09-4FF674B851AD}"/>
              </a:ext>
            </a:extLst>
          </p:cNvPr>
          <p:cNvSpPr/>
          <p:nvPr/>
        </p:nvSpPr>
        <p:spPr>
          <a:xfrm>
            <a:off x="3956255" y="2152319"/>
            <a:ext cx="3956304" cy="524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Request token</a:t>
            </a:r>
            <a:endParaRPr lang="nl-NL" dirty="0"/>
          </a:p>
        </p:txBody>
      </p:sp>
      <p:sp>
        <p:nvSpPr>
          <p:cNvPr id="6" name="Arrow: Left 5">
            <a:extLst>
              <a:ext uri="{FF2B5EF4-FFF2-40B4-BE49-F238E27FC236}">
                <a16:creationId xmlns:a16="http://schemas.microsoft.com/office/drawing/2014/main" id="{A13C7D33-FD11-4F18-AEC7-23F6AF312673}"/>
              </a:ext>
            </a:extLst>
          </p:cNvPr>
          <p:cNvSpPr/>
          <p:nvPr/>
        </p:nvSpPr>
        <p:spPr>
          <a:xfrm>
            <a:off x="3956255" y="3145985"/>
            <a:ext cx="3957253" cy="525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Access Token</a:t>
            </a:r>
            <a:endParaRPr lang="nl-NL" dirty="0"/>
          </a:p>
        </p:txBody>
      </p:sp>
      <p:sp>
        <p:nvSpPr>
          <p:cNvPr id="7" name="Text Placeholder 1">
            <a:extLst>
              <a:ext uri="{FF2B5EF4-FFF2-40B4-BE49-F238E27FC236}">
                <a16:creationId xmlns:a16="http://schemas.microsoft.com/office/drawing/2014/main" id="{828B7B0E-A8FC-4D82-B4C6-84E48714B825}"/>
              </a:ext>
            </a:extLst>
          </p:cNvPr>
          <p:cNvSpPr txBox="1">
            <a:spLocks/>
          </p:cNvSpPr>
          <p:nvPr/>
        </p:nvSpPr>
        <p:spPr>
          <a:xfrm>
            <a:off x="4689447" y="1039814"/>
            <a:ext cx="6342076" cy="1753720"/>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Human authentication to a…</a:t>
            </a:r>
          </a:p>
          <a:p>
            <a:r>
              <a:rPr lang="en-US" sz="1800" dirty="0"/>
              <a:t>…device or application unable to display a browser</a:t>
            </a:r>
          </a:p>
        </p:txBody>
      </p:sp>
      <p:sp>
        <p:nvSpPr>
          <p:cNvPr id="8" name="Rectangle: Rounded Corners 7">
            <a:extLst>
              <a:ext uri="{FF2B5EF4-FFF2-40B4-BE49-F238E27FC236}">
                <a16:creationId xmlns:a16="http://schemas.microsoft.com/office/drawing/2014/main" id="{44E979DC-F589-4FF8-93CA-87B6E442510F}"/>
              </a:ext>
            </a:extLst>
          </p:cNvPr>
          <p:cNvSpPr/>
          <p:nvPr/>
        </p:nvSpPr>
        <p:spPr>
          <a:xfrm>
            <a:off x="1160477" y="4342345"/>
            <a:ext cx="2682240" cy="975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with a browser</a:t>
            </a:r>
            <a:endParaRPr lang="nl-NL" dirty="0"/>
          </a:p>
        </p:txBody>
      </p:sp>
      <p:sp>
        <p:nvSpPr>
          <p:cNvPr id="9" name="Arrow: Left 8">
            <a:extLst>
              <a:ext uri="{FF2B5EF4-FFF2-40B4-BE49-F238E27FC236}">
                <a16:creationId xmlns:a16="http://schemas.microsoft.com/office/drawing/2014/main" id="{E19D4435-AE71-4B31-A4E9-D959DBAB6E93}"/>
              </a:ext>
            </a:extLst>
          </p:cNvPr>
          <p:cNvSpPr/>
          <p:nvPr/>
        </p:nvSpPr>
        <p:spPr>
          <a:xfrm>
            <a:off x="3955306" y="2649866"/>
            <a:ext cx="3957253" cy="525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 Short code</a:t>
            </a:r>
          </a:p>
        </p:txBody>
      </p:sp>
      <p:sp>
        <p:nvSpPr>
          <p:cNvPr id="10" name="Arrow: Right 9">
            <a:extLst>
              <a:ext uri="{FF2B5EF4-FFF2-40B4-BE49-F238E27FC236}">
                <a16:creationId xmlns:a16="http://schemas.microsoft.com/office/drawing/2014/main" id="{213648B2-9AD2-4DB6-9C90-2157D33E6EEB}"/>
              </a:ext>
            </a:extLst>
          </p:cNvPr>
          <p:cNvSpPr/>
          <p:nvPr/>
        </p:nvSpPr>
        <p:spPr>
          <a:xfrm>
            <a:off x="4005951" y="4617224"/>
            <a:ext cx="3956304" cy="524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Authenticate and present code</a:t>
            </a:r>
            <a:endParaRPr lang="nl-NL" dirty="0"/>
          </a:p>
        </p:txBody>
      </p:sp>
    </p:spTree>
    <p:extLst>
      <p:ext uri="{BB962C8B-B14F-4D97-AF65-F5344CB8AC3E}">
        <p14:creationId xmlns:p14="http://schemas.microsoft.com/office/powerpoint/2010/main" val="120903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AC85B3-5F3B-43CB-A498-C84488C6E8F6}"/>
              </a:ext>
            </a:extLst>
          </p:cNvPr>
          <p:cNvSpPr>
            <a:spLocks noGrp="1"/>
          </p:cNvSpPr>
          <p:nvPr>
            <p:ph type="title"/>
          </p:nvPr>
        </p:nvSpPr>
        <p:spPr/>
        <p:txBody>
          <a:bodyPr/>
          <a:lstStyle/>
          <a:p>
            <a:r>
              <a:rPr lang="en-US"/>
              <a:t>Resource Owner Password Credentials Grant</a:t>
            </a:r>
          </a:p>
        </p:txBody>
      </p:sp>
      <p:sp>
        <p:nvSpPr>
          <p:cNvPr id="2" name="Text Placeholder 1">
            <a:extLst>
              <a:ext uri="{FF2B5EF4-FFF2-40B4-BE49-F238E27FC236}">
                <a16:creationId xmlns:a16="http://schemas.microsoft.com/office/drawing/2014/main" id="{B1734A31-C408-4AA5-8B5F-0BA403EBB53A}"/>
              </a:ext>
            </a:extLst>
          </p:cNvPr>
          <p:cNvSpPr>
            <a:spLocks noGrp="1"/>
          </p:cNvSpPr>
          <p:nvPr>
            <p:ph idx="1"/>
          </p:nvPr>
        </p:nvSpPr>
        <p:spPr/>
        <p:txBody>
          <a:bodyPr>
            <a:normAutofit/>
          </a:bodyPr>
          <a:lstStyle/>
          <a:p>
            <a:r>
              <a:rPr lang="en-US" sz="1800"/>
              <a:t>Client obtains Resource Owner’s Username and Password</a:t>
            </a:r>
          </a:p>
          <a:p>
            <a:r>
              <a:rPr lang="en-US" sz="1800"/>
              <a:t>Also useful to migrate from other protocols, like Basic Authentication</a:t>
            </a:r>
          </a:p>
          <a:p>
            <a:r>
              <a:rPr lang="en-US" sz="1800"/>
              <a:t>Should be used as last resort – considered an anti-pattern for user authentication</a:t>
            </a:r>
          </a:p>
        </p:txBody>
      </p:sp>
      <p:sp>
        <p:nvSpPr>
          <p:cNvPr id="9" name="Rectangle: Rounded Corners 8">
            <a:extLst>
              <a:ext uri="{FF2B5EF4-FFF2-40B4-BE49-F238E27FC236}">
                <a16:creationId xmlns:a16="http://schemas.microsoft.com/office/drawing/2014/main" id="{BC068FBA-3697-4C6C-B648-16E026B87F56}"/>
              </a:ext>
            </a:extLst>
          </p:cNvPr>
          <p:cNvSpPr/>
          <p:nvPr/>
        </p:nvSpPr>
        <p:spPr>
          <a:xfrm>
            <a:off x="1276824" y="4590161"/>
            <a:ext cx="2682240" cy="975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Client</a:t>
            </a:r>
            <a:endParaRPr lang="nl-NL"/>
          </a:p>
        </p:txBody>
      </p:sp>
      <p:sp>
        <p:nvSpPr>
          <p:cNvPr id="10" name="Rectangle: Rounded Corners 9">
            <a:extLst>
              <a:ext uri="{FF2B5EF4-FFF2-40B4-BE49-F238E27FC236}">
                <a16:creationId xmlns:a16="http://schemas.microsoft.com/office/drawing/2014/main" id="{826E8A72-13CA-4826-8D29-DA48D1D1BCC9}"/>
              </a:ext>
            </a:extLst>
          </p:cNvPr>
          <p:cNvSpPr/>
          <p:nvPr/>
        </p:nvSpPr>
        <p:spPr>
          <a:xfrm>
            <a:off x="8247888" y="4590161"/>
            <a:ext cx="2682240" cy="975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Authorization Server</a:t>
            </a:r>
            <a:endParaRPr lang="nl-NL"/>
          </a:p>
        </p:txBody>
      </p:sp>
      <p:sp>
        <p:nvSpPr>
          <p:cNvPr id="13" name="Arrow: Right 12">
            <a:extLst>
              <a:ext uri="{FF2B5EF4-FFF2-40B4-BE49-F238E27FC236}">
                <a16:creationId xmlns:a16="http://schemas.microsoft.com/office/drawing/2014/main" id="{D2578415-DCD0-4782-AD51-F0823EDC436E}"/>
              </a:ext>
            </a:extLst>
          </p:cNvPr>
          <p:cNvSpPr/>
          <p:nvPr/>
        </p:nvSpPr>
        <p:spPr>
          <a:xfrm>
            <a:off x="4125324" y="4853633"/>
            <a:ext cx="3956304" cy="524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Resource Owner Credentials</a:t>
            </a:r>
            <a:endParaRPr lang="nl-NL"/>
          </a:p>
        </p:txBody>
      </p:sp>
      <p:sp>
        <p:nvSpPr>
          <p:cNvPr id="16" name="Arrow: Left 15">
            <a:extLst>
              <a:ext uri="{FF2B5EF4-FFF2-40B4-BE49-F238E27FC236}">
                <a16:creationId xmlns:a16="http://schemas.microsoft.com/office/drawing/2014/main" id="{CE5CD807-BCAB-4E4B-B978-832B69E70A8A}"/>
              </a:ext>
            </a:extLst>
          </p:cNvPr>
          <p:cNvSpPr/>
          <p:nvPr/>
        </p:nvSpPr>
        <p:spPr>
          <a:xfrm>
            <a:off x="4124375" y="4852289"/>
            <a:ext cx="3957253" cy="525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Access Token</a:t>
            </a:r>
            <a:endParaRPr lang="nl-NL"/>
          </a:p>
        </p:txBody>
      </p:sp>
      <p:sp>
        <p:nvSpPr>
          <p:cNvPr id="11" name="Rectangle: Rounded Corners 10">
            <a:extLst>
              <a:ext uri="{FF2B5EF4-FFF2-40B4-BE49-F238E27FC236}">
                <a16:creationId xmlns:a16="http://schemas.microsoft.com/office/drawing/2014/main" id="{F5853B63-98DD-4FE9-8292-07CD5F6DCE45}"/>
              </a:ext>
            </a:extLst>
          </p:cNvPr>
          <p:cNvSpPr/>
          <p:nvPr/>
        </p:nvSpPr>
        <p:spPr>
          <a:xfrm>
            <a:off x="1276824" y="2645664"/>
            <a:ext cx="2682240" cy="975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Resource Owner</a:t>
            </a:r>
            <a:endParaRPr lang="nl-NL"/>
          </a:p>
        </p:txBody>
      </p:sp>
      <p:sp>
        <p:nvSpPr>
          <p:cNvPr id="12" name="Arrow: Right 11">
            <a:extLst>
              <a:ext uri="{FF2B5EF4-FFF2-40B4-BE49-F238E27FC236}">
                <a16:creationId xmlns:a16="http://schemas.microsoft.com/office/drawing/2014/main" id="{A5D0C213-0850-496E-979C-0602BBA0E415}"/>
              </a:ext>
            </a:extLst>
          </p:cNvPr>
          <p:cNvSpPr/>
          <p:nvPr/>
        </p:nvSpPr>
        <p:spPr>
          <a:xfrm rot="5400000">
            <a:off x="2227800" y="3860165"/>
            <a:ext cx="780288" cy="524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93086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par>
                          <p:cTn id="14" fill="hold">
                            <p:stCondLst>
                              <p:cond delay="500"/>
                            </p:stCondLst>
                            <p:childTnLst>
                              <p:par>
                                <p:cTn id="15" presetID="26" presetClass="emph" presetSubtype="0" fill="hold" grpId="1" nodeType="afterEffect">
                                  <p:stCondLst>
                                    <p:cond delay="0"/>
                                  </p:stCondLst>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par>
                          <p:cTn id="21" fill="hold">
                            <p:stCondLst>
                              <p:cond delay="1000"/>
                            </p:stCondLst>
                            <p:childTnLst>
                              <p:par>
                                <p:cTn id="22" presetID="26" presetClass="emph" presetSubtype="0" fill="hold" grpId="1" nodeType="afterEffect">
                                  <p:stCondLst>
                                    <p:cond delay="0"/>
                                  </p:stCondLst>
                                  <p:childTnLst>
                                    <p:animEffect transition="out" filter="fade">
                                      <p:cBhvr>
                                        <p:cTn id="23" dur="500" tmFilter="0, 0; .2, .5; .8, .5; 1, 0"/>
                                        <p:tgtEl>
                                          <p:spTgt spid="11"/>
                                        </p:tgtEl>
                                      </p:cBhvr>
                                    </p:animEffect>
                                    <p:animScale>
                                      <p:cBhvr>
                                        <p:cTn id="24" dur="250" autoRev="1" fill="hold"/>
                                        <p:tgtEl>
                                          <p:spTgt spid="1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2" nodeType="clickEffect">
                                  <p:stCondLst>
                                    <p:cond delay="0"/>
                                  </p:stCondLst>
                                  <p:childTnLst>
                                    <p:animEffect transition="out" filter="fade">
                                      <p:cBhvr>
                                        <p:cTn id="28" dur="500" tmFilter="0, 0; .2, .5; .8, .5; 1, 0"/>
                                        <p:tgtEl>
                                          <p:spTgt spid="11"/>
                                        </p:tgtEl>
                                      </p:cBhvr>
                                    </p:animEffect>
                                    <p:animScale>
                                      <p:cBhvr>
                                        <p:cTn id="29" dur="250" autoRev="1" fill="hold"/>
                                        <p:tgtEl>
                                          <p:spTgt spid="11"/>
                                        </p:tgtEl>
                                      </p:cBhvr>
                                      <p:by x="105000" y="105000"/>
                                    </p:animScale>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par>
                          <p:cTn id="33" fill="hold">
                            <p:stCondLst>
                              <p:cond delay="500"/>
                            </p:stCondLst>
                            <p:childTnLst>
                              <p:par>
                                <p:cTn id="34" presetID="26" presetClass="emph" presetSubtype="0" fill="hold" grpId="2" nodeType="afterEffect">
                                  <p:stCondLst>
                                    <p:cond delay="0"/>
                                  </p:stCondLst>
                                  <p:childTnLst>
                                    <p:animEffect transition="out" filter="fade">
                                      <p:cBhvr>
                                        <p:cTn id="35" dur="500" tmFilter="0, 0; .2, .5; .8, .5; 1, 0"/>
                                        <p:tgtEl>
                                          <p:spTgt spid="9"/>
                                        </p:tgtEl>
                                      </p:cBhvr>
                                    </p:animEffect>
                                    <p:animScale>
                                      <p:cBhvr>
                                        <p:cTn id="36" dur="250" autoRev="1" fill="hold"/>
                                        <p:tgtEl>
                                          <p:spTgt spid="9"/>
                                        </p:tgtEl>
                                      </p:cBhvr>
                                      <p:by x="105000" y="105000"/>
                                    </p:animScale>
                                  </p:childTnLst>
                                </p:cTn>
                              </p:par>
                            </p:childTnLst>
                          </p:cTn>
                        </p:par>
                      </p:childTnLst>
                    </p:cTn>
                  </p:par>
                  <p:par>
                    <p:cTn id="37" fill="hold">
                      <p:stCondLst>
                        <p:cond delay="indefinite"/>
                      </p:stCondLst>
                      <p:childTnLst>
                        <p:par>
                          <p:cTn id="38" fill="hold">
                            <p:stCondLst>
                              <p:cond delay="0"/>
                            </p:stCondLst>
                            <p:childTnLst>
                              <p:par>
                                <p:cTn id="39" presetID="26" presetClass="emph" presetSubtype="0" fill="hold" grpId="3" nodeType="clickEffect">
                                  <p:stCondLst>
                                    <p:cond delay="0"/>
                                  </p:stCondLst>
                                  <p:childTnLst>
                                    <p:animEffect transition="out" filter="fade">
                                      <p:cBhvr>
                                        <p:cTn id="40" dur="500" tmFilter="0, 0; .2, .5; .8, .5; 1, 0"/>
                                        <p:tgtEl>
                                          <p:spTgt spid="9"/>
                                        </p:tgtEl>
                                      </p:cBhvr>
                                    </p:animEffect>
                                    <p:animScale>
                                      <p:cBhvr>
                                        <p:cTn id="41" dur="250" autoRev="1" fill="hold"/>
                                        <p:tgtEl>
                                          <p:spTgt spid="9"/>
                                        </p:tgtEl>
                                      </p:cBhvr>
                                      <p:by x="105000" y="105000"/>
                                    </p:animScale>
                                  </p:childTnLst>
                                </p:cTn>
                              </p:par>
                              <p:par>
                                <p:cTn id="42" presetID="1" presetClass="exit" presetSubtype="0" fill="hold" grpId="1" nodeType="withEffect">
                                  <p:stCondLst>
                                    <p:cond delay="0"/>
                                  </p:stCondLst>
                                  <p:childTnLst>
                                    <p:set>
                                      <p:cBhvr>
                                        <p:cTn id="43" dur="1" fill="hold">
                                          <p:stCondLst>
                                            <p:cond delay="0"/>
                                          </p:stCondLst>
                                        </p:cTn>
                                        <p:tgtEl>
                                          <p:spTgt spid="12"/>
                                        </p:tgtEl>
                                        <p:attrNameLst>
                                          <p:attrName>style.visibility</p:attrName>
                                        </p:attrNameLst>
                                      </p:cBhvr>
                                      <p:to>
                                        <p:strVal val="hidden"/>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par>
                          <p:cTn id="47" fill="hold">
                            <p:stCondLst>
                              <p:cond delay="500"/>
                            </p:stCondLst>
                            <p:childTnLst>
                              <p:par>
                                <p:cTn id="48" presetID="26" presetClass="emph" presetSubtype="0" fill="hold" grpId="2" nodeType="afterEffect">
                                  <p:stCondLst>
                                    <p:cond delay="0"/>
                                  </p:stCondLst>
                                  <p:childTnLst>
                                    <p:animEffect transition="out" filter="fade">
                                      <p:cBhvr>
                                        <p:cTn id="49" dur="500" tmFilter="0, 0; .2, .5; .8, .5; 1, 0"/>
                                        <p:tgtEl>
                                          <p:spTgt spid="10"/>
                                        </p:tgtEl>
                                      </p:cBhvr>
                                    </p:animEffect>
                                    <p:animScale>
                                      <p:cBhvr>
                                        <p:cTn id="50" dur="250" autoRev="1" fill="hold"/>
                                        <p:tgtEl>
                                          <p:spTgt spid="10"/>
                                        </p:tgtEl>
                                      </p:cBhvr>
                                      <p:by x="105000" y="105000"/>
                                    </p:animScale>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3"/>
                                        </p:tgtEl>
                                        <p:attrNameLst>
                                          <p:attrName>style.visibility</p:attrName>
                                        </p:attrNameLst>
                                      </p:cBhvr>
                                      <p:to>
                                        <p:strVal val="hidden"/>
                                      </p:to>
                                    </p:set>
                                  </p:childTnLst>
                                </p:cTn>
                              </p:par>
                            </p:childTnLst>
                          </p:cTn>
                        </p:par>
                        <p:par>
                          <p:cTn id="55" fill="hold">
                            <p:stCondLst>
                              <p:cond delay="0"/>
                            </p:stCondLst>
                            <p:childTnLst>
                              <p:par>
                                <p:cTn id="56" presetID="26" presetClass="emph" presetSubtype="0" fill="hold" grpId="3" nodeType="afterEffect">
                                  <p:stCondLst>
                                    <p:cond delay="0"/>
                                  </p:stCondLst>
                                  <p:childTnLst>
                                    <p:animEffect transition="out" filter="fade">
                                      <p:cBhvr>
                                        <p:cTn id="57" dur="500" tmFilter="0, 0; .2, .5; .8, .5; 1, 0"/>
                                        <p:tgtEl>
                                          <p:spTgt spid="10"/>
                                        </p:tgtEl>
                                      </p:cBhvr>
                                    </p:animEffect>
                                    <p:animScale>
                                      <p:cBhvr>
                                        <p:cTn id="58" dur="250" autoRev="1" fill="hold"/>
                                        <p:tgtEl>
                                          <p:spTgt spid="10"/>
                                        </p:tgtEl>
                                      </p:cBhvr>
                                      <p:by x="105000" y="105000"/>
                                    </p:animScale>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par>
                          <p:cTn id="62" fill="hold">
                            <p:stCondLst>
                              <p:cond delay="500"/>
                            </p:stCondLst>
                            <p:childTnLst>
                              <p:par>
                                <p:cTn id="63" presetID="26" presetClass="emph" presetSubtype="0" fill="hold" grpId="4" nodeType="afterEffect">
                                  <p:stCondLst>
                                    <p:cond delay="0"/>
                                  </p:stCondLst>
                                  <p:childTnLst>
                                    <p:animEffect transition="out" filter="fade">
                                      <p:cBhvr>
                                        <p:cTn id="64" dur="500" tmFilter="0, 0; .2, .5; .8, .5; 1, 0"/>
                                        <p:tgtEl>
                                          <p:spTgt spid="9"/>
                                        </p:tgtEl>
                                      </p:cBhvr>
                                    </p:animEffect>
                                    <p:animScale>
                                      <p:cBhvr>
                                        <p:cTn id="65"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9" grpId="3" animBg="1"/>
      <p:bldP spid="9" grpId="4" animBg="1"/>
      <p:bldP spid="10" grpId="0" animBg="1"/>
      <p:bldP spid="10" grpId="1" animBg="1"/>
      <p:bldP spid="10" grpId="2" animBg="1"/>
      <p:bldP spid="10" grpId="3" animBg="1"/>
      <p:bldP spid="13" grpId="0" animBg="1"/>
      <p:bldP spid="13" grpId="1" animBg="1"/>
      <p:bldP spid="16" grpId="0" animBg="1"/>
      <p:bldP spid="11" grpId="0" animBg="1"/>
      <p:bldP spid="11" grpId="1" animBg="1"/>
      <p:bldP spid="11" grpId="2" animBg="1"/>
      <p:bldP spid="12" grpId="0" animBg="1"/>
      <p:bldP spid="12"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AC85B3-5F3B-43CB-A498-C84488C6E8F6}"/>
              </a:ext>
            </a:extLst>
          </p:cNvPr>
          <p:cNvSpPr>
            <a:spLocks noGrp="1"/>
          </p:cNvSpPr>
          <p:nvPr>
            <p:ph type="title"/>
          </p:nvPr>
        </p:nvSpPr>
        <p:spPr/>
        <p:txBody>
          <a:bodyPr/>
          <a:lstStyle/>
          <a:p>
            <a:r>
              <a:rPr lang="en-US"/>
              <a:t>Resource Owner Password Credentials Grant</a:t>
            </a:r>
          </a:p>
        </p:txBody>
      </p:sp>
      <p:sp>
        <p:nvSpPr>
          <p:cNvPr id="2" name="Text Placeholder 1">
            <a:extLst>
              <a:ext uri="{FF2B5EF4-FFF2-40B4-BE49-F238E27FC236}">
                <a16:creationId xmlns:a16="http://schemas.microsoft.com/office/drawing/2014/main" id="{B1734A31-C408-4AA5-8B5F-0BA403EBB53A}"/>
              </a:ext>
            </a:extLst>
          </p:cNvPr>
          <p:cNvSpPr>
            <a:spLocks noGrp="1"/>
          </p:cNvSpPr>
          <p:nvPr>
            <p:ph idx="1"/>
          </p:nvPr>
        </p:nvSpPr>
        <p:spPr/>
        <p:txBody>
          <a:bodyPr>
            <a:normAutofit/>
          </a:bodyPr>
          <a:lstStyle/>
          <a:p>
            <a:r>
              <a:rPr lang="en-US" sz="1800"/>
              <a:t>Client obtains Resource Owner’s Username and Password</a:t>
            </a:r>
          </a:p>
          <a:p>
            <a:r>
              <a:rPr lang="en-US" sz="1800"/>
              <a:t>Also useful to migrate from other protocols, like Basic Authentication</a:t>
            </a:r>
          </a:p>
          <a:p>
            <a:r>
              <a:rPr lang="en-US" sz="1800"/>
              <a:t>Should be used as last resort – considered an anti-pattern for user authentication</a:t>
            </a:r>
          </a:p>
          <a:p>
            <a:endParaRPr lang="en-US" sz="1800"/>
          </a:p>
        </p:txBody>
      </p:sp>
      <p:sp>
        <p:nvSpPr>
          <p:cNvPr id="9" name="Rectangle: Rounded Corners 8">
            <a:extLst>
              <a:ext uri="{FF2B5EF4-FFF2-40B4-BE49-F238E27FC236}">
                <a16:creationId xmlns:a16="http://schemas.microsoft.com/office/drawing/2014/main" id="{BC068FBA-3697-4C6C-B648-16E026B87F56}"/>
              </a:ext>
            </a:extLst>
          </p:cNvPr>
          <p:cNvSpPr/>
          <p:nvPr/>
        </p:nvSpPr>
        <p:spPr>
          <a:xfrm>
            <a:off x="1276824" y="4590161"/>
            <a:ext cx="2682240" cy="975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Client</a:t>
            </a:r>
            <a:endParaRPr lang="nl-NL"/>
          </a:p>
        </p:txBody>
      </p:sp>
      <p:sp>
        <p:nvSpPr>
          <p:cNvPr id="10" name="Rectangle: Rounded Corners 9">
            <a:extLst>
              <a:ext uri="{FF2B5EF4-FFF2-40B4-BE49-F238E27FC236}">
                <a16:creationId xmlns:a16="http://schemas.microsoft.com/office/drawing/2014/main" id="{826E8A72-13CA-4826-8D29-DA48D1D1BCC9}"/>
              </a:ext>
            </a:extLst>
          </p:cNvPr>
          <p:cNvSpPr/>
          <p:nvPr/>
        </p:nvSpPr>
        <p:spPr>
          <a:xfrm>
            <a:off x="8247888" y="4590161"/>
            <a:ext cx="2682240" cy="975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Authorization Server</a:t>
            </a:r>
            <a:endParaRPr lang="nl-NL"/>
          </a:p>
        </p:txBody>
      </p:sp>
      <p:sp>
        <p:nvSpPr>
          <p:cNvPr id="13" name="Arrow: Right 12">
            <a:extLst>
              <a:ext uri="{FF2B5EF4-FFF2-40B4-BE49-F238E27FC236}">
                <a16:creationId xmlns:a16="http://schemas.microsoft.com/office/drawing/2014/main" id="{D2578415-DCD0-4782-AD51-F0823EDC436E}"/>
              </a:ext>
            </a:extLst>
          </p:cNvPr>
          <p:cNvSpPr/>
          <p:nvPr/>
        </p:nvSpPr>
        <p:spPr>
          <a:xfrm>
            <a:off x="4136798" y="4590161"/>
            <a:ext cx="3956304" cy="524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Resource Owner Credentials</a:t>
            </a:r>
            <a:endParaRPr lang="nl-NL"/>
          </a:p>
        </p:txBody>
      </p:sp>
      <p:sp>
        <p:nvSpPr>
          <p:cNvPr id="16" name="Arrow: Left 15">
            <a:extLst>
              <a:ext uri="{FF2B5EF4-FFF2-40B4-BE49-F238E27FC236}">
                <a16:creationId xmlns:a16="http://schemas.microsoft.com/office/drawing/2014/main" id="{CE5CD807-BCAB-4E4B-B978-832B69E70A8A}"/>
              </a:ext>
            </a:extLst>
          </p:cNvPr>
          <p:cNvSpPr/>
          <p:nvPr/>
        </p:nvSpPr>
        <p:spPr>
          <a:xfrm>
            <a:off x="4112901" y="5039921"/>
            <a:ext cx="3957253" cy="525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Access Token</a:t>
            </a:r>
            <a:endParaRPr lang="nl-NL"/>
          </a:p>
        </p:txBody>
      </p:sp>
      <p:sp>
        <p:nvSpPr>
          <p:cNvPr id="11" name="Rectangle: Rounded Corners 10">
            <a:extLst>
              <a:ext uri="{FF2B5EF4-FFF2-40B4-BE49-F238E27FC236}">
                <a16:creationId xmlns:a16="http://schemas.microsoft.com/office/drawing/2014/main" id="{F5853B63-98DD-4FE9-8292-07CD5F6DCE45}"/>
              </a:ext>
            </a:extLst>
          </p:cNvPr>
          <p:cNvSpPr/>
          <p:nvPr/>
        </p:nvSpPr>
        <p:spPr>
          <a:xfrm>
            <a:off x="1276824" y="2645664"/>
            <a:ext cx="2682240" cy="975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Resource Owner</a:t>
            </a:r>
            <a:endParaRPr lang="nl-NL"/>
          </a:p>
        </p:txBody>
      </p:sp>
      <p:sp>
        <p:nvSpPr>
          <p:cNvPr id="12" name="Arrow: Right 11">
            <a:extLst>
              <a:ext uri="{FF2B5EF4-FFF2-40B4-BE49-F238E27FC236}">
                <a16:creationId xmlns:a16="http://schemas.microsoft.com/office/drawing/2014/main" id="{A5D0C213-0850-496E-979C-0602BBA0E415}"/>
              </a:ext>
            </a:extLst>
          </p:cNvPr>
          <p:cNvSpPr/>
          <p:nvPr/>
        </p:nvSpPr>
        <p:spPr>
          <a:xfrm rot="5400000">
            <a:off x="2227800" y="3860165"/>
            <a:ext cx="780288" cy="524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71342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0"/>
                                        </p:tgtEl>
                                      </p:cBhvr>
                                    </p:animEffect>
                                    <p:animScale>
                                      <p:cBhvr>
                                        <p:cTn id="10" dur="250" autoRev="1" fill="hold"/>
                                        <p:tgtEl>
                                          <p:spTgt spid="10"/>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3"/>
                                        </p:tgtEl>
                                      </p:cBhvr>
                                    </p:animEffect>
                                    <p:animScale>
                                      <p:cBhvr>
                                        <p:cTn id="13" dur="250" autoRev="1" fill="hold"/>
                                        <p:tgtEl>
                                          <p:spTgt spid="13"/>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16"/>
                                        </p:tgtEl>
                                      </p:cBhvr>
                                    </p:animEffect>
                                    <p:animScale>
                                      <p:cBhvr>
                                        <p:cTn id="16" dur="250" autoRev="1" fill="hold"/>
                                        <p:tgtEl>
                                          <p:spTgt spid="16"/>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11"/>
                                        </p:tgtEl>
                                      </p:cBhvr>
                                    </p:animEffect>
                                    <p:animScale>
                                      <p:cBhvr>
                                        <p:cTn id="19" dur="250" autoRev="1" fill="hold"/>
                                        <p:tgtEl>
                                          <p:spTgt spid="11"/>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12"/>
                                        </p:tgtEl>
                                      </p:cBhvr>
                                    </p:animEffect>
                                    <p:animScale>
                                      <p:cBhvr>
                                        <p:cTn id="22"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16" grpId="0" animBg="1"/>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3807DB-41FA-4680-8A8A-6D3AD8365F2D}"/>
              </a:ext>
            </a:extLst>
          </p:cNvPr>
          <p:cNvSpPr>
            <a:spLocks noGrp="1"/>
          </p:cNvSpPr>
          <p:nvPr>
            <p:ph type="title"/>
          </p:nvPr>
        </p:nvSpPr>
        <p:spPr/>
        <p:txBody>
          <a:bodyPr/>
          <a:lstStyle/>
          <a:p>
            <a:r>
              <a:rPr lang="en-US"/>
              <a:t>OAuth 2.0 and OpenID Connect</a:t>
            </a:r>
          </a:p>
        </p:txBody>
      </p:sp>
      <p:sp>
        <p:nvSpPr>
          <p:cNvPr id="9" name="Text Placeholder 8">
            <a:extLst>
              <a:ext uri="{FF2B5EF4-FFF2-40B4-BE49-F238E27FC236}">
                <a16:creationId xmlns:a16="http://schemas.microsoft.com/office/drawing/2014/main" id="{94ACABDA-82A2-4343-9C7F-E07E643D6CD1}"/>
              </a:ext>
            </a:extLst>
          </p:cNvPr>
          <p:cNvSpPr>
            <a:spLocks noGrp="1"/>
          </p:cNvSpPr>
          <p:nvPr>
            <p:ph type="body" sz="quarter" idx="14"/>
          </p:nvPr>
        </p:nvSpPr>
        <p:spPr/>
        <p:txBody>
          <a:bodyPr/>
          <a:lstStyle/>
          <a:p>
            <a:r>
              <a:rPr lang="en-US" dirty="0"/>
              <a:t>JWT Tokens</a:t>
            </a:r>
          </a:p>
        </p:txBody>
      </p:sp>
    </p:spTree>
    <p:extLst>
      <p:ext uri="{BB962C8B-B14F-4D97-AF65-F5344CB8AC3E}">
        <p14:creationId xmlns:p14="http://schemas.microsoft.com/office/powerpoint/2010/main" val="3132691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3F364F-EB4D-4281-B2AA-D233B0A7D65D}"/>
              </a:ext>
            </a:extLst>
          </p:cNvPr>
          <p:cNvSpPr>
            <a:spLocks noGrp="1"/>
          </p:cNvSpPr>
          <p:nvPr>
            <p:ph type="title" idx="4294967295"/>
          </p:nvPr>
        </p:nvSpPr>
        <p:spPr>
          <a:xfrm>
            <a:off x="179998" y="180000"/>
            <a:ext cx="11880000" cy="918000"/>
          </a:xfrm>
        </p:spPr>
        <p:txBody>
          <a:bodyPr/>
          <a:lstStyle/>
          <a:p>
            <a:r>
              <a:rPr lang="en-US"/>
              <a:t>Objectives</a:t>
            </a:r>
            <a:endParaRPr lang="nl-NL"/>
          </a:p>
        </p:txBody>
      </p:sp>
      <p:sp>
        <p:nvSpPr>
          <p:cNvPr id="6" name="Text Placeholder 5">
            <a:extLst>
              <a:ext uri="{FF2B5EF4-FFF2-40B4-BE49-F238E27FC236}">
                <a16:creationId xmlns:a16="http://schemas.microsoft.com/office/drawing/2014/main" id="{438CF475-5DBF-4AF9-BE85-D15E95DEF40E}"/>
              </a:ext>
            </a:extLst>
          </p:cNvPr>
          <p:cNvSpPr>
            <a:spLocks noGrp="1"/>
          </p:cNvSpPr>
          <p:nvPr>
            <p:ph idx="4294967295"/>
          </p:nvPr>
        </p:nvSpPr>
        <p:spPr>
          <a:xfrm>
            <a:off x="179998" y="1253330"/>
            <a:ext cx="11880000" cy="620737"/>
          </a:xfrm>
        </p:spPr>
        <p:txBody>
          <a:bodyPr>
            <a:normAutofit/>
          </a:bodyPr>
          <a:lstStyle/>
          <a:p>
            <a:pPr marL="0" indent="0">
              <a:buNone/>
            </a:pPr>
            <a:r>
              <a:rPr lang="en-US" dirty="0"/>
              <a:t>After completing this lesson, you will:</a:t>
            </a:r>
          </a:p>
          <a:p>
            <a:pPr marL="0" indent="0">
              <a:buNone/>
            </a:pPr>
            <a:endParaRPr lang="en-US" dirty="0"/>
          </a:p>
        </p:txBody>
      </p:sp>
      <p:sp>
        <p:nvSpPr>
          <p:cNvPr id="2" name="Content Placeholder 1">
            <a:extLst>
              <a:ext uri="{FF2B5EF4-FFF2-40B4-BE49-F238E27FC236}">
                <a16:creationId xmlns:a16="http://schemas.microsoft.com/office/drawing/2014/main" id="{60AAE097-4924-4555-8862-98FFF7DF052B}"/>
              </a:ext>
            </a:extLst>
          </p:cNvPr>
          <p:cNvSpPr>
            <a:spLocks noGrp="1"/>
          </p:cNvSpPr>
          <p:nvPr>
            <p:ph idx="4294967295"/>
          </p:nvPr>
        </p:nvSpPr>
        <p:spPr>
          <a:xfrm>
            <a:off x="179998" y="2209046"/>
            <a:ext cx="11880000" cy="4499571"/>
          </a:xfrm>
        </p:spPr>
        <p:txBody>
          <a:bodyPr/>
          <a:lstStyle/>
          <a:p>
            <a:r>
              <a:rPr lang="en-US" dirty="0"/>
              <a:t>Understand the format of a Json Web Token (JWT)</a:t>
            </a:r>
          </a:p>
          <a:p>
            <a:r>
              <a:rPr lang="en-US" dirty="0"/>
              <a:t>Understand the purpose of the different OAuth 2.0 Token types.</a:t>
            </a:r>
          </a:p>
          <a:p>
            <a:pPr marL="0" indent="0">
              <a:buNone/>
            </a:pPr>
            <a:endParaRPr lang="en-US" dirty="0"/>
          </a:p>
        </p:txBody>
      </p:sp>
    </p:spTree>
    <p:extLst>
      <p:ext uri="{BB962C8B-B14F-4D97-AF65-F5344CB8AC3E}">
        <p14:creationId xmlns:p14="http://schemas.microsoft.com/office/powerpoint/2010/main" val="1115786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2074F1-CA72-411F-998F-2989160125D2}"/>
              </a:ext>
            </a:extLst>
          </p:cNvPr>
          <p:cNvSpPr>
            <a:spLocks noGrp="1"/>
          </p:cNvSpPr>
          <p:nvPr>
            <p:ph type="title"/>
          </p:nvPr>
        </p:nvSpPr>
        <p:spPr/>
        <p:txBody>
          <a:bodyPr/>
          <a:lstStyle/>
          <a:p>
            <a:r>
              <a:rPr lang="en-US"/>
              <a:t>JSON Web Tokens (JWT)</a:t>
            </a:r>
          </a:p>
        </p:txBody>
      </p:sp>
      <p:sp>
        <p:nvSpPr>
          <p:cNvPr id="6" name="Text Placeholder 5">
            <a:extLst>
              <a:ext uri="{FF2B5EF4-FFF2-40B4-BE49-F238E27FC236}">
                <a16:creationId xmlns:a16="http://schemas.microsoft.com/office/drawing/2014/main" id="{48ECD678-428B-442D-B9E6-293BDDF15BF1}"/>
              </a:ext>
            </a:extLst>
          </p:cNvPr>
          <p:cNvSpPr>
            <a:spLocks noGrp="1"/>
          </p:cNvSpPr>
          <p:nvPr>
            <p:ph idx="1"/>
          </p:nvPr>
        </p:nvSpPr>
        <p:spPr/>
        <p:txBody>
          <a:bodyPr/>
          <a:lstStyle/>
          <a:p>
            <a:r>
              <a:rPr lang="en-US"/>
              <a:t>Industry standard for representing claims</a:t>
            </a:r>
          </a:p>
          <a:p>
            <a:r>
              <a:rPr lang="en-US"/>
              <a:t>Base64 URL encoded JSON with optional signature</a:t>
            </a:r>
          </a:p>
        </p:txBody>
      </p:sp>
      <p:sp>
        <p:nvSpPr>
          <p:cNvPr id="7" name="TextBox 6">
            <a:extLst>
              <a:ext uri="{FF2B5EF4-FFF2-40B4-BE49-F238E27FC236}">
                <a16:creationId xmlns:a16="http://schemas.microsoft.com/office/drawing/2014/main" id="{1F29DCBF-8381-45D8-A0D2-104E10697233}"/>
              </a:ext>
            </a:extLst>
          </p:cNvPr>
          <p:cNvSpPr txBox="1"/>
          <p:nvPr/>
        </p:nvSpPr>
        <p:spPr>
          <a:xfrm>
            <a:off x="1837683" y="4029954"/>
            <a:ext cx="2155827" cy="1146560"/>
          </a:xfrm>
          <a:prstGeom prst="rect">
            <a:avLst/>
          </a:prstGeom>
          <a:solidFill>
            <a:srgbClr val="129038"/>
          </a:solidFill>
          <a:ln w="25400" cap="flat" cmpd="sng" algn="ctr">
            <a:solidFill>
              <a:srgbClr val="129038">
                <a:shade val="50000"/>
              </a:srgbClr>
            </a:solidFill>
            <a:prstDash val="solid"/>
          </a:ln>
          <a:effectLst/>
        </p:spPr>
        <p:txBody>
          <a:bodyPr wrap="square" rtlCol="0">
            <a:spAutoFit/>
          </a:bodyPr>
          <a:lstStyle/>
          <a:p>
            <a:pPr marL="0" marR="0" lvl="0" indent="0" defTabSz="457200" eaLnBrk="0" fontAlgn="base" latinLnBrk="0" hangingPunct="0">
              <a:lnSpc>
                <a:spcPct val="100000"/>
              </a:lnSpc>
              <a:spcBef>
                <a:spcPct val="0"/>
              </a:spcBef>
              <a:spcAft>
                <a:spcPct val="0"/>
              </a:spcAft>
              <a:buClrTx/>
              <a:buSzTx/>
              <a:buFontTx/>
              <a:buNone/>
              <a:tabLst/>
              <a:defRPr/>
            </a:pPr>
            <a:r>
              <a:rPr kumimoji="0" lang="en-US" sz="1372" b="0" i="0" u="none" strike="noStrike" kern="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a:t>
            </a:r>
          </a:p>
          <a:p>
            <a:pPr marL="0" marR="0" lvl="0" indent="0" defTabSz="457200" eaLnBrk="0" fontAlgn="base" latinLnBrk="0" hangingPunct="0">
              <a:lnSpc>
                <a:spcPct val="100000"/>
              </a:lnSpc>
              <a:spcBef>
                <a:spcPct val="0"/>
              </a:spcBef>
              <a:spcAft>
                <a:spcPct val="0"/>
              </a:spcAft>
              <a:buClrTx/>
              <a:buSzTx/>
              <a:buFontTx/>
              <a:buNone/>
              <a:tabLst/>
              <a:defRPr/>
            </a:pPr>
            <a:r>
              <a:rPr kumimoji="0" lang="en-US" sz="1372" b="0" i="0" u="none" strike="noStrike" kern="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372" b="0" i="0" u="none" strike="noStrike" kern="0" cap="none" spc="0" normalizeH="0" baseline="0" noProof="0" err="1">
                <a:ln>
                  <a:noFill/>
                </a:ln>
                <a:solidFill>
                  <a:prstClr val="white"/>
                </a:solidFill>
                <a:effectLst/>
                <a:uLnTx/>
                <a:uFillTx/>
                <a:latin typeface="Consolas" panose="020B0609020204030204" pitchFamily="49" charset="0"/>
                <a:ea typeface="+mn-ea"/>
                <a:cs typeface="Consolas" panose="020B0609020204030204" pitchFamily="49" charset="0"/>
              </a:rPr>
              <a:t>typ</a:t>
            </a:r>
            <a:r>
              <a:rPr kumimoji="0" lang="en-US" sz="1372" b="0" i="0" u="none" strike="noStrike" kern="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 "JWT",</a:t>
            </a:r>
          </a:p>
          <a:p>
            <a:pPr marL="0" marR="0" lvl="0" indent="0" defTabSz="457200" eaLnBrk="0" fontAlgn="base" latinLnBrk="0" hangingPunct="0">
              <a:lnSpc>
                <a:spcPct val="100000"/>
              </a:lnSpc>
              <a:spcBef>
                <a:spcPct val="0"/>
              </a:spcBef>
              <a:spcAft>
                <a:spcPct val="0"/>
              </a:spcAft>
              <a:buClrTx/>
              <a:buSzTx/>
              <a:buFontTx/>
              <a:buNone/>
              <a:tabLst/>
              <a:defRPr/>
            </a:pPr>
            <a:r>
              <a:rPr kumimoji="0" lang="en-US" sz="1372" b="0" i="0" u="none" strike="noStrike" kern="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372" b="0" i="0" u="none" strike="noStrike" kern="0" cap="none" spc="0" normalizeH="0" baseline="0" noProof="0" err="1">
                <a:ln>
                  <a:noFill/>
                </a:ln>
                <a:solidFill>
                  <a:prstClr val="white"/>
                </a:solidFill>
                <a:effectLst/>
                <a:uLnTx/>
                <a:uFillTx/>
                <a:latin typeface="Consolas" panose="020B0609020204030204" pitchFamily="49" charset="0"/>
                <a:ea typeface="+mn-ea"/>
                <a:cs typeface="Consolas" panose="020B0609020204030204" pitchFamily="49" charset="0"/>
              </a:rPr>
              <a:t>alg</a:t>
            </a:r>
            <a:r>
              <a:rPr kumimoji="0" lang="en-US" sz="1372" b="0" i="0" u="none" strike="noStrike" kern="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 "RS256"</a:t>
            </a:r>
          </a:p>
          <a:p>
            <a:pPr marL="0" marR="0" lvl="0" indent="0" defTabSz="457200" eaLnBrk="0" fontAlgn="base" latinLnBrk="0" hangingPunct="0">
              <a:lnSpc>
                <a:spcPct val="100000"/>
              </a:lnSpc>
              <a:spcBef>
                <a:spcPct val="0"/>
              </a:spcBef>
              <a:spcAft>
                <a:spcPct val="0"/>
              </a:spcAft>
              <a:buClrTx/>
              <a:buSzTx/>
              <a:buFontTx/>
              <a:buNone/>
              <a:tabLst/>
              <a:defRPr/>
            </a:pPr>
            <a:r>
              <a:rPr kumimoji="0" lang="en-US" sz="1372" b="0" i="0" u="none" strike="noStrike" kern="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  "x5t": "7dD-gec…"</a:t>
            </a:r>
          </a:p>
          <a:p>
            <a:pPr marL="0" marR="0" lvl="0" indent="0" defTabSz="457200" eaLnBrk="0" fontAlgn="base" latinLnBrk="0" hangingPunct="0">
              <a:lnSpc>
                <a:spcPct val="100000"/>
              </a:lnSpc>
              <a:spcBef>
                <a:spcPct val="0"/>
              </a:spcBef>
              <a:spcAft>
                <a:spcPct val="0"/>
              </a:spcAft>
              <a:buClrTx/>
              <a:buSzTx/>
              <a:buFontTx/>
              <a:buNone/>
              <a:tabLst/>
              <a:defRPr/>
            </a:pPr>
            <a:r>
              <a:rPr kumimoji="0" lang="en-US" sz="1372" b="0" i="0" u="none" strike="noStrike" kern="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a:t>
            </a:r>
          </a:p>
        </p:txBody>
      </p:sp>
      <p:sp>
        <p:nvSpPr>
          <p:cNvPr id="8" name="TextBox 7">
            <a:extLst>
              <a:ext uri="{FF2B5EF4-FFF2-40B4-BE49-F238E27FC236}">
                <a16:creationId xmlns:a16="http://schemas.microsoft.com/office/drawing/2014/main" id="{D54A956B-37D4-4D21-84AE-6BE0BB47D4B1}"/>
              </a:ext>
            </a:extLst>
          </p:cNvPr>
          <p:cNvSpPr txBox="1"/>
          <p:nvPr/>
        </p:nvSpPr>
        <p:spPr>
          <a:xfrm>
            <a:off x="4090369" y="4029954"/>
            <a:ext cx="4858790" cy="1991393"/>
          </a:xfrm>
          <a:prstGeom prst="rect">
            <a:avLst/>
          </a:prstGeom>
          <a:solidFill>
            <a:srgbClr val="0E715F"/>
          </a:solidFill>
          <a:ln w="25400" cap="flat" cmpd="sng" algn="ctr">
            <a:solidFill>
              <a:srgbClr val="0E715F">
                <a:shade val="50000"/>
              </a:srgbClr>
            </a:solidFill>
            <a:prstDash val="solid"/>
          </a:ln>
          <a:effectLst/>
        </p:spPr>
        <p:txBody>
          <a:bodyPr wrap="square" rtlCol="0">
            <a:spAutoFit/>
          </a:bodyPr>
          <a:lstStyle/>
          <a:p>
            <a:pPr marL="0" marR="0" lvl="0" indent="0" defTabSz="457200" eaLnBrk="0" fontAlgn="base" latinLnBrk="0" hangingPunct="0">
              <a:lnSpc>
                <a:spcPct val="100000"/>
              </a:lnSpc>
              <a:spcBef>
                <a:spcPct val="0"/>
              </a:spcBef>
              <a:spcAft>
                <a:spcPct val="0"/>
              </a:spcAft>
              <a:buClrTx/>
              <a:buSzTx/>
              <a:buFontTx/>
              <a:buNone/>
              <a:tabLst/>
              <a:defRPr/>
            </a:pPr>
            <a:r>
              <a:rPr kumimoji="0" lang="en-US" sz="1372" b="0" i="0" u="none" strike="noStrike" kern="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a:t>
            </a:r>
          </a:p>
          <a:p>
            <a:pPr marL="0" marR="0" lvl="0" indent="0" defTabSz="457200" eaLnBrk="0" fontAlgn="base" latinLnBrk="0" hangingPunct="0">
              <a:lnSpc>
                <a:spcPct val="100000"/>
              </a:lnSpc>
              <a:spcBef>
                <a:spcPct val="0"/>
              </a:spcBef>
              <a:spcAft>
                <a:spcPct val="0"/>
              </a:spcAft>
              <a:buClrTx/>
              <a:buSzTx/>
              <a:buFontTx/>
              <a:buNone/>
              <a:tabLst/>
              <a:defRPr/>
            </a:pPr>
            <a:r>
              <a:rPr kumimoji="0" lang="en-US" sz="1372" b="0" i="0" u="none" strike="noStrike" kern="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372" b="0" i="0" u="none" strike="noStrike" kern="0" cap="none" spc="0" normalizeH="0" baseline="0" noProof="0" err="1">
                <a:ln>
                  <a:noFill/>
                </a:ln>
                <a:solidFill>
                  <a:prstClr val="white"/>
                </a:solidFill>
                <a:effectLst/>
                <a:uLnTx/>
                <a:uFillTx/>
                <a:latin typeface="Consolas" panose="020B0609020204030204" pitchFamily="49" charset="0"/>
                <a:ea typeface="+mn-ea"/>
                <a:cs typeface="Consolas" panose="020B0609020204030204" pitchFamily="49" charset="0"/>
              </a:rPr>
              <a:t>iss</a:t>
            </a:r>
            <a:r>
              <a:rPr kumimoji="0" lang="en-US" sz="1372" b="0" i="0" u="none" strike="noStrike" kern="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 "http://sts.contoso.com/",</a:t>
            </a:r>
          </a:p>
          <a:p>
            <a:pPr marL="0" marR="0" lvl="0" indent="0" defTabSz="457200" eaLnBrk="0" fontAlgn="base" latinLnBrk="0" hangingPunct="0">
              <a:lnSpc>
                <a:spcPct val="100000"/>
              </a:lnSpc>
              <a:spcBef>
                <a:spcPct val="0"/>
              </a:spcBef>
              <a:spcAft>
                <a:spcPct val="0"/>
              </a:spcAft>
              <a:buClrTx/>
              <a:buSzTx/>
              <a:buFontTx/>
              <a:buNone/>
              <a:tabLst/>
              <a:defRPr/>
            </a:pPr>
            <a:r>
              <a:rPr kumimoji="0" lang="en-US" sz="1372" b="0" i="0" u="none" strike="noStrike" kern="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372" b="0" i="0" u="none" strike="noStrike" kern="0" cap="none" spc="0" normalizeH="0" baseline="0" noProof="0" err="1">
                <a:ln>
                  <a:noFill/>
                </a:ln>
                <a:solidFill>
                  <a:prstClr val="white"/>
                </a:solidFill>
                <a:effectLst/>
                <a:uLnTx/>
                <a:uFillTx/>
                <a:latin typeface="Consolas" panose="020B0609020204030204" pitchFamily="49" charset="0"/>
                <a:ea typeface="+mn-ea"/>
                <a:cs typeface="Consolas" panose="020B0609020204030204" pitchFamily="49" charset="0"/>
              </a:rPr>
              <a:t>aud</a:t>
            </a:r>
            <a:r>
              <a:rPr kumimoji="0" lang="en-US" sz="1372" b="0" i="0" u="none" strike="noStrike" kern="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 "http://api.contoso.com/",</a:t>
            </a:r>
          </a:p>
          <a:p>
            <a:pPr marL="0" marR="0" lvl="0" indent="0" defTabSz="457200" eaLnBrk="0" fontAlgn="base" latinLnBrk="0" hangingPunct="0">
              <a:lnSpc>
                <a:spcPct val="100000"/>
              </a:lnSpc>
              <a:spcBef>
                <a:spcPct val="0"/>
              </a:spcBef>
              <a:spcAft>
                <a:spcPct val="0"/>
              </a:spcAft>
              <a:buClrTx/>
              <a:buSzTx/>
              <a:buFontTx/>
              <a:buNone/>
              <a:tabLst/>
              <a:defRPr/>
            </a:pPr>
            <a:r>
              <a:rPr kumimoji="0" lang="en-US" sz="1372" b="0" i="0" u="none" strike="noStrike" kern="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  "client": "http://www.contoso.com/",</a:t>
            </a:r>
          </a:p>
          <a:p>
            <a:pPr marL="0" marR="0" lvl="0" indent="0" defTabSz="457200" eaLnBrk="0" fontAlgn="base" latinLnBrk="0" hangingPunct="0">
              <a:lnSpc>
                <a:spcPct val="100000"/>
              </a:lnSpc>
              <a:spcBef>
                <a:spcPct val="0"/>
              </a:spcBef>
              <a:spcAft>
                <a:spcPct val="0"/>
              </a:spcAft>
              <a:buClrTx/>
              <a:buSzTx/>
              <a:buFontTx/>
              <a:buNone/>
              <a:tabLst/>
              <a:defRPr/>
            </a:pPr>
            <a:r>
              <a:rPr kumimoji="0" lang="en-US" sz="1372" b="0" i="0" u="none" strike="noStrike" kern="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372" b="0" i="0" u="none" strike="noStrike" kern="0" cap="none" spc="0" normalizeH="0" baseline="0" noProof="0" err="1">
                <a:ln>
                  <a:noFill/>
                </a:ln>
                <a:solidFill>
                  <a:prstClr val="white"/>
                </a:solidFill>
                <a:effectLst/>
                <a:uLnTx/>
                <a:uFillTx/>
                <a:latin typeface="Consolas" panose="020B0609020204030204" pitchFamily="49" charset="0"/>
                <a:ea typeface="+mn-ea"/>
                <a:cs typeface="Consolas" panose="020B0609020204030204" pitchFamily="49" charset="0"/>
              </a:rPr>
              <a:t>iat</a:t>
            </a:r>
            <a:r>
              <a:rPr kumimoji="0" lang="en-US" sz="1372" b="0" i="0" u="none" strike="noStrike" kern="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 "1432235632",</a:t>
            </a:r>
          </a:p>
          <a:p>
            <a:pPr marL="0" marR="0" lvl="0" indent="0" defTabSz="457200" eaLnBrk="0" fontAlgn="base" latinLnBrk="0" hangingPunct="0">
              <a:lnSpc>
                <a:spcPct val="100000"/>
              </a:lnSpc>
              <a:spcBef>
                <a:spcPct val="0"/>
              </a:spcBef>
              <a:spcAft>
                <a:spcPct val="0"/>
              </a:spcAft>
              <a:buClrTx/>
              <a:buSzTx/>
              <a:buFontTx/>
              <a:buNone/>
              <a:tabLst/>
              <a:defRPr/>
            </a:pPr>
            <a:r>
              <a:rPr kumimoji="0" lang="en-US" sz="1372" b="0" i="0" u="none" strike="noStrike" kern="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372" b="0" i="0" u="none" strike="noStrike" kern="0" cap="none" spc="0" normalizeH="0" baseline="0" noProof="0" err="1">
                <a:ln>
                  <a:noFill/>
                </a:ln>
                <a:solidFill>
                  <a:prstClr val="white"/>
                </a:solidFill>
                <a:effectLst/>
                <a:uLnTx/>
                <a:uFillTx/>
                <a:latin typeface="Consolas" panose="020B0609020204030204" pitchFamily="49" charset="0"/>
                <a:ea typeface="+mn-ea"/>
                <a:cs typeface="Consolas" panose="020B0609020204030204" pitchFamily="49" charset="0"/>
              </a:rPr>
              <a:t>exp</a:t>
            </a:r>
            <a:r>
              <a:rPr kumimoji="0" lang="en-US" sz="1372" b="0" i="0" u="none" strike="noStrike" kern="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 "1432239532",</a:t>
            </a:r>
          </a:p>
          <a:p>
            <a:pPr marL="0" marR="0" lvl="0" indent="0" defTabSz="457200" eaLnBrk="0" fontAlgn="base" latinLnBrk="0" hangingPunct="0">
              <a:lnSpc>
                <a:spcPct val="100000"/>
              </a:lnSpc>
              <a:spcBef>
                <a:spcPct val="0"/>
              </a:spcBef>
              <a:spcAft>
                <a:spcPct val="0"/>
              </a:spcAft>
              <a:buClrTx/>
              <a:buSzTx/>
              <a:buFontTx/>
              <a:buNone/>
              <a:tabLst/>
              <a:defRPr/>
            </a:pPr>
            <a:r>
              <a:rPr kumimoji="0" lang="en-US" sz="1372" b="0" i="0" u="none" strike="noStrike" kern="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  "name": "John Doe"</a:t>
            </a:r>
          </a:p>
          <a:p>
            <a:pPr marL="0" marR="0" lvl="0" indent="0" defTabSz="457200" eaLnBrk="0" fontAlgn="base" latinLnBrk="0" hangingPunct="0">
              <a:lnSpc>
                <a:spcPct val="100000"/>
              </a:lnSpc>
              <a:spcBef>
                <a:spcPct val="0"/>
              </a:spcBef>
              <a:spcAft>
                <a:spcPct val="0"/>
              </a:spcAft>
              <a:buClrTx/>
              <a:buSzTx/>
              <a:buFontTx/>
              <a:buNone/>
              <a:tabLst/>
              <a:defRPr/>
            </a:pPr>
            <a:r>
              <a:rPr kumimoji="0" lang="en-US" sz="1372" b="0" i="0" u="none" strike="noStrike" kern="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  "scope": ["read", "write"]</a:t>
            </a:r>
          </a:p>
          <a:p>
            <a:pPr marL="0" marR="0" lvl="0" indent="0" defTabSz="457200" eaLnBrk="0" fontAlgn="base" latinLnBrk="0" hangingPunct="0">
              <a:lnSpc>
                <a:spcPct val="100000"/>
              </a:lnSpc>
              <a:spcBef>
                <a:spcPct val="0"/>
              </a:spcBef>
              <a:spcAft>
                <a:spcPct val="0"/>
              </a:spcAft>
              <a:buClrTx/>
              <a:buSzTx/>
              <a:buFontTx/>
              <a:buNone/>
              <a:tabLst/>
              <a:defRPr/>
            </a:pPr>
            <a:r>
              <a:rPr kumimoji="0" lang="en-US" sz="1372" b="0" i="0" u="none" strike="noStrike" kern="0" cap="none" spc="0" normalizeH="0" baseline="0" noProof="0">
                <a:ln>
                  <a:noFill/>
                </a:ln>
                <a:solidFill>
                  <a:prstClr val="white"/>
                </a:solidFill>
                <a:effectLst/>
                <a:uLnTx/>
                <a:uFillTx/>
                <a:latin typeface="Consolas" panose="020B0609020204030204" pitchFamily="49" charset="0"/>
                <a:ea typeface="+mn-ea"/>
                <a:cs typeface="Consolas" panose="020B0609020204030204" pitchFamily="49" charset="0"/>
              </a:rPr>
              <a:t>}</a:t>
            </a:r>
          </a:p>
        </p:txBody>
      </p:sp>
      <p:grpSp>
        <p:nvGrpSpPr>
          <p:cNvPr id="9" name="Group 8">
            <a:extLst>
              <a:ext uri="{FF2B5EF4-FFF2-40B4-BE49-F238E27FC236}">
                <a16:creationId xmlns:a16="http://schemas.microsoft.com/office/drawing/2014/main" id="{50072CA8-D66F-4074-907A-11D18D5FAD5A}"/>
              </a:ext>
            </a:extLst>
          </p:cNvPr>
          <p:cNvGrpSpPr/>
          <p:nvPr/>
        </p:nvGrpSpPr>
        <p:grpSpPr>
          <a:xfrm>
            <a:off x="1837683" y="2778176"/>
            <a:ext cx="7106990" cy="769710"/>
            <a:chOff x="201612" y="1556510"/>
            <a:chExt cx="7249500" cy="785145"/>
          </a:xfrm>
        </p:grpSpPr>
        <p:sp>
          <p:nvSpPr>
            <p:cNvPr id="10" name="TextBox 9">
              <a:extLst>
                <a:ext uri="{FF2B5EF4-FFF2-40B4-BE49-F238E27FC236}">
                  <a16:creationId xmlns:a16="http://schemas.microsoft.com/office/drawing/2014/main" id="{DA4D53BF-C2A6-4799-8BB3-60BE9E1D4C66}"/>
                </a:ext>
              </a:extLst>
            </p:cNvPr>
            <p:cNvSpPr txBox="1"/>
            <p:nvPr/>
          </p:nvSpPr>
          <p:spPr>
            <a:xfrm>
              <a:off x="201612" y="1556510"/>
              <a:ext cx="7248263" cy="276999"/>
            </a:xfrm>
            <a:prstGeom prst="rect">
              <a:avLst/>
            </a:prstGeom>
            <a:solidFill>
              <a:sysClr val="window" lastClr="FFFFFF"/>
            </a:solidFill>
            <a:ln w="25400" cap="flat" cmpd="sng" algn="ctr">
              <a:solidFill>
                <a:srgbClr val="000000"/>
              </a:solidFill>
              <a:prstDash val="solid"/>
            </a:ln>
            <a:effectLst/>
          </p:spPr>
          <p:txBody>
            <a:bodyPr wrap="square" rtlCol="0">
              <a:spAutoFit/>
            </a:bodyPr>
            <a:lstStyle/>
            <a:p>
              <a:pPr marL="0" marR="0" lvl="0" indent="0" defTabSz="457200" eaLnBrk="0" fontAlgn="base" latinLnBrk="0" hangingPunct="0">
                <a:lnSpc>
                  <a:spcPct val="100000"/>
                </a:lnSpc>
                <a:spcBef>
                  <a:spcPct val="0"/>
                </a:spcBef>
                <a:spcAft>
                  <a:spcPct val="0"/>
                </a:spcAft>
                <a:buClrTx/>
                <a:buSzTx/>
                <a:buFontTx/>
                <a:buNone/>
                <a:tabLst/>
                <a:defRPr/>
              </a:pPr>
              <a:r>
                <a:rPr kumimoji="0" lang="en-US" sz="1176" b="0" i="0" u="none" strike="noStrike" kern="0" cap="none" spc="0" normalizeH="0" baseline="0" noProof="0">
                  <a:ln>
                    <a:noFill/>
                  </a:ln>
                  <a:solidFill>
                    <a:srgbClr val="129038"/>
                  </a:solidFill>
                  <a:effectLst/>
                  <a:uLnTx/>
                  <a:uFillTx/>
                  <a:latin typeface="Consolas" panose="020B0609020204030204" pitchFamily="49" charset="0"/>
                  <a:ea typeface="+mn-ea"/>
                  <a:cs typeface="Consolas" panose="020B0609020204030204" pitchFamily="49" charset="0"/>
                </a:rPr>
                <a:t>eyJ0eXAiOiJKV1QiLCJhbGciO</a:t>
              </a:r>
              <a:r>
                <a:rPr kumimoji="0" lang="en-US" sz="1176" b="1" i="0" u="none" strike="noStrike" kern="0" cap="none" spc="0" normalizeH="0" baseline="0" noProof="0">
                  <a:ln>
                    <a:noFill/>
                  </a:ln>
                  <a:solidFill>
                    <a:srgbClr val="000000"/>
                  </a:solidFill>
                  <a:effectLst/>
                  <a:uLnTx/>
                  <a:uFillTx/>
                  <a:latin typeface="Consolas" panose="020B0609020204030204" pitchFamily="49" charset="0"/>
                  <a:ea typeface="+mn-ea"/>
                  <a:cs typeface="Consolas" panose="020B0609020204030204" pitchFamily="49" charset="0"/>
                </a:rPr>
                <a:t>.</a:t>
              </a:r>
              <a:r>
                <a:rPr kumimoji="0" lang="en-US" sz="1176" b="0" i="0" u="none" strike="noStrike" kern="0" cap="none" spc="0" normalizeH="0" baseline="0" noProof="0">
                  <a:ln>
                    <a:noFill/>
                  </a:ln>
                  <a:solidFill>
                    <a:srgbClr val="0E715F"/>
                  </a:solidFill>
                  <a:effectLst/>
                  <a:uLnTx/>
                  <a:uFillTx/>
                  <a:latin typeface="Consolas" panose="020B0609020204030204" pitchFamily="49" charset="0"/>
                  <a:ea typeface="+mn-ea"/>
                  <a:cs typeface="Consolas" panose="020B0609020204030204" pitchFamily="49" charset="0"/>
                </a:rPr>
                <a:t>eyJpc3MiOiJodHRwOi8vc3RzbnRc28uY29tI</a:t>
              </a:r>
              <a:r>
                <a:rPr kumimoji="0" lang="en-US" sz="1176" b="1" i="0" u="none" strike="noStrike" kern="0" cap="none" spc="0" normalizeH="0" baseline="0" noProof="0">
                  <a:ln>
                    <a:noFill/>
                  </a:ln>
                  <a:solidFill>
                    <a:srgbClr val="000000"/>
                  </a:solidFill>
                  <a:effectLst/>
                  <a:uLnTx/>
                  <a:uFillTx/>
                  <a:latin typeface="Consolas" panose="020B0609020204030204" pitchFamily="49" charset="0"/>
                  <a:ea typeface="+mn-ea"/>
                  <a:cs typeface="Consolas" panose="020B0609020204030204" pitchFamily="49" charset="0"/>
                </a:rPr>
                <a:t>.</a:t>
              </a:r>
              <a:r>
                <a:rPr kumimoji="0" lang="en-US" sz="1176" b="0" i="0" u="none" strike="noStrike" kern="0" cap="none" spc="0" normalizeH="0" baseline="0" noProof="0">
                  <a:ln>
                    <a:noFill/>
                  </a:ln>
                  <a:solidFill>
                    <a:srgbClr val="000000">
                      <a:lumMod val="65000"/>
                      <a:lumOff val="35000"/>
                    </a:srgbClr>
                  </a:solidFill>
                  <a:effectLst/>
                  <a:uLnTx/>
                  <a:uFillTx/>
                  <a:latin typeface="Consolas" panose="020B0609020204030204" pitchFamily="49" charset="0"/>
                  <a:ea typeface="+mn-ea"/>
                  <a:cs typeface="Consolas" panose="020B0609020204030204" pitchFamily="49" charset="0"/>
                </a:rPr>
                <a:t>ZT8zzX6vg9I5HvTm4f8f</a:t>
              </a:r>
            </a:p>
          </p:txBody>
        </p:sp>
        <p:sp>
          <p:nvSpPr>
            <p:cNvPr id="11" name="Left Brace 10">
              <a:extLst>
                <a:ext uri="{FF2B5EF4-FFF2-40B4-BE49-F238E27FC236}">
                  <a16:creationId xmlns:a16="http://schemas.microsoft.com/office/drawing/2014/main" id="{033B0A31-D37D-41AD-94F8-825D93E01F0E}"/>
                </a:ext>
              </a:extLst>
            </p:cNvPr>
            <p:cNvSpPr/>
            <p:nvPr/>
          </p:nvSpPr>
          <p:spPr>
            <a:xfrm rot="16200000">
              <a:off x="1237510" y="850115"/>
              <a:ext cx="127259" cy="2199056"/>
            </a:xfrm>
            <a:prstGeom prst="leftBrace">
              <a:avLst/>
            </a:prstGeom>
            <a:noFill/>
            <a:ln w="25400" cap="flat" cmpd="sng" algn="ctr">
              <a:solidFill>
                <a:srgbClr val="129038"/>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129038"/>
                </a:solidFill>
                <a:effectLst/>
                <a:uLnTx/>
                <a:uFillTx/>
                <a:latin typeface="Segoe UI"/>
                <a:ea typeface="+mn-ea"/>
                <a:cs typeface="+mn-cs"/>
              </a:endParaRPr>
            </a:p>
          </p:txBody>
        </p:sp>
        <p:sp>
          <p:nvSpPr>
            <p:cNvPr id="12" name="Left Brace 11">
              <a:extLst>
                <a:ext uri="{FF2B5EF4-FFF2-40B4-BE49-F238E27FC236}">
                  <a16:creationId xmlns:a16="http://schemas.microsoft.com/office/drawing/2014/main" id="{3D4D7204-5C00-4441-8CA3-7C819EB22F96}"/>
                </a:ext>
              </a:extLst>
            </p:cNvPr>
            <p:cNvSpPr/>
            <p:nvPr/>
          </p:nvSpPr>
          <p:spPr>
            <a:xfrm rot="16200000">
              <a:off x="3933459" y="447449"/>
              <a:ext cx="127257" cy="3004388"/>
            </a:xfrm>
            <a:prstGeom prst="leftBrace">
              <a:avLst/>
            </a:prstGeom>
            <a:noFill/>
            <a:ln w="25400" cap="flat" cmpd="sng" algn="ctr">
              <a:solidFill>
                <a:srgbClr val="0E715F"/>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sp>
          <p:nvSpPr>
            <p:cNvPr id="13" name="Left Brace 12">
              <a:extLst>
                <a:ext uri="{FF2B5EF4-FFF2-40B4-BE49-F238E27FC236}">
                  <a16:creationId xmlns:a16="http://schemas.microsoft.com/office/drawing/2014/main" id="{2B4DC3B6-709C-461B-87D9-8461AA8EC2D7}"/>
                </a:ext>
              </a:extLst>
            </p:cNvPr>
            <p:cNvSpPr/>
            <p:nvPr/>
          </p:nvSpPr>
          <p:spPr>
            <a:xfrm rot="16200000">
              <a:off x="6458682" y="1020841"/>
              <a:ext cx="127257" cy="1857603"/>
            </a:xfrm>
            <a:prstGeom prst="leftBrace">
              <a:avLst/>
            </a:prstGeom>
            <a:noFill/>
            <a:ln w="25400" cap="flat" cmpd="sng" algn="ctr">
              <a:solidFill>
                <a:srgbClr val="0E715F"/>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FFA88975-A75F-45C9-8DD4-B7D029750BDC}"/>
                </a:ext>
              </a:extLst>
            </p:cNvPr>
            <p:cNvSpPr txBox="1"/>
            <p:nvPr/>
          </p:nvSpPr>
          <p:spPr>
            <a:xfrm>
              <a:off x="865023" y="1958450"/>
              <a:ext cx="940536" cy="376738"/>
            </a:xfrm>
            <a:prstGeom prst="rect">
              <a:avLst/>
            </a:prstGeom>
            <a:noFill/>
          </p:spPr>
          <p:txBody>
            <a:bodyPr wrap="none" rtlCol="0">
              <a:spAutoFit/>
            </a:bodyPr>
            <a:lstStyle/>
            <a:p>
              <a:pPr marL="0" marR="0" lvl="0" indent="0" defTabSz="4572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129038"/>
                  </a:solidFill>
                  <a:effectLst/>
                  <a:uLnTx/>
                  <a:uFillTx/>
                  <a:latin typeface="Segoe UI" panose="020B0502040204020203" pitchFamily="34" charset="0"/>
                </a:rPr>
                <a:t>Header</a:t>
              </a:r>
            </a:p>
          </p:txBody>
        </p:sp>
        <p:sp>
          <p:nvSpPr>
            <p:cNvPr id="15" name="TextBox 14">
              <a:extLst>
                <a:ext uri="{FF2B5EF4-FFF2-40B4-BE49-F238E27FC236}">
                  <a16:creationId xmlns:a16="http://schemas.microsoft.com/office/drawing/2014/main" id="{FF566E8C-4E9E-4A06-8F2C-AD4B376077A0}"/>
                </a:ext>
              </a:extLst>
            </p:cNvPr>
            <p:cNvSpPr txBox="1"/>
            <p:nvPr/>
          </p:nvSpPr>
          <p:spPr>
            <a:xfrm>
              <a:off x="3636572" y="1958450"/>
              <a:ext cx="870226" cy="376738"/>
            </a:xfrm>
            <a:prstGeom prst="rect">
              <a:avLst/>
            </a:prstGeom>
            <a:noFill/>
          </p:spPr>
          <p:txBody>
            <a:bodyPr wrap="none" rtlCol="0">
              <a:spAutoFit/>
            </a:bodyPr>
            <a:lstStyle/>
            <a:p>
              <a:pPr marL="0" marR="0" lvl="0" indent="0" defTabSz="4572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E715F"/>
                  </a:solidFill>
                  <a:effectLst/>
                  <a:uLnTx/>
                  <a:uFillTx/>
                  <a:latin typeface="Segoe UI" panose="020B0502040204020203" pitchFamily="34" charset="0"/>
                </a:rPr>
                <a:t>Claims</a:t>
              </a:r>
            </a:p>
          </p:txBody>
        </p:sp>
        <p:sp>
          <p:nvSpPr>
            <p:cNvPr id="16" name="TextBox 15">
              <a:extLst>
                <a:ext uri="{FF2B5EF4-FFF2-40B4-BE49-F238E27FC236}">
                  <a16:creationId xmlns:a16="http://schemas.microsoft.com/office/drawing/2014/main" id="{F3B42929-60D4-4704-8694-72E15A94F2BB}"/>
                </a:ext>
              </a:extLst>
            </p:cNvPr>
            <p:cNvSpPr txBox="1"/>
            <p:nvPr/>
          </p:nvSpPr>
          <p:spPr>
            <a:xfrm>
              <a:off x="6022899" y="1959092"/>
              <a:ext cx="1176195" cy="376738"/>
            </a:xfrm>
            <a:prstGeom prst="rect">
              <a:avLst/>
            </a:prstGeom>
            <a:noFill/>
          </p:spPr>
          <p:txBody>
            <a:bodyPr wrap="none" rtlCol="0">
              <a:spAutoFit/>
            </a:bodyPr>
            <a:lstStyle/>
            <a:p>
              <a:pPr marL="0" marR="0" lvl="0" indent="0" defTabSz="4572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Segoe UI" panose="020B0502040204020203" pitchFamily="34" charset="0"/>
                </a:rPr>
                <a:t>Signature</a:t>
              </a:r>
            </a:p>
          </p:txBody>
        </p:sp>
        <p:sp>
          <p:nvSpPr>
            <p:cNvPr id="17" name="TextBox 16">
              <a:extLst>
                <a:ext uri="{FF2B5EF4-FFF2-40B4-BE49-F238E27FC236}">
                  <a16:creationId xmlns:a16="http://schemas.microsoft.com/office/drawing/2014/main" id="{F9FB50D8-C335-4B41-9C7D-638F4822C429}"/>
                </a:ext>
              </a:extLst>
            </p:cNvPr>
            <p:cNvSpPr txBox="1"/>
            <p:nvPr/>
          </p:nvSpPr>
          <p:spPr>
            <a:xfrm>
              <a:off x="2084925" y="1964025"/>
              <a:ext cx="868590" cy="376738"/>
            </a:xfrm>
            <a:prstGeom prst="rect">
              <a:avLst/>
            </a:prstGeom>
            <a:noFill/>
          </p:spPr>
          <p:txBody>
            <a:bodyPr wrap="none" rtlCol="0">
              <a:spAutoFit/>
            </a:bodyPr>
            <a:lstStyle/>
            <a:p>
              <a:pPr marL="0" marR="0" lvl="0" indent="0" defTabSz="4572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Segoe UI" panose="020B0502040204020203" pitchFamily="34" charset="0"/>
                </a:rPr>
                <a:t>&lt;dot&gt;</a:t>
              </a:r>
            </a:p>
          </p:txBody>
        </p:sp>
        <p:sp>
          <p:nvSpPr>
            <p:cNvPr id="18" name="TextBox 17">
              <a:extLst>
                <a:ext uri="{FF2B5EF4-FFF2-40B4-BE49-F238E27FC236}">
                  <a16:creationId xmlns:a16="http://schemas.microsoft.com/office/drawing/2014/main" id="{75D0BA41-441D-4E54-836C-9493176E78D4}"/>
                </a:ext>
              </a:extLst>
            </p:cNvPr>
            <p:cNvSpPr txBox="1"/>
            <p:nvPr/>
          </p:nvSpPr>
          <p:spPr>
            <a:xfrm>
              <a:off x="5183062" y="1964917"/>
              <a:ext cx="868590" cy="376738"/>
            </a:xfrm>
            <a:prstGeom prst="rect">
              <a:avLst/>
            </a:prstGeom>
            <a:noFill/>
          </p:spPr>
          <p:txBody>
            <a:bodyPr wrap="none" rtlCol="0">
              <a:spAutoFit/>
            </a:bodyPr>
            <a:lstStyle/>
            <a:p>
              <a:pPr marL="0" marR="0" lvl="0" indent="0" defTabSz="4572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Segoe UI" panose="020B0502040204020203" pitchFamily="34" charset="0"/>
                </a:rPr>
                <a:t>&lt;dot&gt;</a:t>
              </a:r>
            </a:p>
          </p:txBody>
        </p:sp>
      </p:grpSp>
      <p:sp>
        <p:nvSpPr>
          <p:cNvPr id="19" name="Isosceles Triangle 18">
            <a:extLst>
              <a:ext uri="{FF2B5EF4-FFF2-40B4-BE49-F238E27FC236}">
                <a16:creationId xmlns:a16="http://schemas.microsoft.com/office/drawing/2014/main" id="{A3C8FA2E-3C41-4EA0-8A1E-2D337DEB8A3E}"/>
              </a:ext>
            </a:extLst>
          </p:cNvPr>
          <p:cNvSpPr/>
          <p:nvPr/>
        </p:nvSpPr>
        <p:spPr>
          <a:xfrm>
            <a:off x="1837683" y="3492822"/>
            <a:ext cx="2155827" cy="543413"/>
          </a:xfrm>
          <a:prstGeom prst="triangle">
            <a:avLst>
              <a:gd name="adj" fmla="val 41267"/>
            </a:avLst>
          </a:prstGeom>
          <a:solidFill>
            <a:srgbClr val="129038"/>
          </a:solidFill>
          <a:ln w="25400" cap="flat" cmpd="sng" algn="ctr">
            <a:solidFill>
              <a:srgbClr val="129038">
                <a:shade val="50000"/>
              </a:srgbClr>
            </a:solidFill>
            <a:prstDash val="solid"/>
          </a:ln>
          <a:effectLst/>
        </p:spPr>
        <p:txBody>
          <a:bodyPr rtlCol="0" anchor="ctr"/>
          <a:lstStyle/>
          <a:p>
            <a:pPr marL="0" marR="0" lvl="0" indent="0" algn="ctr" defTabSz="4572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20" name="Isosceles Triangle 19">
            <a:extLst>
              <a:ext uri="{FF2B5EF4-FFF2-40B4-BE49-F238E27FC236}">
                <a16:creationId xmlns:a16="http://schemas.microsoft.com/office/drawing/2014/main" id="{26E39203-C792-45CF-8D33-175AB35901AE}"/>
              </a:ext>
            </a:extLst>
          </p:cNvPr>
          <p:cNvSpPr/>
          <p:nvPr/>
        </p:nvSpPr>
        <p:spPr>
          <a:xfrm>
            <a:off x="4096067" y="3494733"/>
            <a:ext cx="4847394" cy="538770"/>
          </a:xfrm>
          <a:prstGeom prst="triangle">
            <a:avLst>
              <a:gd name="adj" fmla="val 31331"/>
            </a:avLst>
          </a:prstGeom>
          <a:solidFill>
            <a:srgbClr val="0E715F"/>
          </a:solidFill>
          <a:ln w="25400" cap="flat" cmpd="sng" algn="ctr">
            <a:solidFill>
              <a:srgbClr val="0E715F">
                <a:shade val="50000"/>
              </a:srgbClr>
            </a:solidFill>
            <a:prstDash val="solid"/>
          </a:ln>
          <a:effectLst/>
        </p:spPr>
        <p:txBody>
          <a:bodyPr rtlCol="0" anchor="ctr"/>
          <a:lstStyle/>
          <a:p>
            <a:pPr marL="0" marR="0" lvl="0" indent="0" algn="ctr" defTabSz="4572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118172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Introduction and Logistics</a:t>
            </a:r>
          </a:p>
        </p:txBody>
      </p:sp>
      <p:sp>
        <p:nvSpPr>
          <p:cNvPr id="2" name="Text Placeholder 1">
            <a:extLst>
              <a:ext uri="{FF2B5EF4-FFF2-40B4-BE49-F238E27FC236}">
                <a16:creationId xmlns:a16="http://schemas.microsoft.com/office/drawing/2014/main" id="{F0C5C690-DD08-4652-AC13-07F835A921F2}"/>
              </a:ext>
            </a:extLst>
          </p:cNvPr>
          <p:cNvSpPr>
            <a:spLocks noGrp="1"/>
          </p:cNvSpPr>
          <p:nvPr>
            <p:ph idx="1"/>
          </p:nvPr>
        </p:nvSpPr>
        <p:spPr/>
        <p:txBody>
          <a:bodyPr>
            <a:normAutofit/>
          </a:bodyPr>
          <a:lstStyle/>
          <a:p>
            <a:r>
              <a:rPr lang="en-US"/>
              <a:t>Your trainer</a:t>
            </a:r>
          </a:p>
          <a:p>
            <a:pPr lvl="1"/>
            <a:r>
              <a:rPr lang="en-US"/>
              <a:t>You</a:t>
            </a:r>
          </a:p>
          <a:p>
            <a:pPr lvl="1"/>
            <a:r>
              <a:rPr lang="en-US"/>
              <a:t>Your role</a:t>
            </a:r>
          </a:p>
          <a:p>
            <a:pPr lvl="1"/>
            <a:r>
              <a:rPr lang="en-US"/>
              <a:t>Your company</a:t>
            </a:r>
          </a:p>
          <a:p>
            <a:pPr lvl="1"/>
            <a:r>
              <a:rPr lang="en-US"/>
              <a:t>Your experience in this technology area</a:t>
            </a:r>
          </a:p>
          <a:p>
            <a:pPr lvl="1"/>
            <a:r>
              <a:rPr lang="en-US"/>
              <a:t>Your goals for this workshop </a:t>
            </a:r>
          </a:p>
          <a:p>
            <a:r>
              <a:rPr lang="en-US"/>
              <a:t>Start and end times</a:t>
            </a:r>
          </a:p>
          <a:p>
            <a:r>
              <a:rPr lang="en-US"/>
              <a:t>Facilities (bathrooms, smoking)</a:t>
            </a:r>
          </a:p>
          <a:p>
            <a:r>
              <a:rPr lang="en-US"/>
              <a:t>Meals</a:t>
            </a:r>
          </a:p>
          <a:p>
            <a:r>
              <a:rPr lang="en-US"/>
              <a:t>Computers, phones, tablets, etc.</a:t>
            </a:r>
          </a:p>
          <a:p>
            <a:r>
              <a:rPr lang="en-US"/>
              <a:t>Please set phone to vibrate</a:t>
            </a:r>
          </a:p>
          <a:p>
            <a:endParaRPr lang="nl-NL"/>
          </a:p>
        </p:txBody>
      </p:sp>
    </p:spTree>
    <p:extLst>
      <p:ext uri="{BB962C8B-B14F-4D97-AF65-F5344CB8AC3E}">
        <p14:creationId xmlns:p14="http://schemas.microsoft.com/office/powerpoint/2010/main" val="15112455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Token signing</a:t>
            </a:r>
          </a:p>
        </p:txBody>
      </p:sp>
      <p:sp>
        <p:nvSpPr>
          <p:cNvPr id="2" name="Text Placeholder 1"/>
          <p:cNvSpPr>
            <a:spLocks noGrp="1"/>
          </p:cNvSpPr>
          <p:nvPr>
            <p:ph idx="1"/>
          </p:nvPr>
        </p:nvSpPr>
        <p:spPr/>
        <p:txBody>
          <a:bodyPr>
            <a:normAutofit/>
          </a:bodyPr>
          <a:lstStyle/>
          <a:p>
            <a:pPr marL="0" indent="0">
              <a:buNone/>
            </a:pPr>
            <a:r>
              <a:rPr lang="en-US" b="1" dirty="0"/>
              <a:t>Security Token Service (STS)</a:t>
            </a:r>
          </a:p>
          <a:p>
            <a:r>
              <a:rPr lang="en-US" sz="2400" dirty="0"/>
              <a:t>Creates a claims collection</a:t>
            </a:r>
          </a:p>
          <a:p>
            <a:r>
              <a:rPr lang="en-US" sz="2400" dirty="0"/>
              <a:t>Serializes the collection (e.g. JSON)</a:t>
            </a:r>
          </a:p>
          <a:p>
            <a:r>
              <a:rPr lang="en-US" sz="2400" dirty="0"/>
              <a:t>Computes hash of the serialized data</a:t>
            </a:r>
          </a:p>
          <a:p>
            <a:r>
              <a:rPr lang="en-US" sz="2400" dirty="0"/>
              <a:t>Encrypts the hash with the private key of the signing certificate</a:t>
            </a:r>
          </a:p>
          <a:p>
            <a:r>
              <a:rPr lang="en-US" sz="2400" dirty="0"/>
              <a:t>Attaches the encrypted hash to the serialized claims collection and sends as token</a:t>
            </a:r>
          </a:p>
          <a:p>
            <a:r>
              <a:rPr lang="en-US" sz="2400" dirty="0"/>
              <a:t>Publishes metadata, incl. public keys used to sign tokens</a:t>
            </a:r>
          </a:p>
          <a:p>
            <a:endParaRPr lang="en-US" sz="2400" dirty="0"/>
          </a:p>
        </p:txBody>
      </p:sp>
      <p:sp>
        <p:nvSpPr>
          <p:cNvPr id="5" name="Content Placeholder 4">
            <a:extLst>
              <a:ext uri="{FF2B5EF4-FFF2-40B4-BE49-F238E27FC236}">
                <a16:creationId xmlns:a16="http://schemas.microsoft.com/office/drawing/2014/main" id="{DE3C8735-072F-4305-BC63-EDABA0728D9E}"/>
              </a:ext>
            </a:extLst>
          </p:cNvPr>
          <p:cNvSpPr>
            <a:spLocks noGrp="1"/>
          </p:cNvSpPr>
          <p:nvPr>
            <p:ph idx="10"/>
          </p:nvPr>
        </p:nvSpPr>
        <p:spPr/>
        <p:txBody>
          <a:bodyPr/>
          <a:lstStyle/>
          <a:p>
            <a:pPr marL="0" indent="0">
              <a:buNone/>
            </a:pPr>
            <a:r>
              <a:rPr lang="en-US" b="1"/>
              <a:t>Application</a:t>
            </a:r>
          </a:p>
          <a:p>
            <a:r>
              <a:rPr lang="en-US" sz="2400"/>
              <a:t>Obtains the public key(s) of the signing certificate</a:t>
            </a:r>
          </a:p>
          <a:p>
            <a:r>
              <a:rPr lang="en-US" sz="2400"/>
              <a:t>Receives a token (usually unencrypted)</a:t>
            </a:r>
          </a:p>
          <a:p>
            <a:r>
              <a:rPr lang="en-US" sz="2400"/>
              <a:t>Computes hash of the serialized claims collection</a:t>
            </a:r>
          </a:p>
          <a:p>
            <a:r>
              <a:rPr lang="en-US" sz="2400"/>
              <a:t>Decrypts the encrypted hash sent with the token</a:t>
            </a:r>
          </a:p>
          <a:p>
            <a:r>
              <a:rPr lang="en-US" sz="2400"/>
              <a:t>Compares the two</a:t>
            </a:r>
          </a:p>
          <a:p>
            <a:pPr lvl="1"/>
            <a:endParaRPr lang="en-US"/>
          </a:p>
          <a:p>
            <a:endParaRPr lang="en-US"/>
          </a:p>
        </p:txBody>
      </p:sp>
    </p:spTree>
    <p:extLst>
      <p:ext uri="{BB962C8B-B14F-4D97-AF65-F5344CB8AC3E}">
        <p14:creationId xmlns:p14="http://schemas.microsoft.com/office/powerpoint/2010/main" val="34006625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216CF4-8EEE-4449-AEF9-F85BACAEB023}"/>
              </a:ext>
            </a:extLst>
          </p:cNvPr>
          <p:cNvSpPr>
            <a:spLocks noGrp="1"/>
          </p:cNvSpPr>
          <p:nvPr>
            <p:ph type="title"/>
          </p:nvPr>
        </p:nvSpPr>
        <p:spPr/>
        <p:txBody>
          <a:bodyPr/>
          <a:lstStyle/>
          <a:p>
            <a:r>
              <a:rPr lang="en-US" dirty="0"/>
              <a:t>Common claim types</a:t>
            </a:r>
          </a:p>
        </p:txBody>
      </p:sp>
      <p:graphicFrame>
        <p:nvGraphicFramePr>
          <p:cNvPr id="7" name="Table 6">
            <a:extLst>
              <a:ext uri="{FF2B5EF4-FFF2-40B4-BE49-F238E27FC236}">
                <a16:creationId xmlns:a16="http://schemas.microsoft.com/office/drawing/2014/main" id="{A2BB328C-E0D1-4B3C-B918-0C2EA3818B4B}"/>
              </a:ext>
            </a:extLst>
          </p:cNvPr>
          <p:cNvGraphicFramePr>
            <a:graphicFrameLocks noGrp="1"/>
          </p:cNvGraphicFramePr>
          <p:nvPr>
            <p:extLst>
              <p:ext uri="{D42A27DB-BD31-4B8C-83A1-F6EECF244321}">
                <p14:modId xmlns:p14="http://schemas.microsoft.com/office/powerpoint/2010/main" val="1532472641"/>
              </p:ext>
            </p:extLst>
          </p:nvPr>
        </p:nvGraphicFramePr>
        <p:xfrm>
          <a:off x="283881" y="1223931"/>
          <a:ext cx="11186460" cy="3403600"/>
        </p:xfrm>
        <a:graphic>
          <a:graphicData uri="http://schemas.openxmlformats.org/drawingml/2006/table">
            <a:tbl>
              <a:tblPr firstRow="1" bandRow="1">
                <a:tableStyleId>{5C22544A-7EE6-4342-B048-85BDC9FD1C3A}</a:tableStyleId>
              </a:tblPr>
              <a:tblGrid>
                <a:gridCol w="1887819">
                  <a:extLst>
                    <a:ext uri="{9D8B030D-6E8A-4147-A177-3AD203B41FA5}">
                      <a16:colId xmlns:a16="http://schemas.microsoft.com/office/drawing/2014/main" val="768095018"/>
                    </a:ext>
                  </a:extLst>
                </a:gridCol>
                <a:gridCol w="9298641">
                  <a:extLst>
                    <a:ext uri="{9D8B030D-6E8A-4147-A177-3AD203B41FA5}">
                      <a16:colId xmlns:a16="http://schemas.microsoft.com/office/drawing/2014/main" val="734812612"/>
                    </a:ext>
                  </a:extLst>
                </a:gridCol>
              </a:tblGrid>
              <a:tr h="370840">
                <a:tc>
                  <a:txBody>
                    <a:bodyPr/>
                    <a:lstStyle/>
                    <a:p>
                      <a:r>
                        <a:rPr lang="en-US" dirty="0"/>
                        <a:t>Name</a:t>
                      </a:r>
                    </a:p>
                  </a:txBody>
                  <a:tcPr/>
                </a:tc>
                <a:tc>
                  <a:txBody>
                    <a:bodyPr/>
                    <a:lstStyle/>
                    <a:p>
                      <a:r>
                        <a:rPr lang="en-US" dirty="0"/>
                        <a:t>Purpose</a:t>
                      </a:r>
                    </a:p>
                  </a:txBody>
                  <a:tcPr/>
                </a:tc>
                <a:extLst>
                  <a:ext uri="{0D108BD9-81ED-4DB2-BD59-A6C34878D82A}">
                    <a16:rowId xmlns:a16="http://schemas.microsoft.com/office/drawing/2014/main" val="3223659648"/>
                  </a:ext>
                </a:extLst>
              </a:tr>
              <a:tr h="370840">
                <a:tc>
                  <a:txBody>
                    <a:bodyPr/>
                    <a:lstStyle/>
                    <a:p>
                      <a:r>
                        <a:rPr lang="en-US" dirty="0" err="1"/>
                        <a:t>aud</a:t>
                      </a:r>
                      <a:endParaRPr lang="en-US" dirty="0"/>
                    </a:p>
                  </a:txBody>
                  <a:tcPr/>
                </a:tc>
                <a:tc>
                  <a:txBody>
                    <a:bodyPr/>
                    <a:lstStyle/>
                    <a:p>
                      <a:r>
                        <a:rPr lang="en-US" dirty="0"/>
                        <a:t>Audience: id (</a:t>
                      </a:r>
                      <a:r>
                        <a:rPr lang="en-US" dirty="0" err="1"/>
                        <a:t>guid</a:t>
                      </a:r>
                      <a:r>
                        <a:rPr lang="en-US" dirty="0"/>
                        <a:t> or </a:t>
                      </a:r>
                      <a:r>
                        <a:rPr lang="en-US" dirty="0" err="1"/>
                        <a:t>uri</a:t>
                      </a:r>
                      <a:r>
                        <a:rPr lang="en-US" dirty="0"/>
                        <a:t>) of the intended recipient of this token (resource)</a:t>
                      </a:r>
                    </a:p>
                  </a:txBody>
                  <a:tcPr/>
                </a:tc>
                <a:extLst>
                  <a:ext uri="{0D108BD9-81ED-4DB2-BD59-A6C34878D82A}">
                    <a16:rowId xmlns:a16="http://schemas.microsoft.com/office/drawing/2014/main" val="3011681148"/>
                  </a:ext>
                </a:extLst>
              </a:tr>
              <a:tr h="370840">
                <a:tc>
                  <a:txBody>
                    <a:bodyPr/>
                    <a:lstStyle/>
                    <a:p>
                      <a:r>
                        <a:rPr lang="en-US" dirty="0" err="1"/>
                        <a:t>iss</a:t>
                      </a:r>
                      <a:endParaRPr lang="en-US" dirty="0"/>
                    </a:p>
                  </a:txBody>
                  <a:tcPr/>
                </a:tc>
                <a:tc>
                  <a:txBody>
                    <a:bodyPr/>
                    <a:lstStyle/>
                    <a:p>
                      <a:r>
                        <a:rPr lang="en-US" dirty="0"/>
                        <a:t>Issuer: id of the token issuer</a:t>
                      </a:r>
                    </a:p>
                  </a:txBody>
                  <a:tcPr/>
                </a:tc>
                <a:extLst>
                  <a:ext uri="{0D108BD9-81ED-4DB2-BD59-A6C34878D82A}">
                    <a16:rowId xmlns:a16="http://schemas.microsoft.com/office/drawing/2014/main" val="3890038629"/>
                  </a:ext>
                </a:extLst>
              </a:tr>
              <a:tr h="370840">
                <a:tc>
                  <a:txBody>
                    <a:bodyPr/>
                    <a:lstStyle/>
                    <a:p>
                      <a:r>
                        <a:rPr lang="en-US" dirty="0" err="1"/>
                        <a:t>nbf</a:t>
                      </a:r>
                      <a:r>
                        <a:rPr lang="en-US" dirty="0"/>
                        <a:t>, exp, </a:t>
                      </a:r>
                      <a:r>
                        <a:rPr lang="en-US" dirty="0" err="1"/>
                        <a:t>iat</a:t>
                      </a:r>
                      <a:endParaRPr lang="en-US" dirty="0"/>
                    </a:p>
                  </a:txBody>
                  <a:tcPr/>
                </a:tc>
                <a:tc>
                  <a:txBody>
                    <a:bodyPr/>
                    <a:lstStyle/>
                    <a:p>
                      <a:r>
                        <a:rPr lang="en-US" dirty="0"/>
                        <a:t>Validity period: UTC clock tick, Not Before, Expires, Issue At</a:t>
                      </a:r>
                    </a:p>
                  </a:txBody>
                  <a:tcPr/>
                </a:tc>
                <a:extLst>
                  <a:ext uri="{0D108BD9-81ED-4DB2-BD59-A6C34878D82A}">
                    <a16:rowId xmlns:a16="http://schemas.microsoft.com/office/drawing/2014/main" val="294968286"/>
                  </a:ext>
                </a:extLst>
              </a:tr>
              <a:tr h="370840">
                <a:tc>
                  <a:txBody>
                    <a:bodyPr/>
                    <a:lstStyle/>
                    <a:p>
                      <a:r>
                        <a:rPr lang="en-US" dirty="0"/>
                        <a:t>nonce</a:t>
                      </a:r>
                    </a:p>
                  </a:txBody>
                  <a:tcPr/>
                </a:tc>
                <a:tc>
                  <a:txBody>
                    <a:bodyPr/>
                    <a:lstStyle/>
                    <a:p>
                      <a:r>
                        <a:rPr lang="en-US" dirty="0"/>
                        <a:t>Replay protection: random nonce known by the client ensuring uniqueness of the response from STS with this token</a:t>
                      </a:r>
                    </a:p>
                  </a:txBody>
                  <a:tcPr/>
                </a:tc>
                <a:extLst>
                  <a:ext uri="{0D108BD9-81ED-4DB2-BD59-A6C34878D82A}">
                    <a16:rowId xmlns:a16="http://schemas.microsoft.com/office/drawing/2014/main" val="2328617972"/>
                  </a:ext>
                </a:extLst>
              </a:tr>
              <a:tr h="370840">
                <a:tc>
                  <a:txBody>
                    <a:bodyPr/>
                    <a:lstStyle/>
                    <a:p>
                      <a:r>
                        <a:rPr lang="en-US" dirty="0"/>
                        <a:t>sub</a:t>
                      </a:r>
                    </a:p>
                  </a:txBody>
                  <a:tcPr/>
                </a:tc>
                <a:tc>
                  <a:txBody>
                    <a:bodyPr/>
                    <a:lstStyle/>
                    <a:p>
                      <a:r>
                        <a:rPr lang="en-US" dirty="0"/>
                        <a:t>Subject identifier: id (</a:t>
                      </a:r>
                      <a:r>
                        <a:rPr lang="en-US" dirty="0" err="1"/>
                        <a:t>guid</a:t>
                      </a:r>
                      <a:r>
                        <a:rPr lang="en-US" dirty="0"/>
                        <a:t>, </a:t>
                      </a:r>
                      <a:r>
                        <a:rPr lang="en-US" dirty="0" err="1"/>
                        <a:t>uri</a:t>
                      </a:r>
                      <a:r>
                        <a:rPr lang="en-US" dirty="0"/>
                        <a:t>) of the resource owner. Scope of uniqueness subject to agreement between token consumer and issuer</a:t>
                      </a:r>
                    </a:p>
                  </a:txBody>
                  <a:tcPr/>
                </a:tc>
                <a:extLst>
                  <a:ext uri="{0D108BD9-81ED-4DB2-BD59-A6C34878D82A}">
                    <a16:rowId xmlns:a16="http://schemas.microsoft.com/office/drawing/2014/main" val="2178731410"/>
                  </a:ext>
                </a:extLst>
              </a:tr>
              <a:tr h="370840">
                <a:tc>
                  <a:txBody>
                    <a:bodyPr/>
                    <a:lstStyle/>
                    <a:p>
                      <a:r>
                        <a:rPr lang="en-US" dirty="0" err="1"/>
                        <a:t>scp</a:t>
                      </a:r>
                      <a:endParaRPr lang="en-US" dirty="0"/>
                    </a:p>
                  </a:txBody>
                  <a:tcPr/>
                </a:tc>
                <a:tc>
                  <a:txBody>
                    <a:bodyPr/>
                    <a:lstStyle/>
                    <a:p>
                      <a:r>
                        <a:rPr lang="en-US" dirty="0"/>
                        <a:t>Scope: an array of resource server defined strings, each identifying a particular privilege level exposed by the server and granted in this token to the client</a:t>
                      </a:r>
                    </a:p>
                  </a:txBody>
                  <a:tcPr/>
                </a:tc>
                <a:extLst>
                  <a:ext uri="{0D108BD9-81ED-4DB2-BD59-A6C34878D82A}">
                    <a16:rowId xmlns:a16="http://schemas.microsoft.com/office/drawing/2014/main" val="3036699290"/>
                  </a:ext>
                </a:extLst>
              </a:tr>
            </a:tbl>
          </a:graphicData>
        </a:graphic>
      </p:graphicFrame>
    </p:spTree>
    <p:extLst>
      <p:ext uri="{BB962C8B-B14F-4D97-AF65-F5344CB8AC3E}">
        <p14:creationId xmlns:p14="http://schemas.microsoft.com/office/powerpoint/2010/main" val="4251045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0FE9-09B9-4EB0-B9C2-3CFF330011FD}"/>
              </a:ext>
            </a:extLst>
          </p:cNvPr>
          <p:cNvSpPr>
            <a:spLocks noGrp="1"/>
          </p:cNvSpPr>
          <p:nvPr>
            <p:ph type="title"/>
          </p:nvPr>
        </p:nvSpPr>
        <p:spPr/>
        <p:txBody>
          <a:bodyPr/>
          <a:lstStyle/>
          <a:p>
            <a:r>
              <a:rPr lang="en-US" dirty="0"/>
              <a:t>Token types</a:t>
            </a:r>
          </a:p>
        </p:txBody>
      </p:sp>
      <p:sp>
        <p:nvSpPr>
          <p:cNvPr id="5" name="Content Placeholder 4">
            <a:extLst>
              <a:ext uri="{FF2B5EF4-FFF2-40B4-BE49-F238E27FC236}">
                <a16:creationId xmlns:a16="http://schemas.microsoft.com/office/drawing/2014/main" id="{C6A2C47C-9DA1-4AE5-97B1-918B250D2B78}"/>
              </a:ext>
            </a:extLst>
          </p:cNvPr>
          <p:cNvSpPr>
            <a:spLocks noGrp="1"/>
          </p:cNvSpPr>
          <p:nvPr>
            <p:ph idx="1"/>
          </p:nvPr>
        </p:nvSpPr>
        <p:spPr/>
        <p:txBody>
          <a:bodyPr>
            <a:normAutofit/>
          </a:bodyPr>
          <a:lstStyle/>
          <a:p>
            <a:r>
              <a:rPr lang="en-US" dirty="0"/>
              <a:t>Access token (OAuth2)</a:t>
            </a:r>
          </a:p>
          <a:p>
            <a:pPr lvl="1"/>
            <a:r>
              <a:rPr lang="en-US" dirty="0"/>
              <a:t>JWT</a:t>
            </a:r>
          </a:p>
          <a:p>
            <a:pPr lvl="1"/>
            <a:r>
              <a:rPr lang="en-US" dirty="0"/>
              <a:t>Typical validity: 1h</a:t>
            </a:r>
          </a:p>
          <a:p>
            <a:pPr lvl="1"/>
            <a:r>
              <a:rPr lang="en-US" dirty="0"/>
              <a:t>Once granted cannot be revoked </a:t>
            </a:r>
            <a:r>
              <a:rPr lang="en-US" sz="1800" dirty="0"/>
              <a:t>(except 1</a:t>
            </a:r>
            <a:r>
              <a:rPr lang="en-US" sz="1800" baseline="30000" dirty="0"/>
              <a:t>st</a:t>
            </a:r>
            <a:r>
              <a:rPr lang="en-US" sz="1800" dirty="0"/>
              <a:t> party apps: Continuous Access Evaluation (Preview))</a:t>
            </a:r>
            <a:r>
              <a:rPr lang="en-US" dirty="0"/>
              <a:t> </a:t>
            </a:r>
          </a:p>
          <a:p>
            <a:pPr lvl="1"/>
            <a:r>
              <a:rPr lang="en-US" dirty="0"/>
              <a:t>May be refreshed using a Refresh Token</a:t>
            </a:r>
          </a:p>
          <a:p>
            <a:r>
              <a:rPr lang="en-US" dirty="0"/>
              <a:t>Id token (OIDC)</a:t>
            </a:r>
          </a:p>
          <a:p>
            <a:pPr lvl="1"/>
            <a:r>
              <a:rPr lang="en-US" dirty="0"/>
              <a:t>JWT</a:t>
            </a:r>
          </a:p>
          <a:p>
            <a:pPr lvl="1"/>
            <a:r>
              <a:rPr lang="en-US" dirty="0"/>
              <a:t>Typical validity: 1h</a:t>
            </a:r>
          </a:p>
          <a:p>
            <a:pPr lvl="1"/>
            <a:r>
              <a:rPr lang="en-US" dirty="0"/>
              <a:t>May be refreshed using appropriate authentication mechanism (e.g. cookie)</a:t>
            </a:r>
          </a:p>
          <a:p>
            <a:r>
              <a:rPr lang="en-US" dirty="0"/>
              <a:t>Refresh token (OAuth2)</a:t>
            </a:r>
          </a:p>
          <a:p>
            <a:pPr lvl="1"/>
            <a:r>
              <a:rPr lang="en-US" dirty="0"/>
              <a:t>Opaque format, understood only by the Authorization Server</a:t>
            </a:r>
          </a:p>
          <a:p>
            <a:pPr lvl="1"/>
            <a:r>
              <a:rPr lang="en-US" dirty="0"/>
              <a:t>Validity depends on client type (e.g. mobile: months)</a:t>
            </a:r>
          </a:p>
          <a:p>
            <a:pPr lvl="1"/>
            <a:r>
              <a:rPr lang="en-US" dirty="0"/>
              <a:t>May be revoked by admin or resource owner</a:t>
            </a:r>
          </a:p>
        </p:txBody>
      </p:sp>
    </p:spTree>
    <p:extLst>
      <p:ext uri="{BB962C8B-B14F-4D97-AF65-F5344CB8AC3E}">
        <p14:creationId xmlns:p14="http://schemas.microsoft.com/office/powerpoint/2010/main" val="2840696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73CE-CB7B-4D69-B7D4-92A2F331A986}"/>
              </a:ext>
            </a:extLst>
          </p:cNvPr>
          <p:cNvSpPr>
            <a:spLocks noGrp="1"/>
          </p:cNvSpPr>
          <p:nvPr>
            <p:ph type="title"/>
          </p:nvPr>
        </p:nvSpPr>
        <p:spPr/>
        <p:txBody>
          <a:bodyPr/>
          <a:lstStyle/>
          <a:p>
            <a:r>
              <a:rPr lang="en-US" dirty="0"/>
              <a:t>Token revocation</a:t>
            </a:r>
          </a:p>
        </p:txBody>
      </p:sp>
      <p:sp>
        <p:nvSpPr>
          <p:cNvPr id="3" name="Content Placeholder 2">
            <a:extLst>
              <a:ext uri="{FF2B5EF4-FFF2-40B4-BE49-F238E27FC236}">
                <a16:creationId xmlns:a16="http://schemas.microsoft.com/office/drawing/2014/main" id="{6E09DA66-F21C-4944-B194-F8107DA1AAE4}"/>
              </a:ext>
            </a:extLst>
          </p:cNvPr>
          <p:cNvSpPr>
            <a:spLocks noGrp="1"/>
          </p:cNvSpPr>
          <p:nvPr>
            <p:ph idx="1"/>
          </p:nvPr>
        </p:nvSpPr>
        <p:spPr/>
        <p:txBody>
          <a:bodyPr/>
          <a:lstStyle/>
          <a:p>
            <a:r>
              <a:rPr lang="en-US" dirty="0"/>
              <a:t>Access token (OAuth2)</a:t>
            </a:r>
          </a:p>
          <a:p>
            <a:pPr lvl="1"/>
            <a:r>
              <a:rPr lang="en-US" dirty="0"/>
              <a:t>Cannot be revoked once issued</a:t>
            </a:r>
          </a:p>
          <a:p>
            <a:pPr lvl="1"/>
            <a:r>
              <a:rPr lang="en-US" dirty="0"/>
              <a:t>Refresh tokens can be revoked – will not work in </a:t>
            </a:r>
            <a:r>
              <a:rPr lang="en-US" b="1" dirty="0"/>
              <a:t>next</a:t>
            </a:r>
            <a:r>
              <a:rPr lang="en-US" dirty="0"/>
              <a:t> access token request</a:t>
            </a:r>
          </a:p>
          <a:p>
            <a:pPr lvl="1"/>
            <a:r>
              <a:rPr lang="en-US" dirty="0"/>
              <a:t>Admin command for all or specific user, user changes password, uses MyApps portal</a:t>
            </a:r>
          </a:p>
          <a:p>
            <a:r>
              <a:rPr lang="en-US" dirty="0"/>
              <a:t>Id token (OIDC)</a:t>
            </a:r>
          </a:p>
          <a:p>
            <a:pPr lvl="1"/>
            <a:r>
              <a:rPr lang="en-US" dirty="0"/>
              <a:t>Revocation == ‘logout’</a:t>
            </a:r>
          </a:p>
          <a:p>
            <a:pPr lvl="1"/>
            <a:r>
              <a:rPr lang="en-US" dirty="0"/>
              <a:t>OIDC defines several logout mechanisms</a:t>
            </a:r>
          </a:p>
          <a:p>
            <a:pPr lvl="2"/>
            <a:r>
              <a:rPr lang="en-US" dirty="0"/>
              <a:t>Session Management based (session polling)</a:t>
            </a:r>
          </a:p>
          <a:p>
            <a:pPr lvl="2"/>
            <a:r>
              <a:rPr lang="en-US" dirty="0"/>
              <a:t>Back-channel API – </a:t>
            </a:r>
            <a:r>
              <a:rPr lang="en-US" u="sng" dirty="0"/>
              <a:t>not</a:t>
            </a:r>
            <a:r>
              <a:rPr lang="en-US" dirty="0"/>
              <a:t> supported by AAD</a:t>
            </a:r>
          </a:p>
          <a:p>
            <a:pPr lvl="2"/>
            <a:r>
              <a:rPr lang="en-US" dirty="0"/>
              <a:t>Front-channel request</a:t>
            </a:r>
          </a:p>
        </p:txBody>
      </p:sp>
    </p:spTree>
    <p:extLst>
      <p:ext uri="{BB962C8B-B14F-4D97-AF65-F5344CB8AC3E}">
        <p14:creationId xmlns:p14="http://schemas.microsoft.com/office/powerpoint/2010/main" val="3707391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2C8EC2-9811-4B1D-BB41-C431C8413D09}"/>
              </a:ext>
            </a:extLst>
          </p:cNvPr>
          <p:cNvSpPr>
            <a:spLocks noGrp="1"/>
          </p:cNvSpPr>
          <p:nvPr>
            <p:ph type="title"/>
          </p:nvPr>
        </p:nvSpPr>
        <p:spPr/>
        <p:txBody>
          <a:bodyPr/>
          <a:lstStyle/>
          <a:p>
            <a:r>
              <a:rPr lang="en-US" dirty="0"/>
              <a:t>OAuth2 2.0 and OIDC</a:t>
            </a:r>
          </a:p>
        </p:txBody>
      </p:sp>
      <p:sp>
        <p:nvSpPr>
          <p:cNvPr id="6" name="Text Placeholder 5">
            <a:extLst>
              <a:ext uri="{FF2B5EF4-FFF2-40B4-BE49-F238E27FC236}">
                <a16:creationId xmlns:a16="http://schemas.microsoft.com/office/drawing/2014/main" id="{11BACA03-304F-4BDA-8C35-12D6B06A22EE}"/>
              </a:ext>
            </a:extLst>
          </p:cNvPr>
          <p:cNvSpPr>
            <a:spLocks noGrp="1"/>
          </p:cNvSpPr>
          <p:nvPr>
            <p:ph type="body" sz="quarter" idx="14"/>
          </p:nvPr>
        </p:nvSpPr>
        <p:spPr/>
        <p:txBody>
          <a:bodyPr/>
          <a:lstStyle/>
          <a:p>
            <a:r>
              <a:rPr lang="en-US" dirty="0"/>
              <a:t>Summary</a:t>
            </a:r>
          </a:p>
        </p:txBody>
      </p:sp>
    </p:spTree>
    <p:extLst>
      <p:ext uri="{BB962C8B-B14F-4D97-AF65-F5344CB8AC3E}">
        <p14:creationId xmlns:p14="http://schemas.microsoft.com/office/powerpoint/2010/main" val="280458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1BE0-D467-4D03-B090-FED73DB4B33B}"/>
              </a:ext>
            </a:extLst>
          </p:cNvPr>
          <p:cNvSpPr>
            <a:spLocks noGrp="1"/>
          </p:cNvSpPr>
          <p:nvPr>
            <p:ph type="title"/>
          </p:nvPr>
        </p:nvSpPr>
        <p:spPr/>
        <p:txBody>
          <a:bodyPr/>
          <a:lstStyle/>
          <a:p>
            <a:r>
              <a:rPr lang="en-US"/>
              <a:t>OAuth 2.0 Flows</a:t>
            </a:r>
          </a:p>
        </p:txBody>
      </p:sp>
      <p:graphicFrame>
        <p:nvGraphicFramePr>
          <p:cNvPr id="5" name="Table 4">
            <a:extLst>
              <a:ext uri="{FF2B5EF4-FFF2-40B4-BE49-F238E27FC236}">
                <a16:creationId xmlns:a16="http://schemas.microsoft.com/office/drawing/2014/main" id="{D4606BDC-A9B7-46DF-8A72-ACC061AF72BC}"/>
              </a:ext>
            </a:extLst>
          </p:cNvPr>
          <p:cNvGraphicFramePr>
            <a:graphicFrameLocks noGrp="1"/>
          </p:cNvGraphicFramePr>
          <p:nvPr/>
        </p:nvGraphicFramePr>
        <p:xfrm>
          <a:off x="179998" y="884085"/>
          <a:ext cx="11550449" cy="5855507"/>
        </p:xfrm>
        <a:graphic>
          <a:graphicData uri="http://schemas.openxmlformats.org/drawingml/2006/table">
            <a:tbl>
              <a:tblPr firstRow="1" bandRow="1">
                <a:tableStyleId>{5C22544A-7EE6-4342-B048-85BDC9FD1C3A}</a:tableStyleId>
              </a:tblPr>
              <a:tblGrid>
                <a:gridCol w="1554801">
                  <a:extLst>
                    <a:ext uri="{9D8B030D-6E8A-4147-A177-3AD203B41FA5}">
                      <a16:colId xmlns:a16="http://schemas.microsoft.com/office/drawing/2014/main" val="20000"/>
                    </a:ext>
                  </a:extLst>
                </a:gridCol>
                <a:gridCol w="1083183">
                  <a:extLst>
                    <a:ext uri="{9D8B030D-6E8A-4147-A177-3AD203B41FA5}">
                      <a16:colId xmlns:a16="http://schemas.microsoft.com/office/drawing/2014/main" val="2737673397"/>
                    </a:ext>
                  </a:extLst>
                </a:gridCol>
                <a:gridCol w="1130869">
                  <a:extLst>
                    <a:ext uri="{9D8B030D-6E8A-4147-A177-3AD203B41FA5}">
                      <a16:colId xmlns:a16="http://schemas.microsoft.com/office/drawing/2014/main" val="2197251155"/>
                    </a:ext>
                  </a:extLst>
                </a:gridCol>
                <a:gridCol w="1130869">
                  <a:extLst>
                    <a:ext uri="{9D8B030D-6E8A-4147-A177-3AD203B41FA5}">
                      <a16:colId xmlns:a16="http://schemas.microsoft.com/office/drawing/2014/main" val="4267198594"/>
                    </a:ext>
                  </a:extLst>
                </a:gridCol>
                <a:gridCol w="6650727">
                  <a:extLst>
                    <a:ext uri="{9D8B030D-6E8A-4147-A177-3AD203B41FA5}">
                      <a16:colId xmlns:a16="http://schemas.microsoft.com/office/drawing/2014/main" val="20001"/>
                    </a:ext>
                  </a:extLst>
                </a:gridCol>
              </a:tblGrid>
              <a:tr h="422048">
                <a:tc>
                  <a:txBody>
                    <a:bodyPr/>
                    <a:lstStyle/>
                    <a:p>
                      <a:r>
                        <a:rPr lang="en-US" sz="1800" dirty="0"/>
                        <a:t>Flow name</a:t>
                      </a:r>
                    </a:p>
                  </a:txBody>
                  <a:tcPr marL="89642" marR="89642" marT="44821" marB="44821"/>
                </a:tc>
                <a:tc>
                  <a:txBody>
                    <a:bodyPr/>
                    <a:lstStyle/>
                    <a:p>
                      <a:r>
                        <a:rPr lang="en-US" sz="1800" dirty="0"/>
                        <a:t>User?</a:t>
                      </a:r>
                    </a:p>
                  </a:txBody>
                  <a:tcPr marL="89642" marR="89642" marT="44821" marB="44821"/>
                </a:tc>
                <a:tc>
                  <a:txBody>
                    <a:bodyPr/>
                    <a:lstStyle/>
                    <a:p>
                      <a:r>
                        <a:rPr lang="en-US" sz="1800" dirty="0"/>
                        <a:t>Browser?</a:t>
                      </a:r>
                    </a:p>
                  </a:txBody>
                  <a:tcPr marL="89642" marR="89642" marT="44821" marB="44821"/>
                </a:tc>
                <a:tc>
                  <a:txBody>
                    <a:bodyPr/>
                    <a:lstStyle/>
                    <a:p>
                      <a:r>
                        <a:rPr lang="en-US" sz="1800" dirty="0"/>
                        <a:t>Client</a:t>
                      </a:r>
                    </a:p>
                    <a:p>
                      <a:r>
                        <a:rPr lang="en-US" sz="1800" dirty="0"/>
                        <a:t>type</a:t>
                      </a:r>
                    </a:p>
                  </a:txBody>
                  <a:tcPr marL="89642" marR="89642" marT="44821" marB="44821"/>
                </a:tc>
                <a:tc>
                  <a:txBody>
                    <a:bodyPr/>
                    <a:lstStyle/>
                    <a:p>
                      <a:r>
                        <a:rPr lang="en-US" sz="1800"/>
                        <a:t>Typical scenario</a:t>
                      </a:r>
                    </a:p>
                  </a:txBody>
                  <a:tcPr marL="89642" marR="89642" marT="44821" marB="44821"/>
                </a:tc>
                <a:extLst>
                  <a:ext uri="{0D108BD9-81ED-4DB2-BD59-A6C34878D82A}">
                    <a16:rowId xmlns:a16="http://schemas.microsoft.com/office/drawing/2014/main" val="10000"/>
                  </a:ext>
                </a:extLst>
              </a:tr>
              <a:tr h="740149">
                <a:tc>
                  <a:txBody>
                    <a:bodyPr/>
                    <a:lstStyle/>
                    <a:p>
                      <a:r>
                        <a:rPr lang="en-US" sz="1800" b="1" dirty="0"/>
                        <a:t>Client</a:t>
                      </a:r>
                      <a:r>
                        <a:rPr lang="en-US" sz="1800" b="1" baseline="0" dirty="0"/>
                        <a:t> credential</a:t>
                      </a:r>
                      <a:endParaRPr lang="en-US" sz="1800" b="1" dirty="0"/>
                    </a:p>
                  </a:txBody>
                  <a:tcPr marL="89642" marR="89642" marT="44821" marB="44821">
                    <a:lnB w="12700" cap="flat" cmpd="sng" algn="ctr">
                      <a:solidFill>
                        <a:schemeClr val="tx1"/>
                      </a:solidFill>
                      <a:prstDash val="solid"/>
                      <a:round/>
                      <a:headEnd type="none" w="med" len="med"/>
                      <a:tailEnd type="none" w="med" len="med"/>
                    </a:lnB>
                  </a:tcPr>
                </a:tc>
                <a:tc>
                  <a:txBody>
                    <a:bodyPr/>
                    <a:lstStyle/>
                    <a:p>
                      <a:r>
                        <a:rPr lang="en-US" sz="1800" dirty="0"/>
                        <a:t>N</a:t>
                      </a:r>
                    </a:p>
                  </a:txBody>
                  <a:tcPr marL="89642" marR="89642" marT="44821" marB="44821">
                    <a:lnB w="12700" cap="flat" cmpd="sng" algn="ctr">
                      <a:solidFill>
                        <a:schemeClr val="tx1"/>
                      </a:solidFill>
                      <a:prstDash val="solid"/>
                      <a:round/>
                      <a:headEnd type="none" w="med" len="med"/>
                      <a:tailEnd type="none" w="med" len="med"/>
                    </a:lnB>
                  </a:tcPr>
                </a:tc>
                <a:tc>
                  <a:txBody>
                    <a:bodyPr/>
                    <a:lstStyle/>
                    <a:p>
                      <a:r>
                        <a:rPr lang="en-US" sz="1800" dirty="0"/>
                        <a:t>N</a:t>
                      </a:r>
                    </a:p>
                  </a:txBody>
                  <a:tcPr marL="89642" marR="89642" marT="44821" marB="44821">
                    <a:lnB w="12700" cap="flat" cmpd="sng" algn="ctr">
                      <a:solidFill>
                        <a:schemeClr val="tx1"/>
                      </a:solidFill>
                      <a:prstDash val="solid"/>
                      <a:round/>
                      <a:headEnd type="none" w="med" len="med"/>
                      <a:tailEnd type="none" w="med" len="med"/>
                    </a:lnB>
                  </a:tcPr>
                </a:tc>
                <a:tc>
                  <a:txBody>
                    <a:bodyPr/>
                    <a:lstStyle/>
                    <a:p>
                      <a:r>
                        <a:rPr lang="en-US" sz="1800" dirty="0"/>
                        <a:t>C</a:t>
                      </a:r>
                    </a:p>
                  </a:txBody>
                  <a:tcPr marL="89642" marR="89642" marT="44821" marB="44821">
                    <a:lnB w="12700" cap="flat" cmpd="sng" algn="ctr">
                      <a:solidFill>
                        <a:schemeClr val="tx1"/>
                      </a:solidFill>
                      <a:prstDash val="solid"/>
                      <a:round/>
                      <a:headEnd type="none" w="med" len="med"/>
                      <a:tailEnd type="none" w="med" len="med"/>
                    </a:lnB>
                  </a:tcPr>
                </a:tc>
                <a:tc>
                  <a:txBody>
                    <a:bodyPr/>
                    <a:lstStyle/>
                    <a:p>
                      <a:r>
                        <a:rPr lang="en-US" sz="1800" dirty="0"/>
                        <a:t>Back-end service/daemon. Use X509 for stronger auth.</a:t>
                      </a:r>
                    </a:p>
                  </a:txBody>
                  <a:tcPr marL="89642" marR="89642" marT="44821" marB="44821">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1813414"/>
                  </a:ext>
                </a:extLst>
              </a:tr>
              <a:tr h="740149">
                <a:tc rowSpan="2">
                  <a:txBody>
                    <a:bodyPr/>
                    <a:lstStyle/>
                    <a:p>
                      <a:r>
                        <a:rPr lang="en-US" sz="1800" b="1" dirty="0"/>
                        <a:t>Authorization code grant</a:t>
                      </a:r>
                    </a:p>
                    <a:p>
                      <a:endParaRPr lang="en-US" sz="1800" b="1" dirty="0"/>
                    </a:p>
                    <a:p>
                      <a:r>
                        <a:rPr lang="en-US" sz="1800" b="1" dirty="0"/>
                        <a:t>w/ PKCE</a:t>
                      </a:r>
                    </a:p>
                  </a:txBody>
                  <a:tcPr marL="89642" marR="89642" marT="44821" marB="44821">
                    <a:lnT w="12700" cap="flat" cmpd="sng" algn="ctr">
                      <a:solidFill>
                        <a:schemeClr val="tx1"/>
                      </a:solidFill>
                      <a:prstDash val="solid"/>
                      <a:round/>
                      <a:headEnd type="none" w="med" len="med"/>
                      <a:tailEnd type="none" w="med" len="med"/>
                    </a:lnT>
                  </a:tcPr>
                </a:tc>
                <a:tc>
                  <a:txBody>
                    <a:bodyPr/>
                    <a:lstStyle/>
                    <a:p>
                      <a:r>
                        <a:rPr lang="en-US" sz="1800" dirty="0"/>
                        <a:t>Y</a:t>
                      </a:r>
                    </a:p>
                  </a:txBody>
                  <a:tcPr marL="89642" marR="89642" marT="44821" marB="44821">
                    <a:lnT w="12700" cap="flat" cmpd="sng" algn="ctr">
                      <a:solidFill>
                        <a:schemeClr val="tx1"/>
                      </a:solidFill>
                      <a:prstDash val="solid"/>
                      <a:round/>
                      <a:headEnd type="none" w="med" len="med"/>
                      <a:tailEnd type="none" w="med" len="med"/>
                    </a:lnT>
                  </a:tcPr>
                </a:tc>
                <a:tc>
                  <a:txBody>
                    <a:bodyPr/>
                    <a:lstStyle/>
                    <a:p>
                      <a:r>
                        <a:rPr lang="en-US" sz="1800" dirty="0"/>
                        <a:t>Y</a:t>
                      </a:r>
                    </a:p>
                  </a:txBody>
                  <a:tcPr marL="89642" marR="89642" marT="44821" marB="44821">
                    <a:lnT w="12700" cap="flat" cmpd="sng" algn="ctr">
                      <a:solidFill>
                        <a:schemeClr val="tx1"/>
                      </a:solidFill>
                      <a:prstDash val="solid"/>
                      <a:round/>
                      <a:headEnd type="none" w="med" len="med"/>
                      <a:tailEnd type="none" w="med" len="med"/>
                    </a:lnT>
                  </a:tcPr>
                </a:tc>
                <a:tc>
                  <a:txBody>
                    <a:bodyPr/>
                    <a:lstStyle/>
                    <a:p>
                      <a:r>
                        <a:rPr lang="en-US" sz="1800" dirty="0"/>
                        <a:t>C</a:t>
                      </a:r>
                    </a:p>
                  </a:txBody>
                  <a:tcPr marL="89642" marR="89642" marT="44821" marB="44821">
                    <a:lnT w="12700" cap="flat" cmpd="sng" algn="ctr">
                      <a:solidFill>
                        <a:schemeClr val="tx1"/>
                      </a:solidFill>
                      <a:prstDash val="solid"/>
                      <a:round/>
                      <a:headEnd type="none" w="med" len="med"/>
                      <a:tailEnd type="none" w="med" len="med"/>
                    </a:lnT>
                  </a:tcPr>
                </a:tc>
                <a:tc>
                  <a:txBody>
                    <a:bodyPr/>
                    <a:lstStyle/>
                    <a:p>
                      <a:r>
                        <a:rPr lang="en-US" sz="1800" dirty="0"/>
                        <a:t>Web Apps</a:t>
                      </a:r>
                    </a:p>
                  </a:txBody>
                  <a:tcPr marL="89642" marR="89642" marT="44821" marB="4482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740149">
                <a:tc vMerge="1">
                  <a:txBody>
                    <a:bodyPr/>
                    <a:lstStyle/>
                    <a:p>
                      <a:endParaRPr lang="en-US" sz="1800" dirty="0"/>
                    </a:p>
                  </a:txBody>
                  <a:tcPr marL="89642" marR="89642" marT="44821" marB="44821"/>
                </a:tc>
                <a:tc>
                  <a:txBody>
                    <a:bodyPr/>
                    <a:lstStyle/>
                    <a:p>
                      <a:r>
                        <a:rPr lang="en-US" sz="1800" dirty="0"/>
                        <a:t>Y</a:t>
                      </a:r>
                    </a:p>
                  </a:txBody>
                  <a:tcPr marL="89642" marR="89642" marT="44821" marB="44821"/>
                </a:tc>
                <a:tc>
                  <a:txBody>
                    <a:bodyPr/>
                    <a:lstStyle/>
                    <a:p>
                      <a:r>
                        <a:rPr lang="en-US" sz="1800" dirty="0"/>
                        <a:t>Y</a:t>
                      </a:r>
                    </a:p>
                  </a:txBody>
                  <a:tcPr marL="89642" marR="89642" marT="44821" marB="44821"/>
                </a:tc>
                <a:tc>
                  <a:txBody>
                    <a:bodyPr/>
                    <a:lstStyle/>
                    <a:p>
                      <a:r>
                        <a:rPr lang="en-US" sz="1800" dirty="0"/>
                        <a:t>P</a:t>
                      </a:r>
                    </a:p>
                  </a:txBody>
                  <a:tcPr marL="89642" marR="89642" marT="44821" marB="44821"/>
                </a:tc>
                <a:tc>
                  <a:txBody>
                    <a:bodyPr/>
                    <a:lstStyle/>
                    <a:p>
                      <a:r>
                        <a:rPr lang="en-US" sz="1800" dirty="0"/>
                        <a:t>Mobile apps, SPA (not yet supported by many toolkits and STS’)</a:t>
                      </a:r>
                    </a:p>
                  </a:txBody>
                  <a:tcPr marL="89642" marR="89642" marT="44821" marB="44821"/>
                </a:tc>
                <a:extLst>
                  <a:ext uri="{0D108BD9-81ED-4DB2-BD59-A6C34878D82A}">
                    <a16:rowId xmlns:a16="http://schemas.microsoft.com/office/drawing/2014/main" val="1159508614"/>
                  </a:ext>
                </a:extLst>
              </a:tr>
              <a:tr h="776331">
                <a:tc>
                  <a:txBody>
                    <a:bodyPr/>
                    <a:lstStyle/>
                    <a:p>
                      <a:r>
                        <a:rPr lang="en-US" sz="1800" b="1" dirty="0"/>
                        <a:t>Implicit flow</a:t>
                      </a:r>
                    </a:p>
                  </a:txBody>
                  <a:tcPr marL="89642" marR="89642" marT="44821" marB="44821"/>
                </a:tc>
                <a:tc>
                  <a:txBody>
                    <a:bodyPr/>
                    <a:lstStyle/>
                    <a:p>
                      <a:r>
                        <a:rPr lang="en-US" sz="1800" dirty="0"/>
                        <a:t>Y</a:t>
                      </a:r>
                    </a:p>
                  </a:txBody>
                  <a:tcPr marL="89642" marR="89642" marT="44821" marB="44821"/>
                </a:tc>
                <a:tc>
                  <a:txBody>
                    <a:bodyPr/>
                    <a:lstStyle/>
                    <a:p>
                      <a:r>
                        <a:rPr lang="en-US" sz="1800" dirty="0"/>
                        <a:t>?</a:t>
                      </a:r>
                    </a:p>
                  </a:txBody>
                  <a:tcPr marL="89642" marR="89642" marT="44821" marB="44821"/>
                </a:tc>
                <a:tc>
                  <a:txBody>
                    <a:bodyPr/>
                    <a:lstStyle/>
                    <a:p>
                      <a:r>
                        <a:rPr lang="en-US" sz="1800" dirty="0"/>
                        <a:t>P</a:t>
                      </a:r>
                    </a:p>
                  </a:txBody>
                  <a:tcPr marL="89642" marR="89642" marT="44821" marB="44821"/>
                </a:tc>
                <a:tc>
                  <a:txBody>
                    <a:bodyPr/>
                    <a:lstStyle/>
                    <a:p>
                      <a:r>
                        <a:rPr lang="en-US" sz="1800" dirty="0"/>
                        <a:t>SPA</a:t>
                      </a:r>
                    </a:p>
                  </a:txBody>
                  <a:tcPr marL="89642" marR="89642" marT="44821" marB="44821"/>
                </a:tc>
                <a:extLst>
                  <a:ext uri="{0D108BD9-81ED-4DB2-BD59-A6C34878D82A}">
                    <a16:rowId xmlns:a16="http://schemas.microsoft.com/office/drawing/2014/main" val="10002"/>
                  </a:ext>
                </a:extLst>
              </a:tr>
              <a:tr h="740149">
                <a:tc>
                  <a:txBody>
                    <a:bodyPr/>
                    <a:lstStyle/>
                    <a:p>
                      <a:r>
                        <a:rPr lang="en-US" sz="1800" b="1" dirty="0"/>
                        <a:t>Device code flow</a:t>
                      </a:r>
                    </a:p>
                  </a:txBody>
                  <a:tcPr marL="89642" marR="89642" marT="44821" marB="44821"/>
                </a:tc>
                <a:tc>
                  <a:txBody>
                    <a:bodyPr/>
                    <a:lstStyle/>
                    <a:p>
                      <a:r>
                        <a:rPr lang="en-US" sz="1800" dirty="0"/>
                        <a:t>Y</a:t>
                      </a:r>
                    </a:p>
                  </a:txBody>
                  <a:tcPr marL="89642" marR="89642" marT="44821" marB="44821"/>
                </a:tc>
                <a:tc>
                  <a:txBody>
                    <a:bodyPr/>
                    <a:lstStyle/>
                    <a:p>
                      <a:r>
                        <a:rPr lang="en-US" sz="1800" dirty="0"/>
                        <a:t>N</a:t>
                      </a:r>
                    </a:p>
                  </a:txBody>
                  <a:tcPr marL="89642" marR="89642" marT="44821" marB="44821"/>
                </a:tc>
                <a:tc>
                  <a:txBody>
                    <a:bodyPr/>
                    <a:lstStyle/>
                    <a:p>
                      <a:r>
                        <a:rPr lang="en-US" sz="1800" dirty="0"/>
                        <a:t>P</a:t>
                      </a:r>
                    </a:p>
                  </a:txBody>
                  <a:tcPr marL="89642" marR="89642" marT="44821" marB="44821"/>
                </a:tc>
                <a:tc>
                  <a:txBody>
                    <a:bodyPr/>
                    <a:lstStyle/>
                    <a:p>
                      <a:r>
                        <a:rPr lang="en-US" sz="1800" dirty="0"/>
                        <a:t>Browser-less public devices (e.g. thermostat, TV)</a:t>
                      </a:r>
                    </a:p>
                  </a:txBody>
                  <a:tcPr marL="89642" marR="89642" marT="44821" marB="44821"/>
                </a:tc>
                <a:extLst>
                  <a:ext uri="{0D108BD9-81ED-4DB2-BD59-A6C34878D82A}">
                    <a16:rowId xmlns:a16="http://schemas.microsoft.com/office/drawing/2014/main" val="4269179643"/>
                  </a:ext>
                </a:extLst>
              </a:tr>
              <a:tr h="740149">
                <a:tc>
                  <a:txBody>
                    <a:bodyPr/>
                    <a:lstStyle/>
                    <a:p>
                      <a:r>
                        <a:rPr lang="en-US" sz="1800" b="1" dirty="0"/>
                        <a:t>Extension flow (OBO)</a:t>
                      </a:r>
                    </a:p>
                  </a:txBody>
                  <a:tcPr marL="89642" marR="89642" marT="44821" marB="44821"/>
                </a:tc>
                <a:tc>
                  <a:txBody>
                    <a:bodyPr/>
                    <a:lstStyle/>
                    <a:p>
                      <a:r>
                        <a:rPr lang="en-US" sz="1800" dirty="0"/>
                        <a:t>Y</a:t>
                      </a:r>
                    </a:p>
                  </a:txBody>
                  <a:tcPr marL="89642" marR="89642" marT="44821" marB="44821"/>
                </a:tc>
                <a:tc>
                  <a:txBody>
                    <a:bodyPr/>
                    <a:lstStyle/>
                    <a:p>
                      <a:r>
                        <a:rPr lang="en-US" sz="1800" dirty="0"/>
                        <a:t>N</a:t>
                      </a:r>
                    </a:p>
                  </a:txBody>
                  <a:tcPr marL="89642" marR="89642" marT="44821" marB="44821"/>
                </a:tc>
                <a:tc>
                  <a:txBody>
                    <a:bodyPr/>
                    <a:lstStyle/>
                    <a:p>
                      <a:r>
                        <a:rPr lang="en-US" sz="1800" dirty="0"/>
                        <a:t>C</a:t>
                      </a:r>
                    </a:p>
                  </a:txBody>
                  <a:tcPr marL="89642" marR="89642" marT="44821" marB="44821"/>
                </a:tc>
                <a:tc>
                  <a:txBody>
                    <a:bodyPr/>
                    <a:lstStyle/>
                    <a:p>
                      <a:r>
                        <a:rPr lang="en-US" sz="1800" dirty="0"/>
                        <a:t>Multi-tier API. Can also be used to exchange a SAML token for JWT.</a:t>
                      </a:r>
                    </a:p>
                  </a:txBody>
                  <a:tcPr marL="89642" marR="89642" marT="44821" marB="44821"/>
                </a:tc>
                <a:extLst>
                  <a:ext uri="{0D108BD9-81ED-4DB2-BD59-A6C34878D82A}">
                    <a16:rowId xmlns:a16="http://schemas.microsoft.com/office/drawing/2014/main" val="10004"/>
                  </a:ext>
                </a:extLst>
              </a:tr>
              <a:tr h="740149">
                <a:tc>
                  <a:txBody>
                    <a:bodyPr/>
                    <a:lstStyle/>
                    <a:p>
                      <a:r>
                        <a:rPr lang="en-US" sz="1800" b="1" dirty="0"/>
                        <a:t>Resource owner </a:t>
                      </a:r>
                      <a:r>
                        <a:rPr lang="en-US" sz="1800" b="1" dirty="0" err="1"/>
                        <a:t>pwd</a:t>
                      </a:r>
                      <a:endParaRPr lang="en-US" sz="1800" b="1" dirty="0"/>
                    </a:p>
                  </a:txBody>
                  <a:tcPr marL="89642" marR="89642" marT="44821" marB="44821"/>
                </a:tc>
                <a:tc>
                  <a:txBody>
                    <a:bodyPr/>
                    <a:lstStyle/>
                    <a:p>
                      <a:r>
                        <a:rPr lang="en-US" sz="1800" dirty="0"/>
                        <a:t>Y</a:t>
                      </a:r>
                    </a:p>
                  </a:txBody>
                  <a:tcPr marL="89642" marR="89642" marT="44821" marB="44821"/>
                </a:tc>
                <a:tc>
                  <a:txBody>
                    <a:bodyPr/>
                    <a:lstStyle/>
                    <a:p>
                      <a:r>
                        <a:rPr lang="en-US" sz="1800" dirty="0"/>
                        <a:t>N</a:t>
                      </a:r>
                    </a:p>
                  </a:txBody>
                  <a:tcPr marL="89642" marR="89642" marT="44821" marB="44821"/>
                </a:tc>
                <a:tc>
                  <a:txBody>
                    <a:bodyPr/>
                    <a:lstStyle/>
                    <a:p>
                      <a:r>
                        <a:rPr lang="en-US" sz="1800" dirty="0"/>
                        <a:t>P</a:t>
                      </a:r>
                    </a:p>
                  </a:txBody>
                  <a:tcPr marL="89642" marR="89642" marT="44821" marB="44821"/>
                </a:tc>
                <a:tc>
                  <a:txBody>
                    <a:bodyPr/>
                    <a:lstStyle/>
                    <a:p>
                      <a:r>
                        <a:rPr lang="en-US" sz="1800" dirty="0"/>
                        <a:t>If all else fails, e.g. un-attended use of services requiring attended use (e.g. testing, offline mailbox processing)</a:t>
                      </a:r>
                    </a:p>
                  </a:txBody>
                  <a:tcPr marL="89642" marR="89642" marT="44821" marB="44821"/>
                </a:tc>
                <a:extLst>
                  <a:ext uri="{0D108BD9-81ED-4DB2-BD59-A6C34878D82A}">
                    <a16:rowId xmlns:a16="http://schemas.microsoft.com/office/drawing/2014/main" val="866821272"/>
                  </a:ext>
                </a:extLst>
              </a:tr>
            </a:tbl>
          </a:graphicData>
        </a:graphic>
      </p:graphicFrame>
    </p:spTree>
    <p:extLst>
      <p:ext uri="{BB962C8B-B14F-4D97-AF65-F5344CB8AC3E}">
        <p14:creationId xmlns:p14="http://schemas.microsoft.com/office/powerpoint/2010/main" val="2739721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ECA5F5-8E6E-4BD1-A412-6D76A48FE1F1}"/>
              </a:ext>
            </a:extLst>
          </p:cNvPr>
          <p:cNvSpPr>
            <a:spLocks noGrp="1"/>
          </p:cNvSpPr>
          <p:nvPr>
            <p:ph type="title"/>
          </p:nvPr>
        </p:nvSpPr>
        <p:spPr/>
        <p:txBody>
          <a:bodyPr/>
          <a:lstStyle/>
          <a:p>
            <a:r>
              <a:rPr lang="en-US" dirty="0"/>
              <a:t>Knowledge check</a:t>
            </a:r>
          </a:p>
        </p:txBody>
      </p:sp>
      <p:sp>
        <p:nvSpPr>
          <p:cNvPr id="5" name="Content Placeholder 4">
            <a:extLst>
              <a:ext uri="{FF2B5EF4-FFF2-40B4-BE49-F238E27FC236}">
                <a16:creationId xmlns:a16="http://schemas.microsoft.com/office/drawing/2014/main" id="{6F9EA940-D0F1-4671-8170-071580CB5CCA}"/>
              </a:ext>
            </a:extLst>
          </p:cNvPr>
          <p:cNvSpPr>
            <a:spLocks noGrp="1"/>
          </p:cNvSpPr>
          <p:nvPr>
            <p:ph idx="1"/>
          </p:nvPr>
        </p:nvSpPr>
        <p:spPr/>
        <p:txBody>
          <a:bodyPr/>
          <a:lstStyle/>
          <a:p>
            <a:r>
              <a:rPr lang="en-US" dirty="0"/>
              <a:t>Enumerate OAuth2 grants/flows</a:t>
            </a:r>
          </a:p>
          <a:p>
            <a:r>
              <a:rPr lang="en-US" dirty="0"/>
              <a:t>When would you use pure OAuth2, pure OIDC or hybrid grant?</a:t>
            </a:r>
          </a:p>
          <a:p>
            <a:r>
              <a:rPr lang="en-US" dirty="0"/>
              <a:t>How is the access token protected from theft in Auth Code Grant flow?</a:t>
            </a:r>
          </a:p>
        </p:txBody>
      </p:sp>
    </p:spTree>
    <p:extLst>
      <p:ext uri="{BB962C8B-B14F-4D97-AF65-F5344CB8AC3E}">
        <p14:creationId xmlns:p14="http://schemas.microsoft.com/office/powerpoint/2010/main" val="21816923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3807DB-41FA-4680-8A8A-6D3AD8365F2D}"/>
              </a:ext>
            </a:extLst>
          </p:cNvPr>
          <p:cNvSpPr>
            <a:spLocks noGrp="1"/>
          </p:cNvSpPr>
          <p:nvPr>
            <p:ph type="title"/>
          </p:nvPr>
        </p:nvSpPr>
        <p:spPr/>
        <p:txBody>
          <a:bodyPr/>
          <a:lstStyle/>
          <a:p>
            <a:r>
              <a:rPr lang="en-US"/>
              <a:t>OAuth 2.0 and OpenID Connect</a:t>
            </a:r>
          </a:p>
        </p:txBody>
      </p:sp>
      <p:sp>
        <p:nvSpPr>
          <p:cNvPr id="9" name="Text Placeholder 8">
            <a:extLst>
              <a:ext uri="{FF2B5EF4-FFF2-40B4-BE49-F238E27FC236}">
                <a16:creationId xmlns:a16="http://schemas.microsoft.com/office/drawing/2014/main" id="{94ACABDA-82A2-4343-9C7F-E07E643D6CD1}"/>
              </a:ext>
            </a:extLst>
          </p:cNvPr>
          <p:cNvSpPr>
            <a:spLocks noGrp="1"/>
          </p:cNvSpPr>
          <p:nvPr>
            <p:ph type="body" sz="quarter" idx="14"/>
          </p:nvPr>
        </p:nvSpPr>
        <p:spPr/>
        <p:txBody>
          <a:bodyPr/>
          <a:lstStyle/>
          <a:p>
            <a:r>
              <a:rPr lang="en-US"/>
              <a:t>Fiddler</a:t>
            </a:r>
          </a:p>
        </p:txBody>
      </p:sp>
    </p:spTree>
    <p:extLst>
      <p:ext uri="{BB962C8B-B14F-4D97-AF65-F5344CB8AC3E}">
        <p14:creationId xmlns:p14="http://schemas.microsoft.com/office/powerpoint/2010/main" val="283005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FC4C97-4D0D-4BDC-9CAC-F83668B807C0}"/>
              </a:ext>
            </a:extLst>
          </p:cNvPr>
          <p:cNvSpPr>
            <a:spLocks noGrp="1"/>
          </p:cNvSpPr>
          <p:nvPr>
            <p:ph type="title" idx="4294967295"/>
          </p:nvPr>
        </p:nvSpPr>
        <p:spPr>
          <a:xfrm>
            <a:off x="179998" y="180000"/>
            <a:ext cx="11880000" cy="918000"/>
          </a:xfrm>
        </p:spPr>
        <p:txBody>
          <a:bodyPr/>
          <a:lstStyle/>
          <a:p>
            <a:r>
              <a:rPr lang="en-US"/>
              <a:t>Objectives</a:t>
            </a:r>
          </a:p>
        </p:txBody>
      </p:sp>
      <p:sp>
        <p:nvSpPr>
          <p:cNvPr id="6" name="Text Placeholder 5">
            <a:extLst>
              <a:ext uri="{FF2B5EF4-FFF2-40B4-BE49-F238E27FC236}">
                <a16:creationId xmlns:a16="http://schemas.microsoft.com/office/drawing/2014/main" id="{C2835B49-CF67-4A73-9179-34416D28EB18}"/>
              </a:ext>
            </a:extLst>
          </p:cNvPr>
          <p:cNvSpPr>
            <a:spLocks noGrp="1"/>
          </p:cNvSpPr>
          <p:nvPr>
            <p:ph idx="4294967295"/>
          </p:nvPr>
        </p:nvSpPr>
        <p:spPr>
          <a:xfrm>
            <a:off x="179998" y="1253330"/>
            <a:ext cx="11880000" cy="620737"/>
          </a:xfrm>
        </p:spPr>
        <p:txBody>
          <a:bodyPr>
            <a:normAutofit/>
          </a:bodyPr>
          <a:lstStyle/>
          <a:p>
            <a:pPr marL="0" indent="0">
              <a:buNone/>
            </a:pPr>
            <a:r>
              <a:rPr lang="en-US"/>
              <a:t>After completing this learning unit, you will:</a:t>
            </a:r>
          </a:p>
        </p:txBody>
      </p:sp>
      <p:sp>
        <p:nvSpPr>
          <p:cNvPr id="2" name="Content Placeholder 1">
            <a:extLst>
              <a:ext uri="{FF2B5EF4-FFF2-40B4-BE49-F238E27FC236}">
                <a16:creationId xmlns:a16="http://schemas.microsoft.com/office/drawing/2014/main" id="{FB064DD3-6269-4CFA-8092-B669DAA390CB}"/>
              </a:ext>
            </a:extLst>
          </p:cNvPr>
          <p:cNvSpPr>
            <a:spLocks noGrp="1"/>
          </p:cNvSpPr>
          <p:nvPr>
            <p:ph idx="4294967295"/>
          </p:nvPr>
        </p:nvSpPr>
        <p:spPr>
          <a:xfrm>
            <a:off x="179998" y="2209046"/>
            <a:ext cx="11880000" cy="4499571"/>
          </a:xfrm>
        </p:spPr>
        <p:txBody>
          <a:bodyPr/>
          <a:lstStyle/>
          <a:p>
            <a:r>
              <a:rPr lang="en-US" dirty="0"/>
              <a:t>Describe the use and functionality of Fiddler</a:t>
            </a:r>
          </a:p>
          <a:p>
            <a:r>
              <a:rPr lang="en-US" dirty="0"/>
              <a:t>Configure Fiddler to capture and decrypt HTTPS traffic</a:t>
            </a:r>
          </a:p>
          <a:p>
            <a:endParaRPr lang="en-US" dirty="0"/>
          </a:p>
        </p:txBody>
      </p:sp>
    </p:spTree>
    <p:extLst>
      <p:ext uri="{BB962C8B-B14F-4D97-AF65-F5344CB8AC3E}">
        <p14:creationId xmlns:p14="http://schemas.microsoft.com/office/powerpoint/2010/main" val="28758390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E668-1766-4FE8-8899-BB17E2751FF2}"/>
              </a:ext>
            </a:extLst>
          </p:cNvPr>
          <p:cNvSpPr>
            <a:spLocks noGrp="1"/>
          </p:cNvSpPr>
          <p:nvPr>
            <p:ph type="title"/>
          </p:nvPr>
        </p:nvSpPr>
        <p:spPr/>
        <p:txBody>
          <a:bodyPr/>
          <a:lstStyle/>
          <a:p>
            <a:r>
              <a:rPr lang="en-US"/>
              <a:t>Fiddler</a:t>
            </a:r>
          </a:p>
        </p:txBody>
      </p:sp>
      <p:sp>
        <p:nvSpPr>
          <p:cNvPr id="4" name="Text Placeholder 3">
            <a:extLst>
              <a:ext uri="{FF2B5EF4-FFF2-40B4-BE49-F238E27FC236}">
                <a16:creationId xmlns:a16="http://schemas.microsoft.com/office/drawing/2014/main" id="{51647F37-95AA-4556-BB1C-91D3A7D37A3F}"/>
              </a:ext>
            </a:extLst>
          </p:cNvPr>
          <p:cNvSpPr>
            <a:spLocks noGrp="1"/>
          </p:cNvSpPr>
          <p:nvPr>
            <p:ph idx="1"/>
          </p:nvPr>
        </p:nvSpPr>
        <p:spPr/>
        <p:txBody>
          <a:bodyPr>
            <a:normAutofit/>
          </a:bodyPr>
          <a:lstStyle/>
          <a:p>
            <a:r>
              <a:rPr lang="en-US"/>
              <a:t>Monitor HTTP/HTTPs traffic from any browser</a:t>
            </a:r>
          </a:p>
          <a:p>
            <a:r>
              <a:rPr lang="en-US"/>
              <a:t>Test performance of web sites and applications</a:t>
            </a:r>
          </a:p>
          <a:p>
            <a:r>
              <a:rPr lang="en-US"/>
              <a:t>Inspect and debug traffic from any client</a:t>
            </a:r>
          </a:p>
          <a:p>
            <a:r>
              <a:rPr lang="en-US"/>
              <a:t>Decrypt HTTPs web sessions</a:t>
            </a:r>
          </a:p>
          <a:p>
            <a:r>
              <a:rPr lang="en-US"/>
              <a:t>Tamper client requests and server responses</a:t>
            </a:r>
          </a:p>
          <a:p>
            <a:r>
              <a:rPr lang="en-US"/>
              <a:t>Extend Fiddler with .NET language</a:t>
            </a:r>
          </a:p>
          <a:p>
            <a:endParaRPr lang="en-US"/>
          </a:p>
          <a:p>
            <a:endParaRPr lang="en-US"/>
          </a:p>
          <a:p>
            <a:pPr marL="0" indent="0">
              <a:buNone/>
            </a:pPr>
            <a:endParaRPr lang="en-US"/>
          </a:p>
          <a:p>
            <a:pPr marL="0" indent="0" algn="r">
              <a:buNone/>
            </a:pPr>
            <a:r>
              <a:rPr lang="en-US" sz="1200" b="1" i="1"/>
              <a:t>Note 1</a:t>
            </a:r>
            <a:r>
              <a:rPr lang="en-US" sz="1200" i="1"/>
              <a:t>: Microsoft accepts no liability for the use of this toolset, this toolset is a third-party toolset </a:t>
            </a:r>
          </a:p>
          <a:p>
            <a:pPr marL="0" indent="0" algn="r">
              <a:buNone/>
            </a:pPr>
            <a:r>
              <a:rPr lang="en-US" sz="1200" b="1" i="1"/>
              <a:t>Note 2</a:t>
            </a:r>
            <a:r>
              <a:rPr lang="en-US" sz="1200" i="1"/>
              <a:t>: There are other free third-party tools which offer similar capability like Charles, Burp Proxy written in Java </a:t>
            </a:r>
          </a:p>
          <a:p>
            <a:endParaRPr lang="en-US"/>
          </a:p>
        </p:txBody>
      </p:sp>
    </p:spTree>
    <p:extLst>
      <p:ext uri="{BB962C8B-B14F-4D97-AF65-F5344CB8AC3E}">
        <p14:creationId xmlns:p14="http://schemas.microsoft.com/office/powerpoint/2010/main" val="220133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0686C-C7E5-4E44-93FE-236C10E31721}"/>
              </a:ext>
            </a:extLst>
          </p:cNvPr>
          <p:cNvSpPr>
            <a:spLocks noGrp="1"/>
          </p:cNvSpPr>
          <p:nvPr>
            <p:ph idx="10"/>
          </p:nvPr>
        </p:nvSpPr>
        <p:spPr/>
        <p:txBody>
          <a:bodyPr vert="horz" lIns="91440" tIns="45720" rIns="91440" bIns="45720" rtlCol="0" anchor="t">
            <a:normAutofit/>
          </a:bodyPr>
          <a:lstStyle/>
          <a:p>
            <a:pPr>
              <a:lnSpc>
                <a:spcPct val="114000"/>
              </a:lnSpc>
              <a:spcAft>
                <a:spcPts val="300"/>
              </a:spcAft>
            </a:pPr>
            <a:r>
              <a:rPr lang="en-US" dirty="0">
                <a:cs typeface="Segoe UI Light"/>
              </a:rPr>
              <a:t>Purpose of and differences between OAuth2.0 and OpenID Connect (OIDC)</a:t>
            </a:r>
          </a:p>
          <a:p>
            <a:pPr>
              <a:lnSpc>
                <a:spcPct val="114000"/>
              </a:lnSpc>
              <a:spcAft>
                <a:spcPts val="300"/>
              </a:spcAft>
            </a:pPr>
            <a:r>
              <a:rPr lang="en-US" dirty="0">
                <a:cs typeface="Segoe UI Light"/>
              </a:rPr>
              <a:t>Terminology and operation</a:t>
            </a:r>
          </a:p>
          <a:p>
            <a:pPr>
              <a:lnSpc>
                <a:spcPct val="114000"/>
              </a:lnSpc>
              <a:spcAft>
                <a:spcPts val="300"/>
              </a:spcAft>
            </a:pPr>
            <a:r>
              <a:rPr lang="en-US" dirty="0">
                <a:cs typeface="Segoe UI Light"/>
              </a:rPr>
              <a:t>OAuth2 Grant Types</a:t>
            </a:r>
          </a:p>
          <a:p>
            <a:pPr>
              <a:lnSpc>
                <a:spcPct val="114000"/>
              </a:lnSpc>
              <a:spcAft>
                <a:spcPts val="300"/>
              </a:spcAft>
            </a:pPr>
            <a:r>
              <a:rPr lang="en-US">
                <a:cs typeface="Segoe UI Light"/>
              </a:rPr>
              <a:t>Security tokens</a:t>
            </a:r>
            <a:endParaRPr lang="en-US" dirty="0">
              <a:cs typeface="Segoe UI Light"/>
            </a:endParaRPr>
          </a:p>
          <a:p>
            <a:pPr>
              <a:lnSpc>
                <a:spcPct val="114000"/>
              </a:lnSpc>
              <a:spcAft>
                <a:spcPts val="300"/>
              </a:spcAft>
            </a:pPr>
            <a:r>
              <a:rPr lang="en-US" dirty="0">
                <a:cs typeface="Segoe UI Light"/>
              </a:rPr>
              <a:t>Fiddler – basics of operation (for use in Hands on Lab)</a:t>
            </a:r>
          </a:p>
          <a:p>
            <a:endParaRPr lang="en-US" dirty="0"/>
          </a:p>
          <a:p>
            <a:endParaRPr lang="en-US" dirty="0">
              <a:cs typeface="Segoe UI Light"/>
            </a:endParaRPr>
          </a:p>
        </p:txBody>
      </p:sp>
      <p:sp>
        <p:nvSpPr>
          <p:cNvPr id="9" name="Text Placeholder 8">
            <a:extLst>
              <a:ext uri="{FF2B5EF4-FFF2-40B4-BE49-F238E27FC236}">
                <a16:creationId xmlns:a16="http://schemas.microsoft.com/office/drawing/2014/main" id="{878C303E-D458-45EE-993F-8C1DA5863730}"/>
              </a:ext>
            </a:extLst>
          </p:cNvPr>
          <p:cNvSpPr>
            <a:spLocks noGrp="1"/>
          </p:cNvSpPr>
          <p:nvPr>
            <p:ph type="body" sz="quarter" idx="11"/>
          </p:nvPr>
        </p:nvSpPr>
        <p:spPr/>
        <p:txBody>
          <a:bodyPr/>
          <a:lstStyle/>
          <a:p>
            <a:r>
              <a:rPr lang="en-US" dirty="0"/>
              <a:t>Agenda</a:t>
            </a:r>
          </a:p>
        </p:txBody>
      </p:sp>
    </p:spTree>
    <p:extLst>
      <p:ext uri="{BB962C8B-B14F-4D97-AF65-F5344CB8AC3E}">
        <p14:creationId xmlns:p14="http://schemas.microsoft.com/office/powerpoint/2010/main" val="35063245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99FB-580F-480C-B80F-5F0809BD0B08}"/>
              </a:ext>
            </a:extLst>
          </p:cNvPr>
          <p:cNvSpPr>
            <a:spLocks noGrp="1"/>
          </p:cNvSpPr>
          <p:nvPr>
            <p:ph type="title"/>
          </p:nvPr>
        </p:nvSpPr>
        <p:spPr/>
        <p:txBody>
          <a:bodyPr/>
          <a:lstStyle/>
          <a:p>
            <a:r>
              <a:rPr lang="en-US"/>
              <a:t>Fiddler</a:t>
            </a:r>
          </a:p>
        </p:txBody>
      </p:sp>
      <p:sp>
        <p:nvSpPr>
          <p:cNvPr id="4" name="Text Placeholder 3">
            <a:extLst>
              <a:ext uri="{FF2B5EF4-FFF2-40B4-BE49-F238E27FC236}">
                <a16:creationId xmlns:a16="http://schemas.microsoft.com/office/drawing/2014/main" id="{E2FE18CE-280F-4DF5-8ECB-98AEAED2C812}"/>
              </a:ext>
            </a:extLst>
          </p:cNvPr>
          <p:cNvSpPr>
            <a:spLocks noGrp="1"/>
          </p:cNvSpPr>
          <p:nvPr>
            <p:ph idx="1"/>
          </p:nvPr>
        </p:nvSpPr>
        <p:spPr/>
        <p:txBody>
          <a:bodyPr/>
          <a:lstStyle/>
          <a:p>
            <a:r>
              <a:rPr lang="en-US"/>
              <a:t>Download from </a:t>
            </a:r>
            <a:r>
              <a:rPr lang="en-US">
                <a:hlinkClick r:id="rId3"/>
              </a:rPr>
              <a:t>https://www.telerik.com/download/fiddler</a:t>
            </a:r>
            <a:endParaRPr lang="en-US"/>
          </a:p>
          <a:p>
            <a:r>
              <a:rPr lang="en-US"/>
              <a:t>Once installed, configure Fiddler to decrypt HTTPS traffic</a:t>
            </a:r>
          </a:p>
          <a:p>
            <a:pPr lvl="1"/>
            <a:r>
              <a:rPr lang="en-US"/>
              <a:t>Tools &gt; Fiddler Options</a:t>
            </a:r>
          </a:p>
          <a:p>
            <a:pPr lvl="1"/>
            <a:r>
              <a:rPr lang="en-US"/>
              <a:t>At HTTPS tab, select:</a:t>
            </a:r>
          </a:p>
          <a:p>
            <a:pPr lvl="2"/>
            <a:r>
              <a:rPr lang="en-US"/>
              <a:t>Capture HTTPS Connects</a:t>
            </a:r>
          </a:p>
          <a:p>
            <a:pPr lvl="2"/>
            <a:r>
              <a:rPr lang="en-US"/>
              <a:t>Decrypt HTTPS Traffic</a:t>
            </a:r>
          </a:p>
          <a:p>
            <a:pPr lvl="1"/>
            <a:r>
              <a:rPr lang="en-US"/>
              <a:t>Accept Security Warnings</a:t>
            </a:r>
          </a:p>
          <a:p>
            <a:endParaRPr lang="en-US"/>
          </a:p>
          <a:p>
            <a:endParaRPr lang="en-US"/>
          </a:p>
        </p:txBody>
      </p:sp>
      <p:pic>
        <p:nvPicPr>
          <p:cNvPr id="5" name="Picture 4">
            <a:extLst>
              <a:ext uri="{FF2B5EF4-FFF2-40B4-BE49-F238E27FC236}">
                <a16:creationId xmlns:a16="http://schemas.microsoft.com/office/drawing/2014/main" id="{4896A2B9-F854-4306-962A-C3CF898AD9F7}"/>
              </a:ext>
            </a:extLst>
          </p:cNvPr>
          <p:cNvPicPr>
            <a:picLocks noChangeAspect="1"/>
          </p:cNvPicPr>
          <p:nvPr/>
        </p:nvPicPr>
        <p:blipFill>
          <a:blip r:embed="rId4"/>
          <a:stretch>
            <a:fillRect/>
          </a:stretch>
        </p:blipFill>
        <p:spPr>
          <a:xfrm>
            <a:off x="5072248" y="2197507"/>
            <a:ext cx="6404136" cy="4343400"/>
          </a:xfrm>
          <a:prstGeom prst="rect">
            <a:avLst/>
          </a:prstGeom>
        </p:spPr>
      </p:pic>
      <p:sp>
        <p:nvSpPr>
          <p:cNvPr id="6" name="Rounded Rectangle 5">
            <a:extLst>
              <a:ext uri="{FF2B5EF4-FFF2-40B4-BE49-F238E27FC236}">
                <a16:creationId xmlns:a16="http://schemas.microsoft.com/office/drawing/2014/main" id="{FBF11214-00D1-4B7F-8FEF-7A64E4F60397}"/>
              </a:ext>
            </a:extLst>
          </p:cNvPr>
          <p:cNvSpPr/>
          <p:nvPr/>
        </p:nvSpPr>
        <p:spPr>
          <a:xfrm>
            <a:off x="5129398" y="3029125"/>
            <a:ext cx="1981200" cy="685800"/>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2876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A3F78-9AB9-4BF7-A82B-C91F5DF4F52A}"/>
              </a:ext>
            </a:extLst>
          </p:cNvPr>
          <p:cNvSpPr>
            <a:spLocks noGrp="1"/>
          </p:cNvSpPr>
          <p:nvPr>
            <p:ph type="title"/>
          </p:nvPr>
        </p:nvSpPr>
        <p:spPr/>
        <p:txBody>
          <a:bodyPr/>
          <a:lstStyle/>
          <a:p>
            <a:r>
              <a:rPr lang="en-US"/>
              <a:t>Fiddler</a:t>
            </a:r>
          </a:p>
        </p:txBody>
      </p:sp>
      <p:pic>
        <p:nvPicPr>
          <p:cNvPr id="5" name="Picture 4">
            <a:extLst>
              <a:ext uri="{FF2B5EF4-FFF2-40B4-BE49-F238E27FC236}">
                <a16:creationId xmlns:a16="http://schemas.microsoft.com/office/drawing/2014/main" id="{05D650B4-C55B-4A70-A3CB-218CE149B4CB}"/>
              </a:ext>
            </a:extLst>
          </p:cNvPr>
          <p:cNvPicPr>
            <a:picLocks noChangeAspect="1"/>
          </p:cNvPicPr>
          <p:nvPr/>
        </p:nvPicPr>
        <p:blipFill>
          <a:blip r:embed="rId3"/>
          <a:stretch>
            <a:fillRect/>
          </a:stretch>
        </p:blipFill>
        <p:spPr>
          <a:xfrm>
            <a:off x="242887" y="2782669"/>
            <a:ext cx="11706225" cy="1685925"/>
          </a:xfrm>
          <a:prstGeom prst="rect">
            <a:avLst/>
          </a:prstGeom>
        </p:spPr>
      </p:pic>
      <p:cxnSp>
        <p:nvCxnSpPr>
          <p:cNvPr id="6" name="Straight Arrow Connector 5">
            <a:extLst>
              <a:ext uri="{FF2B5EF4-FFF2-40B4-BE49-F238E27FC236}">
                <a16:creationId xmlns:a16="http://schemas.microsoft.com/office/drawing/2014/main" id="{B38184F2-8537-4948-A8A9-8CC2B0EE7B9A}"/>
              </a:ext>
            </a:extLst>
          </p:cNvPr>
          <p:cNvCxnSpPr/>
          <p:nvPr/>
        </p:nvCxnSpPr>
        <p:spPr>
          <a:xfrm>
            <a:off x="2819400" y="3773269"/>
            <a:ext cx="0" cy="83655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 name="Rounded Rectangle 7">
            <a:extLst>
              <a:ext uri="{FF2B5EF4-FFF2-40B4-BE49-F238E27FC236}">
                <a16:creationId xmlns:a16="http://schemas.microsoft.com/office/drawing/2014/main" id="{B12EC25D-A880-4951-8FE6-99CD86F18146}"/>
              </a:ext>
            </a:extLst>
          </p:cNvPr>
          <p:cNvSpPr/>
          <p:nvPr/>
        </p:nvSpPr>
        <p:spPr>
          <a:xfrm>
            <a:off x="2590800" y="3392269"/>
            <a:ext cx="533400" cy="381000"/>
          </a:xfrm>
          <a:prstGeom prst="round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E63B32C4-4F3E-451F-B45B-8229C6601DCA}"/>
              </a:ext>
            </a:extLst>
          </p:cNvPr>
          <p:cNvSpPr txBox="1"/>
          <p:nvPr/>
        </p:nvSpPr>
        <p:spPr>
          <a:xfrm>
            <a:off x="1447800" y="4687669"/>
            <a:ext cx="2532168" cy="369332"/>
          </a:xfrm>
          <a:prstGeom prst="rect">
            <a:avLst/>
          </a:prstGeom>
          <a:noFill/>
        </p:spPr>
        <p:txBody>
          <a:bodyPr wrap="none" rtlCol="0">
            <a:spAutoFit/>
          </a:bodyPr>
          <a:lstStyle/>
          <a:p>
            <a:r>
              <a:rPr lang="en-US" b="1">
                <a:latin typeface="Segoe UI" panose="020B0502040204020203" pitchFamily="34" charset="0"/>
                <a:cs typeface="Segoe UI" panose="020B0502040204020203" pitchFamily="34" charset="0"/>
              </a:rPr>
              <a:t>Clean captured traffic</a:t>
            </a:r>
          </a:p>
        </p:txBody>
      </p:sp>
      <p:cxnSp>
        <p:nvCxnSpPr>
          <p:cNvPr id="9" name="Straight Arrow Connector 8">
            <a:extLst>
              <a:ext uri="{FF2B5EF4-FFF2-40B4-BE49-F238E27FC236}">
                <a16:creationId xmlns:a16="http://schemas.microsoft.com/office/drawing/2014/main" id="{A8454623-2027-41A7-B687-CD2306B921B6}"/>
              </a:ext>
            </a:extLst>
          </p:cNvPr>
          <p:cNvCxnSpPr/>
          <p:nvPr/>
        </p:nvCxnSpPr>
        <p:spPr>
          <a:xfrm>
            <a:off x="8001000" y="3773269"/>
            <a:ext cx="0" cy="83820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Rounded Rectangle 10">
            <a:extLst>
              <a:ext uri="{FF2B5EF4-FFF2-40B4-BE49-F238E27FC236}">
                <a16:creationId xmlns:a16="http://schemas.microsoft.com/office/drawing/2014/main" id="{CA325294-C4C0-4771-B3B3-42AC264D063B}"/>
              </a:ext>
            </a:extLst>
          </p:cNvPr>
          <p:cNvSpPr/>
          <p:nvPr/>
        </p:nvSpPr>
        <p:spPr>
          <a:xfrm>
            <a:off x="7269956" y="3354169"/>
            <a:ext cx="1416844" cy="381000"/>
          </a:xfrm>
          <a:prstGeom prst="round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latin typeface="Segoe UI" panose="020B0502040204020203" pitchFamily="34" charset="0"/>
              <a:cs typeface="Segoe UI" panose="020B0502040204020203" pitchFamily="34" charset="0"/>
            </a:endParaRPr>
          </a:p>
        </p:txBody>
      </p:sp>
      <p:cxnSp>
        <p:nvCxnSpPr>
          <p:cNvPr id="11" name="Straight Arrow Connector 10">
            <a:extLst>
              <a:ext uri="{FF2B5EF4-FFF2-40B4-BE49-F238E27FC236}">
                <a16:creationId xmlns:a16="http://schemas.microsoft.com/office/drawing/2014/main" id="{D279AB92-F0F0-47B5-9736-B057E552A346}"/>
              </a:ext>
            </a:extLst>
          </p:cNvPr>
          <p:cNvCxnSpPr/>
          <p:nvPr/>
        </p:nvCxnSpPr>
        <p:spPr>
          <a:xfrm>
            <a:off x="11353800" y="3773269"/>
            <a:ext cx="0" cy="83820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2">
            <a:extLst>
              <a:ext uri="{FF2B5EF4-FFF2-40B4-BE49-F238E27FC236}">
                <a16:creationId xmlns:a16="http://schemas.microsoft.com/office/drawing/2014/main" id="{73D4D8E6-58B7-437A-AF37-BCF8BACFF0C6}"/>
              </a:ext>
            </a:extLst>
          </p:cNvPr>
          <p:cNvSpPr/>
          <p:nvPr/>
        </p:nvSpPr>
        <p:spPr>
          <a:xfrm>
            <a:off x="10744200" y="3366869"/>
            <a:ext cx="1204912" cy="406400"/>
          </a:xfrm>
          <a:prstGeom prst="round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1E6F644D-F1D5-4166-9C31-4AA9A645C608}"/>
              </a:ext>
            </a:extLst>
          </p:cNvPr>
          <p:cNvSpPr txBox="1"/>
          <p:nvPr/>
        </p:nvSpPr>
        <p:spPr>
          <a:xfrm>
            <a:off x="7016572" y="4611469"/>
            <a:ext cx="1975028" cy="646331"/>
          </a:xfrm>
          <a:prstGeom prst="rect">
            <a:avLst/>
          </a:prstGeom>
          <a:noFill/>
        </p:spPr>
        <p:txBody>
          <a:bodyPr wrap="none" rtlCol="0">
            <a:spAutoFit/>
          </a:bodyPr>
          <a:lstStyle/>
          <a:p>
            <a:r>
              <a:rPr lang="en-US" b="1">
                <a:latin typeface="Segoe UI" panose="020B0502040204020203" pitchFamily="34" charset="0"/>
                <a:cs typeface="Segoe UI" panose="020B0502040204020203" pitchFamily="34" charset="0"/>
              </a:rPr>
              <a:t>Target specific </a:t>
            </a:r>
          </a:p>
          <a:p>
            <a:r>
              <a:rPr lang="en-US" b="1">
                <a:latin typeface="Segoe UI" panose="020B0502040204020203" pitchFamily="34" charset="0"/>
                <a:cs typeface="Segoe UI" panose="020B0502040204020203" pitchFamily="34" charset="0"/>
              </a:rPr>
              <a:t>process/browser</a:t>
            </a:r>
          </a:p>
        </p:txBody>
      </p:sp>
      <p:sp>
        <p:nvSpPr>
          <p:cNvPr id="14" name="TextBox 13">
            <a:extLst>
              <a:ext uri="{FF2B5EF4-FFF2-40B4-BE49-F238E27FC236}">
                <a16:creationId xmlns:a16="http://schemas.microsoft.com/office/drawing/2014/main" id="{A3331C1A-1703-405C-8950-6918DC691605}"/>
              </a:ext>
            </a:extLst>
          </p:cNvPr>
          <p:cNvSpPr txBox="1"/>
          <p:nvPr/>
        </p:nvSpPr>
        <p:spPr>
          <a:xfrm>
            <a:off x="10480569" y="4609819"/>
            <a:ext cx="1711431" cy="646331"/>
          </a:xfrm>
          <a:prstGeom prst="rect">
            <a:avLst/>
          </a:prstGeom>
          <a:noFill/>
        </p:spPr>
        <p:txBody>
          <a:bodyPr wrap="none" rtlCol="0">
            <a:spAutoFit/>
          </a:bodyPr>
          <a:lstStyle/>
          <a:p>
            <a:r>
              <a:rPr lang="en-US" b="1">
                <a:latin typeface="Segoe UI" panose="020B0502040204020203" pitchFamily="34" charset="0"/>
                <a:cs typeface="Segoe UI" panose="020B0502040204020203" pitchFamily="34" charset="0"/>
              </a:rPr>
              <a:t>Open Browser</a:t>
            </a:r>
          </a:p>
          <a:p>
            <a:r>
              <a:rPr lang="en-US" b="1">
                <a:latin typeface="Segoe UI" panose="020B0502040204020203" pitchFamily="34" charset="0"/>
                <a:cs typeface="Segoe UI" panose="020B0502040204020203" pitchFamily="34" charset="0"/>
              </a:rPr>
              <a:t>session</a:t>
            </a:r>
          </a:p>
        </p:txBody>
      </p:sp>
    </p:spTree>
    <p:extLst>
      <p:ext uri="{BB962C8B-B14F-4D97-AF65-F5344CB8AC3E}">
        <p14:creationId xmlns:p14="http://schemas.microsoft.com/office/powerpoint/2010/main" val="107376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animBg="1"/>
      <p:bldP spid="12" grpId="0" animBg="1"/>
      <p:bldP spid="13" grpId="0"/>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D720-5FF9-4CAC-8A5F-609BA4EFC4C2}"/>
              </a:ext>
            </a:extLst>
          </p:cNvPr>
          <p:cNvSpPr>
            <a:spLocks noGrp="1"/>
          </p:cNvSpPr>
          <p:nvPr>
            <p:ph type="title"/>
          </p:nvPr>
        </p:nvSpPr>
        <p:spPr/>
        <p:txBody>
          <a:bodyPr/>
          <a:lstStyle/>
          <a:p>
            <a:r>
              <a:rPr lang="en-US"/>
              <a:t>Fiddler</a:t>
            </a:r>
          </a:p>
        </p:txBody>
      </p:sp>
      <p:sp>
        <p:nvSpPr>
          <p:cNvPr id="4" name="Text Placeholder 3">
            <a:extLst>
              <a:ext uri="{FF2B5EF4-FFF2-40B4-BE49-F238E27FC236}">
                <a16:creationId xmlns:a16="http://schemas.microsoft.com/office/drawing/2014/main" id="{B4976295-14C3-4C19-BFE3-87B7D186900B}"/>
              </a:ext>
            </a:extLst>
          </p:cNvPr>
          <p:cNvSpPr>
            <a:spLocks noGrp="1"/>
          </p:cNvSpPr>
          <p:nvPr>
            <p:ph idx="1"/>
          </p:nvPr>
        </p:nvSpPr>
        <p:spPr/>
        <p:txBody>
          <a:bodyPr/>
          <a:lstStyle/>
          <a:p>
            <a:pPr marL="0" indent="0">
              <a:buNone/>
            </a:pPr>
            <a:r>
              <a:rPr lang="en-US"/>
              <a:t>Use inspectors to analyze traffic captured.</a:t>
            </a:r>
          </a:p>
        </p:txBody>
      </p:sp>
      <p:sp>
        <p:nvSpPr>
          <p:cNvPr id="5" name="Rounded Rectangle 5">
            <a:extLst>
              <a:ext uri="{FF2B5EF4-FFF2-40B4-BE49-F238E27FC236}">
                <a16:creationId xmlns:a16="http://schemas.microsoft.com/office/drawing/2014/main" id="{9761B4C0-5DAF-4D2E-8515-20CC25A461E9}"/>
              </a:ext>
            </a:extLst>
          </p:cNvPr>
          <p:cNvSpPr/>
          <p:nvPr/>
        </p:nvSpPr>
        <p:spPr>
          <a:xfrm>
            <a:off x="5410200" y="2971800"/>
            <a:ext cx="1981200" cy="609600"/>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E043B11-4BB9-4A5B-94FF-2739C045F140}"/>
              </a:ext>
            </a:extLst>
          </p:cNvPr>
          <p:cNvPicPr>
            <a:picLocks noChangeAspect="1"/>
          </p:cNvPicPr>
          <p:nvPr/>
        </p:nvPicPr>
        <p:blipFill>
          <a:blip r:embed="rId3"/>
          <a:stretch>
            <a:fillRect/>
          </a:stretch>
        </p:blipFill>
        <p:spPr>
          <a:xfrm>
            <a:off x="1495837" y="1882098"/>
            <a:ext cx="9248321" cy="4691179"/>
          </a:xfrm>
          <a:prstGeom prst="rect">
            <a:avLst/>
          </a:prstGeom>
          <a:noFill/>
          <a:ln w="3175">
            <a:solidFill>
              <a:schemeClr val="bg1">
                <a:lumMod val="50000"/>
              </a:schemeClr>
            </a:solidFill>
          </a:ln>
        </p:spPr>
      </p:pic>
    </p:spTree>
    <p:extLst>
      <p:ext uri="{BB962C8B-B14F-4D97-AF65-F5344CB8AC3E}">
        <p14:creationId xmlns:p14="http://schemas.microsoft.com/office/powerpoint/2010/main" val="9215287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3A97-1FD1-4F06-8222-D75F3E928CA6}"/>
              </a:ext>
            </a:extLst>
          </p:cNvPr>
          <p:cNvSpPr>
            <a:spLocks noGrp="1"/>
          </p:cNvSpPr>
          <p:nvPr>
            <p:ph type="title" idx="4294967295"/>
          </p:nvPr>
        </p:nvSpPr>
        <p:spPr>
          <a:xfrm>
            <a:off x="179998" y="180000"/>
            <a:ext cx="11880000" cy="918000"/>
          </a:xfrm>
        </p:spPr>
        <p:txBody>
          <a:bodyPr/>
          <a:lstStyle/>
          <a:p>
            <a:r>
              <a:rPr lang="en-US" dirty="0"/>
              <a:t>Module Summary</a:t>
            </a:r>
          </a:p>
        </p:txBody>
      </p:sp>
      <p:sp>
        <p:nvSpPr>
          <p:cNvPr id="5" name="Content Placeholder 4">
            <a:extLst>
              <a:ext uri="{FF2B5EF4-FFF2-40B4-BE49-F238E27FC236}">
                <a16:creationId xmlns:a16="http://schemas.microsoft.com/office/drawing/2014/main" id="{FE8B9039-22A4-461B-BF88-9715833F025A}"/>
              </a:ext>
            </a:extLst>
          </p:cNvPr>
          <p:cNvSpPr>
            <a:spLocks noGrp="1"/>
          </p:cNvSpPr>
          <p:nvPr>
            <p:ph idx="4294967295"/>
          </p:nvPr>
        </p:nvSpPr>
        <p:spPr>
          <a:xfrm>
            <a:off x="179998" y="1253330"/>
            <a:ext cx="11880000" cy="620737"/>
          </a:xfrm>
        </p:spPr>
        <p:txBody>
          <a:bodyPr>
            <a:normAutofit/>
          </a:bodyPr>
          <a:lstStyle/>
          <a:p>
            <a:pPr marL="0" indent="0">
              <a:buNone/>
            </a:pPr>
            <a:r>
              <a:rPr lang="en-US" dirty="0"/>
              <a:t>In this learning module, we have covered:</a:t>
            </a:r>
          </a:p>
          <a:p>
            <a:pPr marL="0" indent="0">
              <a:buNone/>
            </a:pPr>
            <a:endParaRPr lang="en-US" dirty="0"/>
          </a:p>
        </p:txBody>
      </p:sp>
      <p:sp>
        <p:nvSpPr>
          <p:cNvPr id="6" name="Content Placeholder 5">
            <a:extLst>
              <a:ext uri="{FF2B5EF4-FFF2-40B4-BE49-F238E27FC236}">
                <a16:creationId xmlns:a16="http://schemas.microsoft.com/office/drawing/2014/main" id="{6F95D49E-85B5-49A0-9139-0F98BC441DD0}"/>
              </a:ext>
            </a:extLst>
          </p:cNvPr>
          <p:cNvSpPr>
            <a:spLocks noGrp="1"/>
          </p:cNvSpPr>
          <p:nvPr>
            <p:ph idx="10"/>
          </p:nvPr>
        </p:nvSpPr>
        <p:spPr>
          <a:xfrm>
            <a:off x="179998" y="1847180"/>
            <a:ext cx="11880000" cy="4861438"/>
          </a:xfrm>
        </p:spPr>
        <p:txBody>
          <a:bodyPr>
            <a:normAutofit/>
          </a:bodyPr>
          <a:lstStyle/>
          <a:p>
            <a:pPr fontAlgn="base"/>
            <a:r>
              <a:rPr lang="en-US" sz="2000" dirty="0"/>
              <a:t>need for a protocol like OAuth 2.0. and the history of the OAuth protocols​</a:t>
            </a:r>
          </a:p>
          <a:p>
            <a:pPr fontAlgn="base"/>
            <a:r>
              <a:rPr lang="en-US" sz="2000" dirty="0"/>
              <a:t>basic concepts and terminology of OAuth 2.0 and the two different Client Types of OAuth 2.0​</a:t>
            </a:r>
          </a:p>
          <a:p>
            <a:pPr fontAlgn="base"/>
            <a:r>
              <a:rPr lang="en-US" sz="2000" dirty="0"/>
              <a:t>workings and flow of the different OAuth 2.0 Grants and Flows.​</a:t>
            </a:r>
          </a:p>
          <a:p>
            <a:pPr fontAlgn="base"/>
            <a:r>
              <a:rPr lang="en-US" sz="2000" dirty="0"/>
              <a:t>differences and use cases of different OAuth 2.0 Grants and Flows​</a:t>
            </a:r>
          </a:p>
          <a:p>
            <a:pPr fontAlgn="base"/>
            <a:r>
              <a:rPr lang="en-US" sz="2000" dirty="0"/>
              <a:t>purpose of OAuth 2.0 Tokens.​</a:t>
            </a:r>
          </a:p>
          <a:p>
            <a:pPr fontAlgn="base"/>
            <a:r>
              <a:rPr lang="en-US" sz="2000" dirty="0"/>
              <a:t>difference between Access Tokens and Refresh Tokens​</a:t>
            </a:r>
          </a:p>
          <a:p>
            <a:pPr fontAlgn="base"/>
            <a:r>
              <a:rPr lang="en-US" sz="2000" dirty="0"/>
              <a:t>importance and tradeoffs of Token lifetime.​</a:t>
            </a:r>
          </a:p>
          <a:p>
            <a:pPr fontAlgn="base"/>
            <a:r>
              <a:rPr lang="en-US" sz="2000" dirty="0"/>
              <a:t>how OpenID Connect adds authorization and user information to OAuth 2.0​</a:t>
            </a:r>
          </a:p>
          <a:p>
            <a:pPr fontAlgn="base"/>
            <a:r>
              <a:rPr lang="en-US" sz="2000" dirty="0"/>
              <a:t>Hybrid Flow in OpenID Connect​</a:t>
            </a:r>
          </a:p>
          <a:p>
            <a:pPr fontAlgn="base"/>
            <a:r>
              <a:rPr lang="en-US" sz="2000" dirty="0"/>
              <a:t>how OpenID Connect uses ID Tokens​</a:t>
            </a:r>
          </a:p>
          <a:p>
            <a:pPr fontAlgn="base"/>
            <a:r>
              <a:rPr lang="en-US" sz="2000" dirty="0"/>
              <a:t>Fiddler functionality and how to configure Fiddler to capture and decrypt HTTPS traffic​</a:t>
            </a:r>
          </a:p>
        </p:txBody>
      </p:sp>
    </p:spTree>
    <p:extLst>
      <p:ext uri="{BB962C8B-B14F-4D97-AF65-F5344CB8AC3E}">
        <p14:creationId xmlns:p14="http://schemas.microsoft.com/office/powerpoint/2010/main" val="12811516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415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3807DB-41FA-4680-8A8A-6D3AD8365F2D}"/>
              </a:ext>
            </a:extLst>
          </p:cNvPr>
          <p:cNvSpPr>
            <a:spLocks noGrp="1"/>
          </p:cNvSpPr>
          <p:nvPr>
            <p:ph type="title"/>
          </p:nvPr>
        </p:nvSpPr>
        <p:spPr/>
        <p:txBody>
          <a:bodyPr/>
          <a:lstStyle/>
          <a:p>
            <a:r>
              <a:rPr lang="en-US"/>
              <a:t>OAuth 2.0 and OpenID Connect</a:t>
            </a:r>
          </a:p>
        </p:txBody>
      </p:sp>
      <p:sp>
        <p:nvSpPr>
          <p:cNvPr id="9" name="Text Placeholder 8">
            <a:extLst>
              <a:ext uri="{FF2B5EF4-FFF2-40B4-BE49-F238E27FC236}">
                <a16:creationId xmlns:a16="http://schemas.microsoft.com/office/drawing/2014/main" id="{94ACABDA-82A2-4343-9C7F-E07E643D6CD1}"/>
              </a:ext>
            </a:extLst>
          </p:cNvPr>
          <p:cNvSpPr>
            <a:spLocks noGrp="1"/>
          </p:cNvSpPr>
          <p:nvPr>
            <p:ph type="body" sz="quarter" idx="14"/>
          </p:nvPr>
        </p:nvSpPr>
        <p:spPr/>
        <p:txBody>
          <a:bodyPr/>
          <a:lstStyle/>
          <a:p>
            <a:r>
              <a:rPr lang="en-US"/>
              <a:t>OAuth 2.0 Introduction</a:t>
            </a:r>
          </a:p>
        </p:txBody>
      </p:sp>
    </p:spTree>
    <p:extLst>
      <p:ext uri="{BB962C8B-B14F-4D97-AF65-F5344CB8AC3E}">
        <p14:creationId xmlns:p14="http://schemas.microsoft.com/office/powerpoint/2010/main" val="895458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0686C-C7E5-4E44-93FE-236C10E31721}"/>
              </a:ext>
            </a:extLst>
          </p:cNvPr>
          <p:cNvSpPr>
            <a:spLocks noGrp="1"/>
          </p:cNvSpPr>
          <p:nvPr>
            <p:ph idx="10"/>
          </p:nvPr>
        </p:nvSpPr>
        <p:spPr/>
        <p:txBody>
          <a:bodyPr vert="horz" lIns="91440" tIns="45720" rIns="91440" bIns="45720" rtlCol="0" anchor="t">
            <a:normAutofit/>
          </a:bodyPr>
          <a:lstStyle/>
          <a:p>
            <a:pPr>
              <a:lnSpc>
                <a:spcPct val="114000"/>
              </a:lnSpc>
              <a:spcAft>
                <a:spcPts val="300"/>
              </a:spcAft>
            </a:pPr>
            <a:r>
              <a:rPr lang="en-US" dirty="0">
                <a:cs typeface="Segoe UI Light"/>
              </a:rPr>
              <a:t>Understand the purpose of and difference between the OAuth2 and </a:t>
            </a:r>
            <a:r>
              <a:rPr lang="en-US" dirty="0" err="1">
                <a:cs typeface="Segoe UI Light"/>
              </a:rPr>
              <a:t>OpenIDConnect</a:t>
            </a:r>
            <a:r>
              <a:rPr lang="en-US" dirty="0">
                <a:cs typeface="Segoe UI Light"/>
              </a:rPr>
              <a:t> protocols.</a:t>
            </a:r>
          </a:p>
          <a:p>
            <a:pPr>
              <a:lnSpc>
                <a:spcPct val="114000"/>
              </a:lnSpc>
              <a:spcAft>
                <a:spcPts val="300"/>
              </a:spcAft>
            </a:pPr>
            <a:r>
              <a:rPr lang="en-US" dirty="0">
                <a:cs typeface="Segoe UI Light"/>
              </a:rPr>
              <a:t>Understand their basic operation</a:t>
            </a:r>
          </a:p>
          <a:p>
            <a:endParaRPr lang="en-US" dirty="0"/>
          </a:p>
          <a:p>
            <a:endParaRPr lang="en-US" dirty="0">
              <a:cs typeface="Segoe UI Light"/>
            </a:endParaRPr>
          </a:p>
        </p:txBody>
      </p:sp>
      <p:sp>
        <p:nvSpPr>
          <p:cNvPr id="9" name="Text Placeholder 8">
            <a:extLst>
              <a:ext uri="{FF2B5EF4-FFF2-40B4-BE49-F238E27FC236}">
                <a16:creationId xmlns:a16="http://schemas.microsoft.com/office/drawing/2014/main" id="{878C303E-D458-45EE-993F-8C1DA5863730}"/>
              </a:ext>
            </a:extLst>
          </p:cNvPr>
          <p:cNvSpPr>
            <a:spLocks noGrp="1"/>
          </p:cNvSpPr>
          <p:nvPr>
            <p:ph type="body" sz="quarter" idx="11"/>
          </p:nvPr>
        </p:nvSpPr>
        <p:spPr/>
        <p:txBody>
          <a:bodyPr/>
          <a:lstStyle/>
          <a:p>
            <a:r>
              <a:rPr lang="en-US"/>
              <a:t>Objectives</a:t>
            </a:r>
          </a:p>
        </p:txBody>
      </p:sp>
      <p:sp>
        <p:nvSpPr>
          <p:cNvPr id="10" name="Content Placeholder 9">
            <a:extLst>
              <a:ext uri="{FF2B5EF4-FFF2-40B4-BE49-F238E27FC236}">
                <a16:creationId xmlns:a16="http://schemas.microsoft.com/office/drawing/2014/main" id="{B2E6528E-1688-419B-92A8-C406D3EA72DD}"/>
              </a:ext>
            </a:extLst>
          </p:cNvPr>
          <p:cNvSpPr>
            <a:spLocks noGrp="1"/>
          </p:cNvSpPr>
          <p:nvPr>
            <p:ph sz="quarter" idx="12"/>
          </p:nvPr>
        </p:nvSpPr>
        <p:spPr/>
        <p:txBody>
          <a:bodyPr/>
          <a:lstStyle/>
          <a:p>
            <a:r>
              <a:rPr lang="en-US" dirty="0"/>
              <a:t>After completing this lesson, you will:</a:t>
            </a:r>
          </a:p>
        </p:txBody>
      </p:sp>
    </p:spTree>
    <p:extLst>
      <p:ext uri="{BB962C8B-B14F-4D97-AF65-F5344CB8AC3E}">
        <p14:creationId xmlns:p14="http://schemas.microsoft.com/office/powerpoint/2010/main" val="3285995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OAuth 2.0</a:t>
            </a:r>
          </a:p>
        </p:txBody>
      </p:sp>
      <p:sp>
        <p:nvSpPr>
          <p:cNvPr id="3" name="Content Placeholder 2"/>
          <p:cNvSpPr>
            <a:spLocks noGrp="1"/>
          </p:cNvSpPr>
          <p:nvPr>
            <p:ph idx="1"/>
          </p:nvPr>
        </p:nvSpPr>
        <p:spPr/>
        <p:txBody>
          <a:bodyPr vert="horz" lIns="91440" tIns="45720" rIns="91440" bIns="45720" rtlCol="0" anchor="t">
            <a:normAutofit fontScale="92500"/>
          </a:bodyPr>
          <a:lstStyle/>
          <a:p>
            <a:r>
              <a:rPr lang="en-US"/>
              <a:t>Example #1: You want </a:t>
            </a:r>
            <a:r>
              <a:rPr lang="en-US" err="1"/>
              <a:t>Snapfish</a:t>
            </a:r>
            <a:r>
              <a:rPr lang="en-US"/>
              <a:t> to print your holidays photos stored on OneDrive</a:t>
            </a:r>
          </a:p>
          <a:p>
            <a:r>
              <a:rPr lang="en-US"/>
              <a:t>Example #2: You play an online game and want to share achievements on Facebook</a:t>
            </a:r>
          </a:p>
          <a:p>
            <a:r>
              <a:rPr lang="en-US"/>
              <a:t>Example #3: You want Mint to summarize your financial data from various banks</a:t>
            </a:r>
          </a:p>
          <a:p>
            <a:pPr marL="342900" indent="-342900">
              <a:buFont typeface="Arial" panose="020B0604020202020204" pitchFamily="34" charset="0"/>
              <a:buChar char="•"/>
            </a:pPr>
            <a:endParaRPr lang="en-US"/>
          </a:p>
          <a:p>
            <a:pPr marL="0" indent="0">
              <a:buNone/>
            </a:pPr>
            <a:r>
              <a:rPr lang="en-US"/>
              <a:t>Things to consider:</a:t>
            </a:r>
          </a:p>
          <a:p>
            <a:pPr marL="342900" indent="-342900"/>
            <a:r>
              <a:rPr lang="en-US"/>
              <a:t>Do you trust these applications enough to give your password?</a:t>
            </a:r>
          </a:p>
          <a:p>
            <a:pPr marL="342900" indent="-342900"/>
            <a:r>
              <a:rPr lang="en-US"/>
              <a:t>Is the application storing your credentials safely?</a:t>
            </a:r>
          </a:p>
          <a:p>
            <a:pPr marL="342900" indent="-342900"/>
            <a:r>
              <a:rPr lang="en-US"/>
              <a:t>How do you know the application will not misuse your credentials</a:t>
            </a:r>
          </a:p>
          <a:p>
            <a:pPr marL="342900" indent="-342900"/>
            <a:r>
              <a:rPr lang="en-US"/>
              <a:t>How do you know the application will not do something you didn’t authorize</a:t>
            </a:r>
          </a:p>
          <a:p>
            <a:pPr marL="0" indent="0">
              <a:buNone/>
            </a:pPr>
            <a:endParaRPr lang="en-US"/>
          </a:p>
          <a:p>
            <a:endParaRPr lang="en-US"/>
          </a:p>
          <a:p>
            <a:endParaRPr lang="nl-BE"/>
          </a:p>
        </p:txBody>
      </p:sp>
    </p:spTree>
    <p:extLst>
      <p:ext uri="{BB962C8B-B14F-4D97-AF65-F5344CB8AC3E}">
        <p14:creationId xmlns:p14="http://schemas.microsoft.com/office/powerpoint/2010/main" val="121005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3483" y="217267"/>
            <a:ext cx="11947358" cy="6425024"/>
          </a:xfrm>
          <a:prstGeom prst="rect">
            <a:avLst/>
          </a:prstGeom>
          <a:ln>
            <a:solidFill>
              <a:srgbClr val="00B050"/>
            </a:solidFill>
          </a:ln>
        </p:spPr>
      </p:pic>
      <p:sp>
        <p:nvSpPr>
          <p:cNvPr id="2" name="Rounded Rectangle 1"/>
          <p:cNvSpPr/>
          <p:nvPr/>
        </p:nvSpPr>
        <p:spPr bwMode="auto">
          <a:xfrm>
            <a:off x="8262054" y="4175915"/>
            <a:ext cx="2091361" cy="373457"/>
          </a:xfrm>
          <a:prstGeom prst="roundRect">
            <a:avLst/>
          </a:prstGeom>
          <a:noFill/>
          <a:ln w="285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a:gradFill>
                <a:gsLst>
                  <a:gs pos="0">
                    <a:srgbClr val="FFFFFF"/>
                  </a:gs>
                  <a:gs pos="100000">
                    <a:srgbClr val="FFFFFF"/>
                  </a:gs>
                </a:gsLst>
                <a:lin ang="5400000" scaled="0"/>
              </a:gradFill>
              <a:latin typeface="Calibri" panose="020F0502020204030204"/>
            </a:endParaRPr>
          </a:p>
        </p:txBody>
      </p:sp>
      <p:sp>
        <p:nvSpPr>
          <p:cNvPr id="5" name="Rounded Rectangle 4"/>
          <p:cNvSpPr/>
          <p:nvPr/>
        </p:nvSpPr>
        <p:spPr bwMode="auto">
          <a:xfrm>
            <a:off x="4154023" y="4482980"/>
            <a:ext cx="2390607" cy="373457"/>
          </a:xfrm>
          <a:prstGeom prst="roundRect">
            <a:avLst/>
          </a:prstGeom>
          <a:noFill/>
          <a:ln w="285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a:gradFill>
                <a:gsLst>
                  <a:gs pos="0">
                    <a:srgbClr val="FFFFFF"/>
                  </a:gs>
                  <a:gs pos="100000">
                    <a:srgbClr val="FFFFFF"/>
                  </a:gs>
                </a:gsLst>
                <a:lin ang="5400000" scaled="0"/>
              </a:gradFill>
              <a:latin typeface="Calibri" panose="020F0502020204030204"/>
            </a:endParaRPr>
          </a:p>
        </p:txBody>
      </p:sp>
      <p:sp>
        <p:nvSpPr>
          <p:cNvPr id="6" name="Rounded Rectangle 5"/>
          <p:cNvSpPr/>
          <p:nvPr/>
        </p:nvSpPr>
        <p:spPr bwMode="auto">
          <a:xfrm>
            <a:off x="7066750" y="4489029"/>
            <a:ext cx="2465058" cy="373457"/>
          </a:xfrm>
          <a:prstGeom prst="roundRect">
            <a:avLst/>
          </a:prstGeom>
          <a:noFill/>
          <a:ln w="285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a:gradFill>
                <a:gsLst>
                  <a:gs pos="0">
                    <a:srgbClr val="FFFFFF"/>
                  </a:gs>
                  <a:gs pos="100000">
                    <a:srgbClr val="FFFFFF"/>
                  </a:gs>
                </a:gsLst>
                <a:lin ang="5400000" scaled="0"/>
              </a:gradFill>
              <a:latin typeface="Calibri" panose="020F0502020204030204"/>
            </a:endParaRPr>
          </a:p>
        </p:txBody>
      </p:sp>
      <p:grpSp>
        <p:nvGrpSpPr>
          <p:cNvPr id="3" name="Group 2"/>
          <p:cNvGrpSpPr/>
          <p:nvPr/>
        </p:nvGrpSpPr>
        <p:grpSpPr>
          <a:xfrm>
            <a:off x="568833" y="2980853"/>
            <a:ext cx="6744362" cy="2160518"/>
            <a:chOff x="579437" y="3040062"/>
            <a:chExt cx="6880577" cy="2204154"/>
          </a:xfrm>
        </p:grpSpPr>
        <p:sp>
          <p:nvSpPr>
            <p:cNvPr id="7" name="Rounded Rectangle 6"/>
            <p:cNvSpPr/>
            <p:nvPr/>
          </p:nvSpPr>
          <p:spPr bwMode="auto">
            <a:xfrm>
              <a:off x="579437" y="4863216"/>
              <a:ext cx="1679256" cy="381000"/>
            </a:xfrm>
            <a:prstGeom prst="roundRect">
              <a:avLst/>
            </a:prstGeom>
            <a:noFill/>
            <a:ln w="28575">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a:gradFill>
                  <a:gsLst>
                    <a:gs pos="0">
                      <a:srgbClr val="FFFFFF"/>
                    </a:gs>
                    <a:gs pos="100000">
                      <a:srgbClr val="FFFFFF"/>
                    </a:gs>
                  </a:gsLst>
                  <a:lin ang="5400000" scaled="0"/>
                </a:gradFill>
                <a:latin typeface="Calibri" panose="020F0502020204030204"/>
              </a:endParaRPr>
            </a:p>
          </p:txBody>
        </p:sp>
        <p:sp>
          <p:nvSpPr>
            <p:cNvPr id="8" name="Rounded Rectangle 7"/>
            <p:cNvSpPr/>
            <p:nvPr/>
          </p:nvSpPr>
          <p:spPr bwMode="auto">
            <a:xfrm>
              <a:off x="5175197" y="3040062"/>
              <a:ext cx="2284817" cy="381000"/>
            </a:xfrm>
            <a:prstGeom prst="roundRect">
              <a:avLst/>
            </a:prstGeom>
            <a:noFill/>
            <a:ln w="28575">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a:gradFill>
                  <a:gsLst>
                    <a:gs pos="0">
                      <a:srgbClr val="FFFFFF"/>
                    </a:gs>
                    <a:gs pos="100000">
                      <a:srgbClr val="FFFFFF"/>
                    </a:gs>
                  </a:gsLst>
                  <a:lin ang="5400000" scaled="0"/>
                </a:gradFill>
                <a:latin typeface="Calibri" panose="020F0502020204030204"/>
              </a:endParaRPr>
            </a:p>
          </p:txBody>
        </p:sp>
      </p:grpSp>
    </p:spTree>
    <p:extLst>
      <p:ext uri="{BB962C8B-B14F-4D97-AF65-F5344CB8AC3E}">
        <p14:creationId xmlns:p14="http://schemas.microsoft.com/office/powerpoint/2010/main" val="189404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theme/theme1.xml><?xml version="1.0" encoding="utf-8"?>
<a:theme xmlns:a="http://schemas.openxmlformats.org/drawingml/2006/main" name="AS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SD">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D" id="{A48D4DF8-3105-4A92-AC12-8787181DBD0C}" vid="{BADA1370-3179-4B09-8B8A-62DF575B8D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30e9df3-be65-4c73-a93b-d1236ebd677e">CPS089-865814621-1970</_dlc_DocId>
    <_dlc_DocIdUrl xmlns="230e9df3-be65-4c73-a93b-d1236ebd677e">
      <Url>https://microsoft.sharepoint.com/teams/CampusProjectSites089/hahzsakosd/ipdev/_layouts/15/DocIdRedir.aspx?ID=CPS089-865814621-1970</Url>
      <Description>CPS089-865814621-1970</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2B2B93B1EE75848BD89785587EBD494" ma:contentTypeVersion="7" ma:contentTypeDescription="Create a new document." ma:contentTypeScope="" ma:versionID="70604ee67f2f07675d0ef5d63928c10f">
  <xsd:schema xmlns:xsd="http://www.w3.org/2001/XMLSchema" xmlns:xs="http://www.w3.org/2001/XMLSchema" xmlns:p="http://schemas.microsoft.com/office/2006/metadata/properties" xmlns:ns2="230e9df3-be65-4c73-a93b-d1236ebd677e" xmlns:ns3="8101b29b-8a0e-44e4-b1a0-1d2d73225b85" xmlns:ns4="7ed30aa2-a9a3-48dd-93de-4f2bc034e61b" targetNamespace="http://schemas.microsoft.com/office/2006/metadata/properties" ma:root="true" ma:fieldsID="40e5a5be01d3529b9d786d1c61ffb803" ns2:_="" ns3:_="" ns4:_="">
    <xsd:import namespace="230e9df3-be65-4c73-a93b-d1236ebd677e"/>
    <xsd:import namespace="8101b29b-8a0e-44e4-b1a0-1d2d73225b85"/>
    <xsd:import namespace="7ed30aa2-a9a3-48dd-93de-4f2bc034e61b"/>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4:SharedWithUsers" minOccurs="0"/>
                <xsd:element ref="ns4:SharedWithDetails" minOccurs="0"/>
                <xsd:element ref="ns4:LastSharedByUser" minOccurs="0"/>
                <xsd:element ref="ns4: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8101b29b-8a0e-44e4-b1a0-1d2d73225b8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LastSharedByUser" ma:index="16" nillable="true" ma:displayName="Last Shared By User" ma:internalName="LastSharedByUser" ma:readOnly="true">
      <xsd:simpleType>
        <xsd:restriction base="dms:Note">
          <xsd:maxLength value="255"/>
        </xsd:restriction>
      </xsd:simpleType>
    </xsd:element>
    <xsd:element name="LastSharedByTime" ma:index="17" nillable="true" ma:displayName="Last Shared By Tim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28B5F5E0-FA8B-40CC-A8DC-51D10107C9A8}">
  <ds:schemaRefs>
    <ds:schemaRef ds:uri="http://schemas.openxmlformats.org/package/2006/metadata/core-properties"/>
    <ds:schemaRef ds:uri="7ed30aa2-a9a3-48dd-93de-4f2bc034e61b"/>
    <ds:schemaRef ds:uri="8101b29b-8a0e-44e4-b1a0-1d2d73225b85"/>
    <ds:schemaRef ds:uri="http://schemas.microsoft.com/office/infopath/2007/PartnerControls"/>
    <ds:schemaRef ds:uri="http://purl.org/dc/terms/"/>
    <ds:schemaRef ds:uri="http://schemas.microsoft.com/office/2006/metadata/properties"/>
    <ds:schemaRef ds:uri="http://schemas.microsoft.com/office/2006/documentManagement/types"/>
    <ds:schemaRef ds:uri="230e9df3-be65-4c73-a93b-d1236ebd677e"/>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E35C38E4-5E86-467C-A233-958F5FB45D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8101b29b-8a0e-44e4-b1a0-1d2d73225b85"/>
    <ds:schemaRef ds:uri="7ed30aa2-a9a3-48dd-93de-4f2bc034e6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C50CE8-7DB3-415D-BCFA-312CE124057A}">
  <ds:schemaRefs>
    <ds:schemaRef ds:uri="http://schemas.microsoft.com/sharepoint/v3/contenttype/forms"/>
  </ds:schemaRefs>
</ds:datastoreItem>
</file>

<file path=customXml/itemProps4.xml><?xml version="1.0" encoding="utf-8"?>
<ds:datastoreItem xmlns:ds="http://schemas.openxmlformats.org/officeDocument/2006/customXml" ds:itemID="{A57FC9B5-AE9C-496B-B185-2DB59073D048}">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1346</TotalTime>
  <Words>3487</Words>
  <Application>Microsoft Office PowerPoint</Application>
  <PresentationFormat>Widescreen</PresentationFormat>
  <Paragraphs>591</Paragraphs>
  <Slides>54</Slides>
  <Notes>49</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Calibri Light</vt:lpstr>
      <vt:lpstr>Consolas</vt:lpstr>
      <vt:lpstr>Segoe UI</vt:lpstr>
      <vt:lpstr>Segoe UI Light</vt:lpstr>
      <vt:lpstr>ASD</vt:lpstr>
      <vt:lpstr>OAuth 2.0 and OpenID Connect</vt:lpstr>
      <vt:lpstr>PowerPoint Presentation</vt:lpstr>
      <vt:lpstr>How to View This Presentation</vt:lpstr>
      <vt:lpstr>Introduction and Logistics</vt:lpstr>
      <vt:lpstr>PowerPoint Presentation</vt:lpstr>
      <vt:lpstr>OAuth 2.0 and OpenID Connect</vt:lpstr>
      <vt:lpstr>PowerPoint Presentation</vt:lpstr>
      <vt:lpstr>Introduction to OAuth 2.0</vt:lpstr>
      <vt:lpstr>PowerPoint Presentation</vt:lpstr>
      <vt:lpstr>OAuth 2.0 Basic operation</vt:lpstr>
      <vt:lpstr>Abstract flow of OAuth 2.0</vt:lpstr>
      <vt:lpstr>OpenID Connect</vt:lpstr>
      <vt:lpstr>OAuth2 and OIDC</vt:lpstr>
      <vt:lpstr>OAuth 2.0 and OpenID Connect</vt:lpstr>
      <vt:lpstr>Objectives</vt:lpstr>
      <vt:lpstr>Actors</vt:lpstr>
      <vt:lpstr>Tokens and grants</vt:lpstr>
      <vt:lpstr>Client types</vt:lpstr>
      <vt:lpstr>OAuth 2.0 and OpenID Connect</vt:lpstr>
      <vt:lpstr>Objectives</vt:lpstr>
      <vt:lpstr>OAuth 2.0 Basic operation</vt:lpstr>
      <vt:lpstr>Why different flows?</vt:lpstr>
      <vt:lpstr>OAuth 2.0 Flows</vt:lpstr>
      <vt:lpstr>Client Credentials Grant Flow</vt:lpstr>
      <vt:lpstr>Demo</vt:lpstr>
      <vt:lpstr>Authorization Code Grant Flow</vt:lpstr>
      <vt:lpstr>Authorization Code Grant Flow with PKCE</vt:lpstr>
      <vt:lpstr>Authorization Code intercept attack</vt:lpstr>
      <vt:lpstr>Authorization Code Grant per client type</vt:lpstr>
      <vt:lpstr>Demo</vt:lpstr>
      <vt:lpstr>Implicit Grant flow</vt:lpstr>
      <vt:lpstr>Demo</vt:lpstr>
      <vt:lpstr>Extension Grant</vt:lpstr>
      <vt:lpstr>Device code flow</vt:lpstr>
      <vt:lpstr>Resource Owner Password Credentials Grant</vt:lpstr>
      <vt:lpstr>Resource Owner Password Credentials Grant</vt:lpstr>
      <vt:lpstr>OAuth 2.0 and OpenID Connect</vt:lpstr>
      <vt:lpstr>Objectives</vt:lpstr>
      <vt:lpstr>JSON Web Tokens (JWT)</vt:lpstr>
      <vt:lpstr>Token signing</vt:lpstr>
      <vt:lpstr>Common claim types</vt:lpstr>
      <vt:lpstr>Token types</vt:lpstr>
      <vt:lpstr>Token revocation</vt:lpstr>
      <vt:lpstr>OAuth2 2.0 and OIDC</vt:lpstr>
      <vt:lpstr>OAuth 2.0 Flows</vt:lpstr>
      <vt:lpstr>Knowledge check</vt:lpstr>
      <vt:lpstr>OAuth 2.0 and OpenID Connect</vt:lpstr>
      <vt:lpstr>Objectives</vt:lpstr>
      <vt:lpstr>Fiddler</vt:lpstr>
      <vt:lpstr>Fiddler</vt:lpstr>
      <vt:lpstr>Fiddler</vt:lpstr>
      <vt:lpstr>Fiddler</vt:lpstr>
      <vt:lpstr>Module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OAuth 2.0 and OpenID Connect</dc:title>
  <cp:lastModifiedBy>Marius Rochon</cp:lastModifiedBy>
  <cp:revision>55</cp:revision>
  <dcterms:modified xsi:type="dcterms:W3CDTF">2020-10-08T19:15:52Z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2017-11-06T09:38:17.0317155Z</vt:lpwstr>
  </property>
  <property fmtid="{D5CDD505-2E9C-101B-9397-08002B2CF9AE}" pid="5" name="MSIP_Label_f42aa342-8706-4288-bd11-ebb85995028c_Name">
    <vt:lpwstr>General</vt:lpwstr>
  </property>
  <property fmtid="{D5CDD505-2E9C-101B-9397-08002B2CF9AE}" pid="6" name="MSIP_Label_f42aa342-8706-4288-bd11-ebb85995028c_Extended_MSFT_Method">
    <vt:lpwstr>Automatic</vt:lpwstr>
  </property>
  <property fmtid="{D5CDD505-2E9C-101B-9397-08002B2CF9AE}" pid="7" name="Sensitivity">
    <vt:lpwstr>General</vt:lpwstr>
  </property>
  <property fmtid="{D5CDD505-2E9C-101B-9397-08002B2CF9AE}" pid="8" name="ContentTypeId">
    <vt:lpwstr>0x01010082B2B93B1EE75848BD89785587EBD494</vt:lpwstr>
  </property>
  <property fmtid="{D5CDD505-2E9C-101B-9397-08002B2CF9AE}" pid="9" name="Tfs.IsStoryboard">
    <vt:bool>true</vt:bool>
  </property>
  <property fmtid="{D5CDD505-2E9C-101B-9397-08002B2CF9AE}" pid="10" name="_dlc_DocIdItemGuid">
    <vt:lpwstr>6039fbc4-2c97-46ab-9331-8d30857f4836</vt:lpwstr>
  </property>
</Properties>
</file>