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7"/>
  </p:notesMasterIdLst>
  <p:handoutMasterIdLst>
    <p:handoutMasterId r:id="rId38"/>
  </p:handoutMasterIdLst>
  <p:sldIdLst>
    <p:sldId id="256" r:id="rId6"/>
    <p:sldId id="289" r:id="rId7"/>
    <p:sldId id="258" r:id="rId8"/>
    <p:sldId id="288" r:id="rId9"/>
    <p:sldId id="308" r:id="rId10"/>
    <p:sldId id="389" r:id="rId11"/>
    <p:sldId id="365" r:id="rId12"/>
    <p:sldId id="311" r:id="rId13"/>
    <p:sldId id="312" r:id="rId14"/>
    <p:sldId id="392" r:id="rId15"/>
    <p:sldId id="391" r:id="rId16"/>
    <p:sldId id="319" r:id="rId17"/>
    <p:sldId id="368" r:id="rId18"/>
    <p:sldId id="390" r:id="rId19"/>
    <p:sldId id="375" r:id="rId20"/>
    <p:sldId id="314" r:id="rId21"/>
    <p:sldId id="315" r:id="rId22"/>
    <p:sldId id="316" r:id="rId23"/>
    <p:sldId id="377" r:id="rId24"/>
    <p:sldId id="367" r:id="rId25"/>
    <p:sldId id="366" r:id="rId26"/>
    <p:sldId id="369" r:id="rId27"/>
    <p:sldId id="393" r:id="rId28"/>
    <p:sldId id="335" r:id="rId29"/>
    <p:sldId id="388" r:id="rId30"/>
    <p:sldId id="378" r:id="rId31"/>
    <p:sldId id="374" r:id="rId32"/>
    <p:sldId id="394" r:id="rId33"/>
    <p:sldId id="385" r:id="rId34"/>
    <p:sldId id="395" r:id="rId35"/>
    <p:sldId id="30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A1374C69-28F6-4267-8520-9FCE506965C7}">
          <p14:sldIdLst>
            <p14:sldId id="256"/>
            <p14:sldId id="289"/>
            <p14:sldId id="258"/>
          </p14:sldIdLst>
        </p14:section>
        <p14:section name="Purpose" id="{F5A888FE-B24A-4BF1-9AE4-F7C5DF44AE43}">
          <p14:sldIdLst>
            <p14:sldId id="288"/>
            <p14:sldId id="308"/>
            <p14:sldId id="389"/>
            <p14:sldId id="365"/>
            <p14:sldId id="311"/>
            <p14:sldId id="312"/>
          </p14:sldIdLst>
        </p14:section>
        <p14:section name="User journey" id="{9640E062-0333-4E0C-9BE1-F4DF6444F450}">
          <p14:sldIdLst>
            <p14:sldId id="392"/>
            <p14:sldId id="391"/>
            <p14:sldId id="319"/>
            <p14:sldId id="368"/>
            <p14:sldId id="390"/>
          </p14:sldIdLst>
        </p14:section>
        <p14:section name="Creating a tenant" id="{E4E222E4-A4A2-4F1A-8B2A-C07CDD3AB79E}">
          <p14:sldIdLst>
            <p14:sldId id="375"/>
            <p14:sldId id="314"/>
            <p14:sldId id="315"/>
            <p14:sldId id="316"/>
          </p14:sldIdLst>
        </p14:section>
        <p14:section name="Configuring B2C" id="{147CB0F9-CFAE-4F67-87BB-117FCF4988A8}">
          <p14:sldIdLst>
            <p14:sldId id="377"/>
            <p14:sldId id="367"/>
            <p14:sldId id="366"/>
            <p14:sldId id="369"/>
            <p14:sldId id="393"/>
            <p14:sldId id="335"/>
            <p14:sldId id="388"/>
          </p14:sldIdLst>
        </p14:section>
        <p14:section name="IEF" id="{A637FADF-ECEC-4884-97B3-9FFE6744BF53}">
          <p14:sldIdLst>
            <p14:sldId id="378"/>
            <p14:sldId id="374"/>
            <p14:sldId id="394"/>
            <p14:sldId id="385"/>
            <p14:sldId id="395"/>
          </p14:sldIdLst>
        </p14:section>
        <p14:section name="End" id="{8E5DC77F-FCE1-4314-B492-10E5025A742F}">
          <p14:sldIdLst>
            <p14:sldId id="30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33" autoAdjust="0"/>
    <p:restoredTop sz="79859" autoAdjust="0"/>
  </p:normalViewPr>
  <p:slideViewPr>
    <p:cSldViewPr snapToGrid="0">
      <p:cViewPr varScale="1">
        <p:scale>
          <a:sx n="103" d="100"/>
          <a:sy n="103" d="100"/>
        </p:scale>
        <p:origin x="315" y="60"/>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6/11/relationships/changesInfo" Target="changesInfos/changesInfo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elo di Iorio" userId="6d9d1609-1ef6-443b-99de-d46b3f4dddbd" providerId="ADAL" clId="{1F374691-50ED-4CFD-B23A-DB6897E80057}"/>
    <pc:docChg chg="modSld">
      <pc:chgData name="Marcelo di Iorio" userId="6d9d1609-1ef6-443b-99de-d46b3f4dddbd" providerId="ADAL" clId="{1F374691-50ED-4CFD-B23A-DB6897E80057}" dt="2019-07-09T22:02:37.775" v="10" actId="6549"/>
      <pc:docMkLst>
        <pc:docMk/>
      </pc:docMkLst>
      <pc:sldChg chg="modSp">
        <pc:chgData name="Marcelo di Iorio" userId="6d9d1609-1ef6-443b-99de-d46b3f4dddbd" providerId="ADAL" clId="{1F374691-50ED-4CFD-B23A-DB6897E80057}" dt="2019-07-09T21:59:47.403" v="4" actId="14100"/>
        <pc:sldMkLst>
          <pc:docMk/>
          <pc:sldMk cId="594274772" sldId="318"/>
        </pc:sldMkLst>
        <pc:spChg chg="mod">
          <ac:chgData name="Marcelo di Iorio" userId="6d9d1609-1ef6-443b-99de-d46b3f4dddbd" providerId="ADAL" clId="{1F374691-50ED-4CFD-B23A-DB6897E80057}" dt="2019-07-09T21:59:47.403" v="4" actId="14100"/>
          <ac:spMkLst>
            <pc:docMk/>
            <pc:sldMk cId="594274772" sldId="318"/>
            <ac:spMk id="9" creationId="{9732A04A-CCBE-401E-984D-DAEE9C8EA8CB}"/>
          </ac:spMkLst>
        </pc:spChg>
      </pc:sldChg>
      <pc:sldChg chg="modSp">
        <pc:chgData name="Marcelo di Iorio" userId="6d9d1609-1ef6-443b-99de-d46b3f4dddbd" providerId="ADAL" clId="{1F374691-50ED-4CFD-B23A-DB6897E80057}" dt="2019-07-09T22:02:07.246" v="8" actId="14100"/>
        <pc:sldMkLst>
          <pc:docMk/>
          <pc:sldMk cId="3693409052" sldId="335"/>
        </pc:sldMkLst>
        <pc:spChg chg="mod">
          <ac:chgData name="Marcelo di Iorio" userId="6d9d1609-1ef6-443b-99de-d46b3f4dddbd" providerId="ADAL" clId="{1F374691-50ED-4CFD-B23A-DB6897E80057}" dt="2019-07-09T22:02:07.246" v="8" actId="14100"/>
          <ac:spMkLst>
            <pc:docMk/>
            <pc:sldMk cId="3693409052" sldId="335"/>
            <ac:spMk id="10" creationId="{00000000-0000-0000-0000-000000000000}"/>
          </ac:spMkLst>
        </pc:spChg>
      </pc:sldChg>
      <pc:sldChg chg="modSp">
        <pc:chgData name="Marcelo di Iorio" userId="6d9d1609-1ef6-443b-99de-d46b3f4dddbd" providerId="ADAL" clId="{1F374691-50ED-4CFD-B23A-DB6897E80057}" dt="2019-07-09T22:01:26.965" v="7" actId="6549"/>
        <pc:sldMkLst>
          <pc:docMk/>
          <pc:sldMk cId="3900776394" sldId="368"/>
        </pc:sldMkLst>
        <pc:spChg chg="mod">
          <ac:chgData name="Marcelo di Iorio" userId="6d9d1609-1ef6-443b-99de-d46b3f4dddbd" providerId="ADAL" clId="{1F374691-50ED-4CFD-B23A-DB6897E80057}" dt="2019-07-09T22:01:26.965" v="7" actId="6549"/>
          <ac:spMkLst>
            <pc:docMk/>
            <pc:sldMk cId="3900776394" sldId="368"/>
            <ac:spMk id="4" creationId="{30A98BB7-EBBE-46A3-B46A-ED958D0411D5}"/>
          </ac:spMkLst>
        </pc:spChg>
      </pc:sldChg>
      <pc:sldChg chg="modSp">
        <pc:chgData name="Marcelo di Iorio" userId="6d9d1609-1ef6-443b-99de-d46b3f4dddbd" providerId="ADAL" clId="{1F374691-50ED-4CFD-B23A-DB6897E80057}" dt="2019-07-09T22:02:37.775" v="10" actId="6549"/>
        <pc:sldMkLst>
          <pc:docMk/>
          <pc:sldMk cId="4294655469" sldId="378"/>
        </pc:sldMkLst>
        <pc:spChg chg="mod">
          <ac:chgData name="Marcelo di Iorio" userId="6d9d1609-1ef6-443b-99de-d46b3f4dddbd" providerId="ADAL" clId="{1F374691-50ED-4CFD-B23A-DB6897E80057}" dt="2019-07-09T22:02:37.775" v="10" actId="6549"/>
          <ac:spMkLst>
            <pc:docMk/>
            <pc:sldMk cId="4294655469" sldId="378"/>
            <ac:spMk id="5" creationId="{114E616C-C8A2-48E3-ADFC-11635544AEE8}"/>
          </ac:spMkLst>
        </pc:spChg>
      </pc:sldChg>
    </pc:docChg>
  </pc:docChgLst>
  <pc:docChgLst>
    <pc:chgData name="Marius Rochon" userId="485b806b-19aa-4662-bec0-f28ff2ef9e44" providerId="ADAL" clId="{BDFA59FE-E382-422A-9EB7-BD6A83EFFD48}"/>
    <pc:docChg chg="undo redo custSel addSld delSld modSld sldOrd modSection">
      <pc:chgData name="Marius Rochon" userId="485b806b-19aa-4662-bec0-f28ff2ef9e44" providerId="ADAL" clId="{BDFA59FE-E382-422A-9EB7-BD6A83EFFD48}" dt="2018-07-13T00:27:34.350" v="9314" actId="5793"/>
      <pc:docMkLst>
        <pc:docMk/>
      </pc:docMkLst>
      <pc:sldChg chg="modSp">
        <pc:chgData name="Marius Rochon" userId="485b806b-19aa-4662-bec0-f28ff2ef9e44" providerId="ADAL" clId="{BDFA59FE-E382-422A-9EB7-BD6A83EFFD48}" dt="2018-07-12T16:52:23.866" v="12" actId="20577"/>
        <pc:sldMkLst>
          <pc:docMk/>
          <pc:sldMk cId="222772052" sldId="256"/>
        </pc:sldMkLst>
        <pc:spChg chg="mod">
          <ac:chgData name="Marius Rochon" userId="485b806b-19aa-4662-bec0-f28ff2ef9e44" providerId="ADAL" clId="{BDFA59FE-E382-422A-9EB7-BD6A83EFFD48}" dt="2018-07-12T16:52:23.866" v="12" actId="20577"/>
          <ac:spMkLst>
            <pc:docMk/>
            <pc:sldMk cId="222772052" sldId="256"/>
            <ac:spMk id="2" creationId="{3FDC05E8-B203-4F2A-83DB-CCAB6A16345D}"/>
          </ac:spMkLst>
        </pc:spChg>
      </pc:sldChg>
      <pc:sldChg chg="modSp modNotesTx">
        <pc:chgData name="Marius Rochon" userId="485b806b-19aa-4662-bec0-f28ff2ef9e44" providerId="ADAL" clId="{BDFA59FE-E382-422A-9EB7-BD6A83EFFD48}" dt="2018-07-13T00:27:34.350" v="9314" actId="5793"/>
        <pc:sldMkLst>
          <pc:docMk/>
          <pc:sldMk cId="3581938780" sldId="258"/>
        </pc:sldMkLst>
        <pc:spChg chg="mod">
          <ac:chgData name="Marius Rochon" userId="485b806b-19aa-4662-bec0-f28ff2ef9e44" providerId="ADAL" clId="{BDFA59FE-E382-422A-9EB7-BD6A83EFFD48}" dt="2018-07-13T00:27:34.350" v="9314" actId="5793"/>
          <ac:spMkLst>
            <pc:docMk/>
            <pc:sldMk cId="3581938780" sldId="258"/>
            <ac:spMk id="3" creationId="{00000000-0000-0000-0000-000000000000}"/>
          </ac:spMkLst>
        </pc:spChg>
      </pc:sldChg>
      <pc:sldChg chg="modSp">
        <pc:chgData name="Marius Rochon" userId="485b806b-19aa-4662-bec0-f28ff2ef9e44" providerId="ADAL" clId="{BDFA59FE-E382-422A-9EB7-BD6A83EFFD48}" dt="2018-07-12T16:59:12.435" v="211" actId="20577"/>
        <pc:sldMkLst>
          <pc:docMk/>
          <pc:sldMk cId="1612240133" sldId="288"/>
        </pc:sldMkLst>
        <pc:spChg chg="mod">
          <ac:chgData name="Marius Rochon" userId="485b806b-19aa-4662-bec0-f28ff2ef9e44" providerId="ADAL" clId="{BDFA59FE-E382-422A-9EB7-BD6A83EFFD48}" dt="2018-07-12T16:58:56.537" v="191" actId="20577"/>
          <ac:spMkLst>
            <pc:docMk/>
            <pc:sldMk cId="1612240133" sldId="288"/>
            <ac:spMk id="4" creationId="{6B316118-58BD-4E05-AD67-850E3C55BBD0}"/>
          </ac:spMkLst>
        </pc:spChg>
        <pc:spChg chg="mod">
          <ac:chgData name="Marius Rochon" userId="485b806b-19aa-4662-bec0-f28ff2ef9e44" providerId="ADAL" clId="{BDFA59FE-E382-422A-9EB7-BD6A83EFFD48}" dt="2018-07-12T16:59:12.435" v="211" actId="20577"/>
          <ac:spMkLst>
            <pc:docMk/>
            <pc:sldMk cId="1612240133" sldId="288"/>
            <ac:spMk id="5" creationId="{114E616C-C8A2-48E3-ADFC-11635544AEE8}"/>
          </ac:spMkLst>
        </pc:spChg>
      </pc:sldChg>
      <pc:sldChg chg="modSp add ord">
        <pc:chgData name="Marius Rochon" userId="485b806b-19aa-4662-bec0-f28ff2ef9e44" providerId="ADAL" clId="{BDFA59FE-E382-422A-9EB7-BD6A83EFFD48}" dt="2018-07-12T17:06:01.463" v="424"/>
        <pc:sldMkLst>
          <pc:docMk/>
          <pc:sldMk cId="310453573" sldId="308"/>
        </pc:sldMkLst>
        <pc:spChg chg="mod">
          <ac:chgData name="Marius Rochon" userId="485b806b-19aa-4662-bec0-f28ff2ef9e44" providerId="ADAL" clId="{BDFA59FE-E382-422A-9EB7-BD6A83EFFD48}" dt="2018-07-12T17:03:32.727" v="290" actId="20577"/>
          <ac:spMkLst>
            <pc:docMk/>
            <pc:sldMk cId="310453573" sldId="308"/>
            <ac:spMk id="2" creationId="{63FE0776-7BC6-42A8-A9C7-814F98597BFC}"/>
          </ac:spMkLst>
        </pc:spChg>
        <pc:spChg chg="mod">
          <ac:chgData name="Marius Rochon" userId="485b806b-19aa-4662-bec0-f28ff2ef9e44" providerId="ADAL" clId="{BDFA59FE-E382-422A-9EB7-BD6A83EFFD48}" dt="2018-07-12T17:05:54.657" v="423" actId="20577"/>
          <ac:spMkLst>
            <pc:docMk/>
            <pc:sldMk cId="310453573" sldId="308"/>
            <ac:spMk id="3" creationId="{B8C8E465-F501-40F7-BB07-7528A44AB225}"/>
          </ac:spMkLst>
        </pc:spChg>
      </pc:sldChg>
      <pc:sldChg chg="modSp add">
        <pc:chgData name="Marius Rochon" userId="485b806b-19aa-4662-bec0-f28ff2ef9e44" providerId="ADAL" clId="{BDFA59FE-E382-422A-9EB7-BD6A83EFFD48}" dt="2018-07-12T17:36:57.812" v="1977" actId="20577"/>
        <pc:sldMkLst>
          <pc:docMk/>
          <pc:sldMk cId="473698149" sldId="309"/>
        </pc:sldMkLst>
        <pc:spChg chg="mod">
          <ac:chgData name="Marius Rochon" userId="485b806b-19aa-4662-bec0-f28ff2ef9e44" providerId="ADAL" clId="{BDFA59FE-E382-422A-9EB7-BD6A83EFFD48}" dt="2018-07-12T17:10:54.135" v="833" actId="20577"/>
          <ac:spMkLst>
            <pc:docMk/>
            <pc:sldMk cId="473698149" sldId="309"/>
            <ac:spMk id="2" creationId="{054FEF65-EB00-42F2-88F9-915F95277344}"/>
          </ac:spMkLst>
        </pc:spChg>
        <pc:spChg chg="mod">
          <ac:chgData name="Marius Rochon" userId="485b806b-19aa-4662-bec0-f28ff2ef9e44" providerId="ADAL" clId="{BDFA59FE-E382-422A-9EB7-BD6A83EFFD48}" dt="2018-07-12T17:36:57.812" v="1977" actId="20577"/>
          <ac:spMkLst>
            <pc:docMk/>
            <pc:sldMk cId="473698149" sldId="309"/>
            <ac:spMk id="3" creationId="{91A4BD5B-7DF5-4612-9087-57EF52959F1A}"/>
          </ac:spMkLst>
        </pc:spChg>
      </pc:sldChg>
      <pc:sldChg chg="modSp add modNotesTx">
        <pc:chgData name="Marius Rochon" userId="485b806b-19aa-4662-bec0-f28ff2ef9e44" providerId="ADAL" clId="{BDFA59FE-E382-422A-9EB7-BD6A83EFFD48}" dt="2018-07-12T18:37:26.050" v="5699" actId="20577"/>
        <pc:sldMkLst>
          <pc:docMk/>
          <pc:sldMk cId="2722131690" sldId="310"/>
        </pc:sldMkLst>
        <pc:spChg chg="mod">
          <ac:chgData name="Marius Rochon" userId="485b806b-19aa-4662-bec0-f28ff2ef9e44" providerId="ADAL" clId="{BDFA59FE-E382-422A-9EB7-BD6A83EFFD48}" dt="2018-07-12T18:37:26.050" v="5699" actId="20577"/>
          <ac:spMkLst>
            <pc:docMk/>
            <pc:sldMk cId="2722131690" sldId="310"/>
            <ac:spMk id="2" creationId="{C8411EEE-3C24-425A-B2E8-5863A14431D3}"/>
          </ac:spMkLst>
        </pc:spChg>
        <pc:spChg chg="mod">
          <ac:chgData name="Marius Rochon" userId="485b806b-19aa-4662-bec0-f28ff2ef9e44" providerId="ADAL" clId="{BDFA59FE-E382-422A-9EB7-BD6A83EFFD48}" dt="2018-07-12T17:44:39.477" v="2303" actId="20577"/>
          <ac:spMkLst>
            <pc:docMk/>
            <pc:sldMk cId="2722131690" sldId="310"/>
            <ac:spMk id="3" creationId="{35930352-2354-4F80-B23F-E6A6F4EE4AD7}"/>
          </ac:spMkLst>
        </pc:spChg>
      </pc:sldChg>
      <pc:sldChg chg="modSp add modNotesTx">
        <pc:chgData name="Marius Rochon" userId="485b806b-19aa-4662-bec0-f28ff2ef9e44" providerId="ADAL" clId="{BDFA59FE-E382-422A-9EB7-BD6A83EFFD48}" dt="2018-07-12T17:56:41.792" v="3174" actId="20577"/>
        <pc:sldMkLst>
          <pc:docMk/>
          <pc:sldMk cId="386837388" sldId="311"/>
        </pc:sldMkLst>
        <pc:spChg chg="mod">
          <ac:chgData name="Marius Rochon" userId="485b806b-19aa-4662-bec0-f28ff2ef9e44" providerId="ADAL" clId="{BDFA59FE-E382-422A-9EB7-BD6A83EFFD48}" dt="2018-07-12T17:44:52.037" v="2314" actId="20577"/>
          <ac:spMkLst>
            <pc:docMk/>
            <pc:sldMk cId="386837388" sldId="311"/>
            <ac:spMk id="2" creationId="{E999167C-1E66-48F5-9EE5-793D3318FED3}"/>
          </ac:spMkLst>
        </pc:spChg>
        <pc:spChg chg="mod">
          <ac:chgData name="Marius Rochon" userId="485b806b-19aa-4662-bec0-f28ff2ef9e44" providerId="ADAL" clId="{BDFA59FE-E382-422A-9EB7-BD6A83EFFD48}" dt="2018-07-12T17:56:41.792" v="3174" actId="20577"/>
          <ac:spMkLst>
            <pc:docMk/>
            <pc:sldMk cId="386837388" sldId="311"/>
            <ac:spMk id="3" creationId="{D8F4A03A-5166-43C9-9444-440161C824C2}"/>
          </ac:spMkLst>
        </pc:spChg>
      </pc:sldChg>
      <pc:sldChg chg="modSp add modNotesTx">
        <pc:chgData name="Marius Rochon" userId="485b806b-19aa-4662-bec0-f28ff2ef9e44" providerId="ADAL" clId="{BDFA59FE-E382-422A-9EB7-BD6A83EFFD48}" dt="2018-07-12T17:53:17.898" v="2961" actId="6549"/>
        <pc:sldMkLst>
          <pc:docMk/>
          <pc:sldMk cId="3292868175" sldId="312"/>
        </pc:sldMkLst>
        <pc:spChg chg="mod">
          <ac:chgData name="Marius Rochon" userId="485b806b-19aa-4662-bec0-f28ff2ef9e44" providerId="ADAL" clId="{BDFA59FE-E382-422A-9EB7-BD6A83EFFD48}" dt="2018-07-12T17:46:42.807" v="2393" actId="20577"/>
          <ac:spMkLst>
            <pc:docMk/>
            <pc:sldMk cId="3292868175" sldId="312"/>
            <ac:spMk id="2" creationId="{742F2DFC-3EF8-472B-9E16-01699001503A}"/>
          </ac:spMkLst>
        </pc:spChg>
        <pc:spChg chg="mod">
          <ac:chgData name="Marius Rochon" userId="485b806b-19aa-4662-bec0-f28ff2ef9e44" providerId="ADAL" clId="{BDFA59FE-E382-422A-9EB7-BD6A83EFFD48}" dt="2018-07-12T17:53:17.898" v="2961" actId="6549"/>
          <ac:spMkLst>
            <pc:docMk/>
            <pc:sldMk cId="3292868175" sldId="312"/>
            <ac:spMk id="3" creationId="{7A4E8A43-E299-40BB-9A2D-C5B95D93C736}"/>
          </ac:spMkLst>
        </pc:spChg>
      </pc:sldChg>
      <pc:sldChg chg="modSp">
        <pc:chgData name="Marius Rochon" userId="485b806b-19aa-4662-bec0-f28ff2ef9e44" providerId="ADAL" clId="{BDFA59FE-E382-422A-9EB7-BD6A83EFFD48}" dt="2018-07-12T17:56:00.941" v="3134" actId="20577"/>
        <pc:sldMkLst>
          <pc:docMk/>
          <pc:sldMk cId="1049175261" sldId="314"/>
        </pc:sldMkLst>
        <pc:spChg chg="mod">
          <ac:chgData name="Marius Rochon" userId="485b806b-19aa-4662-bec0-f28ff2ef9e44" providerId="ADAL" clId="{BDFA59FE-E382-422A-9EB7-BD6A83EFFD48}" dt="2018-07-12T17:56:00.941" v="3134" actId="20577"/>
          <ac:spMkLst>
            <pc:docMk/>
            <pc:sldMk cId="1049175261" sldId="314"/>
            <ac:spMk id="3" creationId="{B8C8E465-F501-40F7-BB07-7528A44AB225}"/>
          </ac:spMkLst>
        </pc:spChg>
      </pc:sldChg>
      <pc:sldChg chg="addSp delSp modSp add modNotesTx">
        <pc:chgData name="Marius Rochon" userId="485b806b-19aa-4662-bec0-f28ff2ef9e44" providerId="ADAL" clId="{BDFA59FE-E382-422A-9EB7-BD6A83EFFD48}" dt="2018-07-12T17:58:16.147" v="3362" actId="20577"/>
        <pc:sldMkLst>
          <pc:docMk/>
          <pc:sldMk cId="3320740018" sldId="315"/>
        </pc:sldMkLst>
        <pc:spChg chg="del">
          <ac:chgData name="Marius Rochon" userId="485b806b-19aa-4662-bec0-f28ff2ef9e44" providerId="ADAL" clId="{BDFA59FE-E382-422A-9EB7-BD6A83EFFD48}" dt="2018-07-12T17:57:21.729" v="3199"/>
          <ac:spMkLst>
            <pc:docMk/>
            <pc:sldMk cId="3320740018" sldId="315"/>
            <ac:spMk id="2" creationId="{E7A745A0-4EA8-4614-A5FE-2EBC081F9C79}"/>
          </ac:spMkLst>
        </pc:spChg>
        <pc:spChg chg="del">
          <ac:chgData name="Marius Rochon" userId="485b806b-19aa-4662-bec0-f28ff2ef9e44" providerId="ADAL" clId="{BDFA59FE-E382-422A-9EB7-BD6A83EFFD48}" dt="2018-07-12T17:57:21.729" v="3199"/>
          <ac:spMkLst>
            <pc:docMk/>
            <pc:sldMk cId="3320740018" sldId="315"/>
            <ac:spMk id="3" creationId="{8B436C6C-CD30-4685-B6DC-2C36CDB3BCEB}"/>
          </ac:spMkLst>
        </pc:spChg>
        <pc:spChg chg="add mod">
          <ac:chgData name="Marius Rochon" userId="485b806b-19aa-4662-bec0-f28ff2ef9e44" providerId="ADAL" clId="{BDFA59FE-E382-422A-9EB7-BD6A83EFFD48}" dt="2018-07-12T17:57:55.276" v="3290" actId="20577"/>
          <ac:spMkLst>
            <pc:docMk/>
            <pc:sldMk cId="3320740018" sldId="315"/>
            <ac:spMk id="4" creationId="{865D5B8C-6170-4030-8C09-A5DB787CC7CD}"/>
          </ac:spMkLst>
        </pc:spChg>
        <pc:spChg chg="add mod">
          <ac:chgData name="Marius Rochon" userId="485b806b-19aa-4662-bec0-f28ff2ef9e44" providerId="ADAL" clId="{BDFA59FE-E382-422A-9EB7-BD6A83EFFD48}" dt="2018-07-12T17:57:28.410" v="3216" actId="20577"/>
          <ac:spMkLst>
            <pc:docMk/>
            <pc:sldMk cId="3320740018" sldId="315"/>
            <ac:spMk id="5" creationId="{B13181F4-A41A-4681-BB72-9892AA6999C2}"/>
          </ac:spMkLst>
        </pc:spChg>
      </pc:sldChg>
      <pc:sldChg chg="addSp delSp modSp add">
        <pc:chgData name="Marius Rochon" userId="485b806b-19aa-4662-bec0-f28ff2ef9e44" providerId="ADAL" clId="{BDFA59FE-E382-422A-9EB7-BD6A83EFFD48}" dt="2018-07-12T18:02:37.251" v="3663" actId="20577"/>
        <pc:sldMkLst>
          <pc:docMk/>
          <pc:sldMk cId="2828242039" sldId="316"/>
        </pc:sldMkLst>
        <pc:spChg chg="del">
          <ac:chgData name="Marius Rochon" userId="485b806b-19aa-4662-bec0-f28ff2ef9e44" providerId="ADAL" clId="{BDFA59FE-E382-422A-9EB7-BD6A83EFFD48}" dt="2018-07-12T17:58:56.037" v="3364"/>
          <ac:spMkLst>
            <pc:docMk/>
            <pc:sldMk cId="2828242039" sldId="316"/>
            <ac:spMk id="2" creationId="{2AADBD22-CA44-46FC-ABD9-ED78EA5440AB}"/>
          </ac:spMkLst>
        </pc:spChg>
        <pc:spChg chg="del">
          <ac:chgData name="Marius Rochon" userId="485b806b-19aa-4662-bec0-f28ff2ef9e44" providerId="ADAL" clId="{BDFA59FE-E382-422A-9EB7-BD6A83EFFD48}" dt="2018-07-12T17:58:56.037" v="3364"/>
          <ac:spMkLst>
            <pc:docMk/>
            <pc:sldMk cId="2828242039" sldId="316"/>
            <ac:spMk id="3" creationId="{76FF39EF-7BAB-4CFF-9D10-80CB838E41FE}"/>
          </ac:spMkLst>
        </pc:spChg>
        <pc:spChg chg="add mod">
          <ac:chgData name="Marius Rochon" userId="485b806b-19aa-4662-bec0-f28ff2ef9e44" providerId="ADAL" clId="{BDFA59FE-E382-422A-9EB7-BD6A83EFFD48}" dt="2018-07-12T18:02:37.251" v="3663" actId="20577"/>
          <ac:spMkLst>
            <pc:docMk/>
            <pc:sldMk cId="2828242039" sldId="316"/>
            <ac:spMk id="4" creationId="{AF481EBD-5E10-4F06-82CC-8E050C45DC95}"/>
          </ac:spMkLst>
        </pc:spChg>
        <pc:spChg chg="add mod">
          <ac:chgData name="Marius Rochon" userId="485b806b-19aa-4662-bec0-f28ff2ef9e44" providerId="ADAL" clId="{BDFA59FE-E382-422A-9EB7-BD6A83EFFD48}" dt="2018-07-12T18:02:20.669" v="3650" actId="20577"/>
          <ac:spMkLst>
            <pc:docMk/>
            <pc:sldMk cId="2828242039" sldId="316"/>
            <ac:spMk id="5" creationId="{094201CC-3337-4F00-8DC8-A440F07787A8}"/>
          </ac:spMkLst>
        </pc:spChg>
      </pc:sldChg>
      <pc:sldChg chg="modSp">
        <pc:chgData name="Marius Rochon" userId="485b806b-19aa-4662-bec0-f28ff2ef9e44" providerId="ADAL" clId="{BDFA59FE-E382-422A-9EB7-BD6A83EFFD48}" dt="2018-07-12T18:34:42.457" v="5629" actId="20577"/>
        <pc:sldMkLst>
          <pc:docMk/>
          <pc:sldMk cId="2515850996" sldId="317"/>
        </pc:sldMkLst>
        <pc:spChg chg="mod">
          <ac:chgData name="Marius Rochon" userId="485b806b-19aa-4662-bec0-f28ff2ef9e44" providerId="ADAL" clId="{BDFA59FE-E382-422A-9EB7-BD6A83EFFD48}" dt="2018-07-12T18:34:42.457" v="5629" actId="20577"/>
          <ac:spMkLst>
            <pc:docMk/>
            <pc:sldMk cId="2515850996" sldId="317"/>
            <ac:spMk id="3" creationId="{B8C8E465-F501-40F7-BB07-7528A44AB225}"/>
          </ac:spMkLst>
        </pc:spChg>
      </pc:sldChg>
      <pc:sldChg chg="addSp delSp modSp add modNotesTx">
        <pc:chgData name="Marius Rochon" userId="485b806b-19aa-4662-bec0-f28ff2ef9e44" providerId="ADAL" clId="{BDFA59FE-E382-422A-9EB7-BD6A83EFFD48}" dt="2018-07-12T18:43:46.961" v="5948" actId="1076"/>
        <pc:sldMkLst>
          <pc:docMk/>
          <pc:sldMk cId="594274772" sldId="318"/>
        </pc:sldMkLst>
        <pc:spChg chg="del">
          <ac:chgData name="Marius Rochon" userId="485b806b-19aa-4662-bec0-f28ff2ef9e44" providerId="ADAL" clId="{BDFA59FE-E382-422A-9EB7-BD6A83EFFD48}" dt="2018-07-12T18:08:42.017" v="3771"/>
          <ac:spMkLst>
            <pc:docMk/>
            <pc:sldMk cId="594274772" sldId="318"/>
            <ac:spMk id="2" creationId="{A4AEF4DD-0357-4AC3-AAD2-24705D75E5AD}"/>
          </ac:spMkLst>
        </pc:spChg>
        <pc:spChg chg="del">
          <ac:chgData name="Marius Rochon" userId="485b806b-19aa-4662-bec0-f28ff2ef9e44" providerId="ADAL" clId="{BDFA59FE-E382-422A-9EB7-BD6A83EFFD48}" dt="2018-07-12T18:08:42.017" v="3771"/>
          <ac:spMkLst>
            <pc:docMk/>
            <pc:sldMk cId="594274772" sldId="318"/>
            <ac:spMk id="3" creationId="{A7605997-2BF4-49BE-8B50-92E2EC6C9E4F}"/>
          </ac:spMkLst>
        </pc:spChg>
        <pc:spChg chg="add mod">
          <ac:chgData name="Marius Rochon" userId="485b806b-19aa-4662-bec0-f28ff2ef9e44" providerId="ADAL" clId="{BDFA59FE-E382-422A-9EB7-BD6A83EFFD48}" dt="2018-07-12T18:08:56.451" v="3798" actId="20577"/>
          <ac:spMkLst>
            <pc:docMk/>
            <pc:sldMk cId="594274772" sldId="318"/>
            <ac:spMk id="4" creationId="{002015F2-2691-40C6-85F5-7164CF6888D3}"/>
          </ac:spMkLst>
        </pc:spChg>
        <pc:spChg chg="add mod">
          <ac:chgData name="Marius Rochon" userId="485b806b-19aa-4662-bec0-f28ff2ef9e44" providerId="ADAL" clId="{BDFA59FE-E382-422A-9EB7-BD6A83EFFD48}" dt="2018-07-12T18:43:07.731" v="5933" actId="1076"/>
          <ac:spMkLst>
            <pc:docMk/>
            <pc:sldMk cId="594274772" sldId="318"/>
            <ac:spMk id="5" creationId="{4C846CE1-9420-4589-999B-CD854CF8B267}"/>
          </ac:spMkLst>
        </pc:spChg>
        <pc:spChg chg="add mod">
          <ac:chgData name="Marius Rochon" userId="485b806b-19aa-4662-bec0-f28ff2ef9e44" providerId="ADAL" clId="{BDFA59FE-E382-422A-9EB7-BD6A83EFFD48}" dt="2018-07-12T18:43:07.731" v="5933" actId="1076"/>
          <ac:spMkLst>
            <pc:docMk/>
            <pc:sldMk cId="594274772" sldId="318"/>
            <ac:spMk id="6" creationId="{FFE35BBE-0269-408F-B9F8-ED6CFA9FB439}"/>
          </ac:spMkLst>
        </pc:spChg>
        <pc:spChg chg="add mod">
          <ac:chgData name="Marius Rochon" userId="485b806b-19aa-4662-bec0-f28ff2ef9e44" providerId="ADAL" clId="{BDFA59FE-E382-422A-9EB7-BD6A83EFFD48}" dt="2018-07-12T18:09:27.712" v="3813" actId="571"/>
          <ac:spMkLst>
            <pc:docMk/>
            <pc:sldMk cId="594274772" sldId="318"/>
            <ac:spMk id="7" creationId="{95B0B0B8-4CBE-4C14-86D2-34DFDC1D0BF3}"/>
          </ac:spMkLst>
        </pc:spChg>
        <pc:spChg chg="add mod">
          <ac:chgData name="Marius Rochon" userId="485b806b-19aa-4662-bec0-f28ff2ef9e44" providerId="ADAL" clId="{BDFA59FE-E382-422A-9EB7-BD6A83EFFD48}" dt="2018-07-12T18:09:27.712" v="3813" actId="571"/>
          <ac:spMkLst>
            <pc:docMk/>
            <pc:sldMk cId="594274772" sldId="318"/>
            <ac:spMk id="8" creationId="{6BD6F8EC-7AC7-40AB-9298-67378A5F4468}"/>
          </ac:spMkLst>
        </pc:spChg>
        <pc:spChg chg="add mod">
          <ac:chgData name="Marius Rochon" userId="485b806b-19aa-4662-bec0-f28ff2ef9e44" providerId="ADAL" clId="{BDFA59FE-E382-422A-9EB7-BD6A83EFFD48}" dt="2018-07-12T18:43:07.731" v="5933" actId="1076"/>
          <ac:spMkLst>
            <pc:docMk/>
            <pc:sldMk cId="594274772" sldId="318"/>
            <ac:spMk id="9" creationId="{9732A04A-CCBE-401E-984D-DAEE9C8EA8CB}"/>
          </ac:spMkLst>
        </pc:spChg>
        <pc:spChg chg="add mod">
          <ac:chgData name="Marius Rochon" userId="485b806b-19aa-4662-bec0-f28ff2ef9e44" providerId="ADAL" clId="{BDFA59FE-E382-422A-9EB7-BD6A83EFFD48}" dt="2018-07-12T18:43:07.731" v="5933" actId="1076"/>
          <ac:spMkLst>
            <pc:docMk/>
            <pc:sldMk cId="594274772" sldId="318"/>
            <ac:spMk id="10" creationId="{0ACA72D4-1387-4ADB-A2FF-7E776FDD324A}"/>
          </ac:spMkLst>
        </pc:spChg>
        <pc:spChg chg="add mod">
          <ac:chgData name="Marius Rochon" userId="485b806b-19aa-4662-bec0-f28ff2ef9e44" providerId="ADAL" clId="{BDFA59FE-E382-422A-9EB7-BD6A83EFFD48}" dt="2018-07-12T18:43:07.731" v="5933" actId="1076"/>
          <ac:spMkLst>
            <pc:docMk/>
            <pc:sldMk cId="594274772" sldId="318"/>
            <ac:spMk id="11" creationId="{552E515D-EFBF-4514-BCF7-715C6C5D59A7}"/>
          </ac:spMkLst>
        </pc:spChg>
        <pc:spChg chg="add mod">
          <ac:chgData name="Marius Rochon" userId="485b806b-19aa-4662-bec0-f28ff2ef9e44" providerId="ADAL" clId="{BDFA59FE-E382-422A-9EB7-BD6A83EFFD48}" dt="2018-07-12T18:43:07.731" v="5933" actId="1076"/>
          <ac:spMkLst>
            <pc:docMk/>
            <pc:sldMk cId="594274772" sldId="318"/>
            <ac:spMk id="12" creationId="{2925F554-2008-4AE1-A3FD-0A6E7E1D7195}"/>
          </ac:spMkLst>
        </pc:spChg>
        <pc:spChg chg="add mod">
          <ac:chgData name="Marius Rochon" userId="485b806b-19aa-4662-bec0-f28ff2ef9e44" providerId="ADAL" clId="{BDFA59FE-E382-422A-9EB7-BD6A83EFFD48}" dt="2018-07-12T18:43:07.731" v="5933" actId="1076"/>
          <ac:spMkLst>
            <pc:docMk/>
            <pc:sldMk cId="594274772" sldId="318"/>
            <ac:spMk id="13" creationId="{AA6FB90D-53DE-4235-B454-1039B4E038CC}"/>
          </ac:spMkLst>
        </pc:spChg>
        <pc:spChg chg="add mod">
          <ac:chgData name="Marius Rochon" userId="485b806b-19aa-4662-bec0-f28ff2ef9e44" providerId="ADAL" clId="{BDFA59FE-E382-422A-9EB7-BD6A83EFFD48}" dt="2018-07-12T18:43:07.731" v="5933" actId="1076"/>
          <ac:spMkLst>
            <pc:docMk/>
            <pc:sldMk cId="594274772" sldId="318"/>
            <ac:spMk id="14" creationId="{14BB175C-562B-4E43-8D93-648171694070}"/>
          </ac:spMkLst>
        </pc:spChg>
        <pc:spChg chg="add mod">
          <ac:chgData name="Marius Rochon" userId="485b806b-19aa-4662-bec0-f28ff2ef9e44" providerId="ADAL" clId="{BDFA59FE-E382-422A-9EB7-BD6A83EFFD48}" dt="2018-07-12T18:43:07.731" v="5933" actId="1076"/>
          <ac:spMkLst>
            <pc:docMk/>
            <pc:sldMk cId="594274772" sldId="318"/>
            <ac:spMk id="15" creationId="{30BE4F0E-598A-42FF-9E5E-37855D0585D5}"/>
          </ac:spMkLst>
        </pc:spChg>
        <pc:spChg chg="add mod">
          <ac:chgData name="Marius Rochon" userId="485b806b-19aa-4662-bec0-f28ff2ef9e44" providerId="ADAL" clId="{BDFA59FE-E382-422A-9EB7-BD6A83EFFD48}" dt="2018-07-12T18:43:07.731" v="5933" actId="1076"/>
          <ac:spMkLst>
            <pc:docMk/>
            <pc:sldMk cId="594274772" sldId="318"/>
            <ac:spMk id="16" creationId="{8A571719-B706-40A8-A877-4F264E340E5B}"/>
          </ac:spMkLst>
        </pc:spChg>
        <pc:spChg chg="add del mod">
          <ac:chgData name="Marius Rochon" userId="485b806b-19aa-4662-bec0-f28ff2ef9e44" providerId="ADAL" clId="{BDFA59FE-E382-422A-9EB7-BD6A83EFFD48}" dt="2018-07-12T18:23:23.416" v="4614" actId="478"/>
          <ac:spMkLst>
            <pc:docMk/>
            <pc:sldMk cId="594274772" sldId="318"/>
            <ac:spMk id="17" creationId="{9DC5798B-32A8-47A2-B475-AC8CE519FB2F}"/>
          </ac:spMkLst>
        </pc:spChg>
        <pc:spChg chg="add del mod">
          <ac:chgData name="Marius Rochon" userId="485b806b-19aa-4662-bec0-f28ff2ef9e44" providerId="ADAL" clId="{BDFA59FE-E382-422A-9EB7-BD6A83EFFD48}" dt="2018-07-12T18:23:45.613" v="4616" actId="478"/>
          <ac:spMkLst>
            <pc:docMk/>
            <pc:sldMk cId="594274772" sldId="318"/>
            <ac:spMk id="18" creationId="{79F63572-8550-42CE-9326-3F74A6DC3D33}"/>
          </ac:spMkLst>
        </pc:spChg>
        <pc:spChg chg="add mod">
          <ac:chgData name="Marius Rochon" userId="485b806b-19aa-4662-bec0-f28ff2ef9e44" providerId="ADAL" clId="{BDFA59FE-E382-422A-9EB7-BD6A83EFFD48}" dt="2018-07-12T18:43:07.731" v="5933" actId="1076"/>
          <ac:spMkLst>
            <pc:docMk/>
            <pc:sldMk cId="594274772" sldId="318"/>
            <ac:spMk id="19" creationId="{24105640-14DD-45EF-8356-CD8E2484280E}"/>
          </ac:spMkLst>
        </pc:spChg>
        <pc:spChg chg="add mod">
          <ac:chgData name="Marius Rochon" userId="485b806b-19aa-4662-bec0-f28ff2ef9e44" providerId="ADAL" clId="{BDFA59FE-E382-422A-9EB7-BD6A83EFFD48}" dt="2018-07-12T18:43:46.961" v="5948" actId="1076"/>
          <ac:spMkLst>
            <pc:docMk/>
            <pc:sldMk cId="594274772" sldId="318"/>
            <ac:spMk id="20" creationId="{9AD5E265-31AE-4ED2-8094-4827C2E26EA4}"/>
          </ac:spMkLst>
        </pc:spChg>
      </pc:sldChg>
      <pc:sldChg chg="addSp modSp add">
        <pc:chgData name="Marius Rochon" userId="485b806b-19aa-4662-bec0-f28ff2ef9e44" providerId="ADAL" clId="{BDFA59FE-E382-422A-9EB7-BD6A83EFFD48}" dt="2018-07-12T18:21:27.674" v="4609" actId="20577"/>
        <pc:sldMkLst>
          <pc:docMk/>
          <pc:sldMk cId="1806534072" sldId="319"/>
        </pc:sldMkLst>
        <pc:spChg chg="mod">
          <ac:chgData name="Marius Rochon" userId="485b806b-19aa-4662-bec0-f28ff2ef9e44" providerId="ADAL" clId="{BDFA59FE-E382-422A-9EB7-BD6A83EFFD48}" dt="2018-07-12T18:15:57.102" v="4053" actId="20577"/>
          <ac:spMkLst>
            <pc:docMk/>
            <pc:sldMk cId="1806534072" sldId="319"/>
            <ac:spMk id="2" creationId="{D5E4E7F6-6B8F-4C24-A3E2-EC25B5A9C167}"/>
          </ac:spMkLst>
        </pc:spChg>
        <pc:spChg chg="add mod">
          <ac:chgData name="Marius Rochon" userId="485b806b-19aa-4662-bec0-f28ff2ef9e44" providerId="ADAL" clId="{BDFA59FE-E382-422A-9EB7-BD6A83EFFD48}" dt="2018-07-12T18:21:27.674" v="4609" actId="20577"/>
          <ac:spMkLst>
            <pc:docMk/>
            <pc:sldMk cId="1806534072" sldId="319"/>
            <ac:spMk id="3" creationId="{336025BC-550C-47AC-B8AE-12D7BE88918B}"/>
          </ac:spMkLst>
        </pc:spChg>
      </pc:sldChg>
      <pc:sldChg chg="modSp add modNotesTx">
        <pc:chgData name="Marius Rochon" userId="485b806b-19aa-4662-bec0-f28ff2ef9e44" providerId="ADAL" clId="{BDFA59FE-E382-422A-9EB7-BD6A83EFFD48}" dt="2018-07-12T18:35:08.618" v="5659" actId="20577"/>
        <pc:sldMkLst>
          <pc:docMk/>
          <pc:sldMk cId="3865520813" sldId="320"/>
        </pc:sldMkLst>
        <pc:spChg chg="mod">
          <ac:chgData name="Marius Rochon" userId="485b806b-19aa-4662-bec0-f28ff2ef9e44" providerId="ADAL" clId="{BDFA59FE-E382-422A-9EB7-BD6A83EFFD48}" dt="2018-07-12T18:33:39.956" v="5541" actId="20577"/>
          <ac:spMkLst>
            <pc:docMk/>
            <pc:sldMk cId="3865520813" sldId="320"/>
            <ac:spMk id="2" creationId="{30CF2FAA-995D-410C-A4B9-2AFE7A88FA0B}"/>
          </ac:spMkLst>
        </pc:spChg>
        <pc:spChg chg="mod">
          <ac:chgData name="Marius Rochon" userId="485b806b-19aa-4662-bec0-f28ff2ef9e44" providerId="ADAL" clId="{BDFA59FE-E382-422A-9EB7-BD6A83EFFD48}" dt="2018-07-12T18:35:08.618" v="5659" actId="20577"/>
          <ac:spMkLst>
            <pc:docMk/>
            <pc:sldMk cId="3865520813" sldId="320"/>
            <ac:spMk id="3" creationId="{FFEFD182-81A3-4C2B-9966-1156D9F2CD73}"/>
          </ac:spMkLst>
        </pc:spChg>
      </pc:sldChg>
      <pc:sldChg chg="modSp">
        <pc:chgData name="Marius Rochon" userId="485b806b-19aa-4662-bec0-f28ff2ef9e44" providerId="ADAL" clId="{BDFA59FE-E382-422A-9EB7-BD6A83EFFD48}" dt="2018-07-12T19:39:18.414" v="7514" actId="20577"/>
        <pc:sldMkLst>
          <pc:docMk/>
          <pc:sldMk cId="3693409052" sldId="335"/>
        </pc:sldMkLst>
        <pc:spChg chg="mod">
          <ac:chgData name="Marius Rochon" userId="485b806b-19aa-4662-bec0-f28ff2ef9e44" providerId="ADAL" clId="{BDFA59FE-E382-422A-9EB7-BD6A83EFFD48}" dt="2018-07-12T19:36:31.667" v="7246" actId="20577"/>
          <ac:spMkLst>
            <pc:docMk/>
            <pc:sldMk cId="3693409052" sldId="335"/>
            <ac:spMk id="2" creationId="{00000000-0000-0000-0000-000000000000}"/>
          </ac:spMkLst>
        </pc:spChg>
        <pc:spChg chg="mod">
          <ac:chgData name="Marius Rochon" userId="485b806b-19aa-4662-bec0-f28ff2ef9e44" providerId="ADAL" clId="{BDFA59FE-E382-422A-9EB7-BD6A83EFFD48}" dt="2018-07-12T19:39:18.414" v="7514" actId="20577"/>
          <ac:spMkLst>
            <pc:docMk/>
            <pc:sldMk cId="3693409052" sldId="335"/>
            <ac:spMk id="3" creationId="{00000000-0000-0000-0000-000000000000}"/>
          </ac:spMkLst>
        </pc:spChg>
      </pc:sldChg>
      <pc:sldChg chg="modSp">
        <pc:chgData name="Marius Rochon" userId="485b806b-19aa-4662-bec0-f28ff2ef9e44" providerId="ADAL" clId="{BDFA59FE-E382-422A-9EB7-BD6A83EFFD48}" dt="2018-07-12T18:37:38.009" v="5704" actId="20577"/>
        <pc:sldMkLst>
          <pc:docMk/>
          <pc:sldMk cId="2739513827" sldId="365"/>
        </pc:sldMkLst>
        <pc:spChg chg="mod">
          <ac:chgData name="Marius Rochon" userId="485b806b-19aa-4662-bec0-f28ff2ef9e44" providerId="ADAL" clId="{BDFA59FE-E382-422A-9EB7-BD6A83EFFD48}" dt="2018-07-12T18:37:38.009" v="5704" actId="20577"/>
          <ac:spMkLst>
            <pc:docMk/>
            <pc:sldMk cId="2739513827" sldId="365"/>
            <ac:spMk id="2" creationId="{9522A525-ADED-4644-8A91-767D87DF0F1E}"/>
          </ac:spMkLst>
        </pc:spChg>
      </pc:sldChg>
      <pc:sldChg chg="addSp delSp modSp add">
        <pc:chgData name="Marius Rochon" userId="485b806b-19aa-4662-bec0-f28ff2ef9e44" providerId="ADAL" clId="{BDFA59FE-E382-422A-9EB7-BD6A83EFFD48}" dt="2018-07-12T18:40:14.860" v="5827" actId="1076"/>
        <pc:sldMkLst>
          <pc:docMk/>
          <pc:sldMk cId="2265298886" sldId="366"/>
        </pc:sldMkLst>
        <pc:spChg chg="del">
          <ac:chgData name="Marius Rochon" userId="485b806b-19aa-4662-bec0-f28ff2ef9e44" providerId="ADAL" clId="{BDFA59FE-E382-422A-9EB7-BD6A83EFFD48}" dt="2018-07-12T18:39:26.532" v="5771"/>
          <ac:spMkLst>
            <pc:docMk/>
            <pc:sldMk cId="2265298886" sldId="366"/>
            <ac:spMk id="2" creationId="{295D74DB-F87E-4633-BD39-A9050E2498A7}"/>
          </ac:spMkLst>
        </pc:spChg>
        <pc:spChg chg="del">
          <ac:chgData name="Marius Rochon" userId="485b806b-19aa-4662-bec0-f28ff2ef9e44" providerId="ADAL" clId="{BDFA59FE-E382-422A-9EB7-BD6A83EFFD48}" dt="2018-07-12T18:39:26.532" v="5771"/>
          <ac:spMkLst>
            <pc:docMk/>
            <pc:sldMk cId="2265298886" sldId="366"/>
            <ac:spMk id="3" creationId="{E96358DB-D662-4F83-8F03-DF2F04D5BF89}"/>
          </ac:spMkLst>
        </pc:spChg>
        <pc:spChg chg="add mod">
          <ac:chgData name="Marius Rochon" userId="485b806b-19aa-4662-bec0-f28ff2ef9e44" providerId="ADAL" clId="{BDFA59FE-E382-422A-9EB7-BD6A83EFFD48}" dt="2018-07-12T18:39:41.942" v="5825" actId="20577"/>
          <ac:spMkLst>
            <pc:docMk/>
            <pc:sldMk cId="2265298886" sldId="366"/>
            <ac:spMk id="4" creationId="{5929A7FB-AE14-416C-920D-4BA9B0B3F365}"/>
          </ac:spMkLst>
        </pc:spChg>
        <pc:picChg chg="add mod">
          <ac:chgData name="Marius Rochon" userId="485b806b-19aa-4662-bec0-f28ff2ef9e44" providerId="ADAL" clId="{BDFA59FE-E382-422A-9EB7-BD6A83EFFD48}" dt="2018-07-12T18:40:14.860" v="5827" actId="1076"/>
          <ac:picMkLst>
            <pc:docMk/>
            <pc:sldMk cId="2265298886" sldId="366"/>
            <ac:picMk id="5" creationId="{EB7FE103-F021-4A7D-BA0A-213BA0334F75}"/>
          </ac:picMkLst>
        </pc:picChg>
      </pc:sldChg>
      <pc:sldChg chg="modSp">
        <pc:chgData name="Marius Rochon" userId="485b806b-19aa-4662-bec0-f28ff2ef9e44" providerId="ADAL" clId="{BDFA59FE-E382-422A-9EB7-BD6A83EFFD48}" dt="2018-07-12T19:07:26.102" v="6425" actId="20577"/>
        <pc:sldMkLst>
          <pc:docMk/>
          <pc:sldMk cId="1212288437" sldId="367"/>
        </pc:sldMkLst>
        <pc:spChg chg="mod">
          <ac:chgData name="Marius Rochon" userId="485b806b-19aa-4662-bec0-f28ff2ef9e44" providerId="ADAL" clId="{BDFA59FE-E382-422A-9EB7-BD6A83EFFD48}" dt="2018-07-12T19:07:26.102" v="6425" actId="20577"/>
          <ac:spMkLst>
            <pc:docMk/>
            <pc:sldMk cId="1212288437" sldId="367"/>
            <ac:spMk id="3" creationId="{B8C8E465-F501-40F7-BB07-7528A44AB225}"/>
          </ac:spMkLst>
        </pc:spChg>
      </pc:sldChg>
      <pc:sldChg chg="addSp delSp modSp add">
        <pc:chgData name="Marius Rochon" userId="485b806b-19aa-4662-bec0-f28ff2ef9e44" providerId="ADAL" clId="{BDFA59FE-E382-422A-9EB7-BD6A83EFFD48}" dt="2018-07-12T18:45:35.286" v="6093" actId="20577"/>
        <pc:sldMkLst>
          <pc:docMk/>
          <pc:sldMk cId="3900776394" sldId="368"/>
        </pc:sldMkLst>
        <pc:spChg chg="mod">
          <ac:chgData name="Marius Rochon" userId="485b806b-19aa-4662-bec0-f28ff2ef9e44" providerId="ADAL" clId="{BDFA59FE-E382-422A-9EB7-BD6A83EFFD48}" dt="2018-07-12T18:40:59.189" v="5849" actId="20577"/>
          <ac:spMkLst>
            <pc:docMk/>
            <pc:sldMk cId="3900776394" sldId="368"/>
            <ac:spMk id="2" creationId="{1E470F8C-54C5-4C78-930B-165C646F0D4E}"/>
          </ac:spMkLst>
        </pc:spChg>
        <pc:spChg chg="add mod">
          <ac:chgData name="Marius Rochon" userId="485b806b-19aa-4662-bec0-f28ff2ef9e44" providerId="ADAL" clId="{BDFA59FE-E382-422A-9EB7-BD6A83EFFD48}" dt="2018-07-12T18:45:35.286" v="6093" actId="20577"/>
          <ac:spMkLst>
            <pc:docMk/>
            <pc:sldMk cId="3900776394" sldId="368"/>
            <ac:spMk id="4" creationId="{30A98BB7-EBBE-46A3-B46A-ED958D0411D5}"/>
          </ac:spMkLst>
        </pc:spChg>
        <pc:picChg chg="add del">
          <ac:chgData name="Marius Rochon" userId="485b806b-19aa-4662-bec0-f28ff2ef9e44" providerId="ADAL" clId="{BDFA59FE-E382-422A-9EB7-BD6A83EFFD48}" dt="2018-07-12T18:41:07.584" v="5851"/>
          <ac:picMkLst>
            <pc:docMk/>
            <pc:sldMk cId="3900776394" sldId="368"/>
            <ac:picMk id="3" creationId="{E428A44C-D349-444E-A1BB-E48FC606FFD1}"/>
          </ac:picMkLst>
        </pc:picChg>
      </pc:sldChg>
      <pc:sldChg chg="addSp delSp modSp add modNotesTx">
        <pc:chgData name="Marius Rochon" userId="485b806b-19aa-4662-bec0-f28ff2ef9e44" providerId="ADAL" clId="{BDFA59FE-E382-422A-9EB7-BD6A83EFFD48}" dt="2018-07-12T19:21:52.694" v="6777" actId="20577"/>
        <pc:sldMkLst>
          <pc:docMk/>
          <pc:sldMk cId="3424472764" sldId="369"/>
        </pc:sldMkLst>
        <pc:spChg chg="del">
          <ac:chgData name="Marius Rochon" userId="485b806b-19aa-4662-bec0-f28ff2ef9e44" providerId="ADAL" clId="{BDFA59FE-E382-422A-9EB7-BD6A83EFFD48}" dt="2018-07-12T18:46:21.988" v="6095"/>
          <ac:spMkLst>
            <pc:docMk/>
            <pc:sldMk cId="3424472764" sldId="369"/>
            <ac:spMk id="2" creationId="{4E16DC0D-FC78-4961-A1D6-8CC121E13925}"/>
          </ac:spMkLst>
        </pc:spChg>
        <pc:spChg chg="add mod">
          <ac:chgData name="Marius Rochon" userId="485b806b-19aa-4662-bec0-f28ff2ef9e44" providerId="ADAL" clId="{BDFA59FE-E382-422A-9EB7-BD6A83EFFD48}" dt="2018-07-12T18:47:22.201" v="6227" actId="20577"/>
          <ac:spMkLst>
            <pc:docMk/>
            <pc:sldMk cId="3424472764" sldId="369"/>
            <ac:spMk id="3" creationId="{28CD924D-EDCC-4833-A90D-79560ABC53B1}"/>
          </ac:spMkLst>
        </pc:spChg>
        <pc:spChg chg="add mod">
          <ac:chgData name="Marius Rochon" userId="485b806b-19aa-4662-bec0-f28ff2ef9e44" providerId="ADAL" clId="{BDFA59FE-E382-422A-9EB7-BD6A83EFFD48}" dt="2018-07-12T19:21:52.694" v="6777" actId="20577"/>
          <ac:spMkLst>
            <pc:docMk/>
            <pc:sldMk cId="3424472764" sldId="369"/>
            <ac:spMk id="4" creationId="{73B8FBA7-74BC-4EF6-96B3-1BDAADCC0A27}"/>
          </ac:spMkLst>
        </pc:spChg>
      </pc:sldChg>
      <pc:sldChg chg="addSp delSp modSp add">
        <pc:chgData name="Marius Rochon" userId="485b806b-19aa-4662-bec0-f28ff2ef9e44" providerId="ADAL" clId="{BDFA59FE-E382-422A-9EB7-BD6A83EFFD48}" dt="2018-07-12T19:18:28.725" v="6685" actId="20577"/>
        <pc:sldMkLst>
          <pc:docMk/>
          <pc:sldMk cId="3071773495" sldId="370"/>
        </pc:sldMkLst>
        <pc:spChg chg="del">
          <ac:chgData name="Marius Rochon" userId="485b806b-19aa-4662-bec0-f28ff2ef9e44" providerId="ADAL" clId="{BDFA59FE-E382-422A-9EB7-BD6A83EFFD48}" dt="2018-07-12T19:06:23.654" v="6293"/>
          <ac:spMkLst>
            <pc:docMk/>
            <pc:sldMk cId="3071773495" sldId="370"/>
            <ac:spMk id="2" creationId="{4C9FFD28-33A2-482A-BEC2-0574061C3CA6}"/>
          </ac:spMkLst>
        </pc:spChg>
        <pc:spChg chg="add mod">
          <ac:chgData name="Marius Rochon" userId="485b806b-19aa-4662-bec0-f28ff2ef9e44" providerId="ADAL" clId="{BDFA59FE-E382-422A-9EB7-BD6A83EFFD48}" dt="2018-07-12T19:18:28.725" v="6685" actId="20577"/>
          <ac:spMkLst>
            <pc:docMk/>
            <pc:sldMk cId="3071773495" sldId="370"/>
            <ac:spMk id="3" creationId="{3D6EFB2C-EC5C-44AB-AA68-B9D058E39649}"/>
          </ac:spMkLst>
        </pc:spChg>
        <pc:spChg chg="add mod">
          <ac:chgData name="Marius Rochon" userId="485b806b-19aa-4662-bec0-f28ff2ef9e44" providerId="ADAL" clId="{BDFA59FE-E382-422A-9EB7-BD6A83EFFD48}" dt="2018-07-12T19:06:31.515" v="6311" actId="20577"/>
          <ac:spMkLst>
            <pc:docMk/>
            <pc:sldMk cId="3071773495" sldId="370"/>
            <ac:spMk id="4" creationId="{D43842AF-B2FD-4A42-80B3-A357AD56973C}"/>
          </ac:spMkLst>
        </pc:spChg>
      </pc:sldChg>
      <pc:sldChg chg="addSp delSp modSp add">
        <pc:chgData name="Marius Rochon" userId="485b806b-19aa-4662-bec0-f28ff2ef9e44" providerId="ADAL" clId="{BDFA59FE-E382-422A-9EB7-BD6A83EFFD48}" dt="2018-07-12T19:19:21.201" v="6740" actId="20577"/>
        <pc:sldMkLst>
          <pc:docMk/>
          <pc:sldMk cId="64458214" sldId="371"/>
        </pc:sldMkLst>
        <pc:spChg chg="del">
          <ac:chgData name="Marius Rochon" userId="485b806b-19aa-4662-bec0-f28ff2ef9e44" providerId="ADAL" clId="{BDFA59FE-E382-422A-9EB7-BD6A83EFFD48}" dt="2018-07-12T19:07:00.520" v="6353"/>
          <ac:spMkLst>
            <pc:docMk/>
            <pc:sldMk cId="64458214" sldId="371"/>
            <ac:spMk id="2" creationId="{8294D71E-EF60-441C-BC00-C57B2425F9DA}"/>
          </ac:spMkLst>
        </pc:spChg>
        <pc:spChg chg="del">
          <ac:chgData name="Marius Rochon" userId="485b806b-19aa-4662-bec0-f28ff2ef9e44" providerId="ADAL" clId="{BDFA59FE-E382-422A-9EB7-BD6A83EFFD48}" dt="2018-07-12T19:07:00.520" v="6353"/>
          <ac:spMkLst>
            <pc:docMk/>
            <pc:sldMk cId="64458214" sldId="371"/>
            <ac:spMk id="3" creationId="{A0864D81-56E5-4471-9711-723B04A3C6F3}"/>
          </ac:spMkLst>
        </pc:spChg>
        <pc:spChg chg="add mod">
          <ac:chgData name="Marius Rochon" userId="485b806b-19aa-4662-bec0-f28ff2ef9e44" providerId="ADAL" clId="{BDFA59FE-E382-422A-9EB7-BD6A83EFFD48}" dt="2018-07-12T19:08:30.922" v="6510" actId="20577"/>
          <ac:spMkLst>
            <pc:docMk/>
            <pc:sldMk cId="64458214" sldId="371"/>
            <ac:spMk id="4" creationId="{C6BD17F6-F99A-47FC-8570-21727001BA74}"/>
          </ac:spMkLst>
        </pc:spChg>
        <pc:spChg chg="add mod">
          <ac:chgData name="Marius Rochon" userId="485b806b-19aa-4662-bec0-f28ff2ef9e44" providerId="ADAL" clId="{BDFA59FE-E382-422A-9EB7-BD6A83EFFD48}" dt="2018-07-12T19:19:21.201" v="6740" actId="20577"/>
          <ac:spMkLst>
            <pc:docMk/>
            <pc:sldMk cId="64458214" sldId="371"/>
            <ac:spMk id="5" creationId="{D83BB3E9-53DD-4572-BDF4-9660ABD0FDB2}"/>
          </ac:spMkLst>
        </pc:spChg>
      </pc:sldChg>
      <pc:sldChg chg="addSp delSp modSp add">
        <pc:chgData name="Marius Rochon" userId="485b806b-19aa-4662-bec0-f28ff2ef9e44" providerId="ADAL" clId="{BDFA59FE-E382-422A-9EB7-BD6A83EFFD48}" dt="2018-07-12T19:29:23.280" v="7243" actId="20577"/>
        <pc:sldMkLst>
          <pc:docMk/>
          <pc:sldMk cId="1133902527" sldId="372"/>
        </pc:sldMkLst>
        <pc:spChg chg="del">
          <ac:chgData name="Marius Rochon" userId="485b806b-19aa-4662-bec0-f28ff2ef9e44" providerId="ADAL" clId="{BDFA59FE-E382-422A-9EB7-BD6A83EFFD48}" dt="2018-07-12T19:22:03.731" v="6779"/>
          <ac:spMkLst>
            <pc:docMk/>
            <pc:sldMk cId="1133902527" sldId="372"/>
            <ac:spMk id="2" creationId="{7339DA11-2011-4F76-BDB3-3B910E0349E0}"/>
          </ac:spMkLst>
        </pc:spChg>
        <pc:spChg chg="del">
          <ac:chgData name="Marius Rochon" userId="485b806b-19aa-4662-bec0-f28ff2ef9e44" providerId="ADAL" clId="{BDFA59FE-E382-422A-9EB7-BD6A83EFFD48}" dt="2018-07-12T19:22:03.731" v="6779"/>
          <ac:spMkLst>
            <pc:docMk/>
            <pc:sldMk cId="1133902527" sldId="372"/>
            <ac:spMk id="3" creationId="{B905DCFF-CCDC-4B3D-A411-E2119C55B481}"/>
          </ac:spMkLst>
        </pc:spChg>
        <pc:spChg chg="add mod">
          <ac:chgData name="Marius Rochon" userId="485b806b-19aa-4662-bec0-f28ff2ef9e44" providerId="ADAL" clId="{BDFA59FE-E382-422A-9EB7-BD6A83EFFD48}" dt="2018-07-12T19:22:08.564" v="6793" actId="20577"/>
          <ac:spMkLst>
            <pc:docMk/>
            <pc:sldMk cId="1133902527" sldId="372"/>
            <ac:spMk id="4" creationId="{A29BEA38-B72D-4ACE-8A1D-CC4D5E042988}"/>
          </ac:spMkLst>
        </pc:spChg>
        <pc:spChg chg="add mod">
          <ac:chgData name="Marius Rochon" userId="485b806b-19aa-4662-bec0-f28ff2ef9e44" providerId="ADAL" clId="{BDFA59FE-E382-422A-9EB7-BD6A83EFFD48}" dt="2018-07-12T19:29:23.280" v="7243" actId="20577"/>
          <ac:spMkLst>
            <pc:docMk/>
            <pc:sldMk cId="1133902527" sldId="372"/>
            <ac:spMk id="5" creationId="{46AC95C6-C7E4-400B-81B5-71AA118F8FB7}"/>
          </ac:spMkLst>
        </pc:spChg>
      </pc:sldChg>
      <pc:sldChg chg="addSp delSp modSp add">
        <pc:chgData name="Marius Rochon" userId="485b806b-19aa-4662-bec0-f28ff2ef9e44" providerId="ADAL" clId="{BDFA59FE-E382-422A-9EB7-BD6A83EFFD48}" dt="2018-07-12T19:40:14.663" v="7607" actId="20577"/>
        <pc:sldMkLst>
          <pc:docMk/>
          <pc:sldMk cId="3189478557" sldId="373"/>
        </pc:sldMkLst>
        <pc:spChg chg="del">
          <ac:chgData name="Marius Rochon" userId="485b806b-19aa-4662-bec0-f28ff2ef9e44" providerId="ADAL" clId="{BDFA59FE-E382-422A-9EB7-BD6A83EFFD48}" dt="2018-07-12T19:39:37.338" v="7516"/>
          <ac:spMkLst>
            <pc:docMk/>
            <pc:sldMk cId="3189478557" sldId="373"/>
            <ac:spMk id="2" creationId="{C3398D31-88D5-4A87-AA2D-FBE7C1565DCE}"/>
          </ac:spMkLst>
        </pc:spChg>
        <pc:spChg chg="del">
          <ac:chgData name="Marius Rochon" userId="485b806b-19aa-4662-bec0-f28ff2ef9e44" providerId="ADAL" clId="{BDFA59FE-E382-422A-9EB7-BD6A83EFFD48}" dt="2018-07-12T19:39:37.338" v="7516"/>
          <ac:spMkLst>
            <pc:docMk/>
            <pc:sldMk cId="3189478557" sldId="373"/>
            <ac:spMk id="3" creationId="{72272C1C-7F9D-447D-BF86-766A163890DB}"/>
          </ac:spMkLst>
        </pc:spChg>
        <pc:spChg chg="add mod">
          <ac:chgData name="Marius Rochon" userId="485b806b-19aa-4662-bec0-f28ff2ef9e44" providerId="ADAL" clId="{BDFA59FE-E382-422A-9EB7-BD6A83EFFD48}" dt="2018-07-12T19:40:14.663" v="7607" actId="20577"/>
          <ac:spMkLst>
            <pc:docMk/>
            <pc:sldMk cId="3189478557" sldId="373"/>
            <ac:spMk id="4" creationId="{E8538969-24A0-435B-B835-3C2F73989505}"/>
          </ac:spMkLst>
        </pc:spChg>
        <pc:spChg chg="add mod">
          <ac:chgData name="Marius Rochon" userId="485b806b-19aa-4662-bec0-f28ff2ef9e44" providerId="ADAL" clId="{BDFA59FE-E382-422A-9EB7-BD6A83EFFD48}" dt="2018-07-12T19:39:44.868" v="7532" actId="20577"/>
          <ac:spMkLst>
            <pc:docMk/>
            <pc:sldMk cId="3189478557" sldId="373"/>
            <ac:spMk id="5" creationId="{52227306-BDCB-46FC-BF8D-9BD5F35812A4}"/>
          </ac:spMkLst>
        </pc:spChg>
      </pc:sldChg>
      <pc:sldChg chg="modSp">
        <pc:chgData name="Marius Rochon" userId="485b806b-19aa-4662-bec0-f28ff2ef9e44" providerId="ADAL" clId="{BDFA59FE-E382-422A-9EB7-BD6A83EFFD48}" dt="2018-07-12T23:37:04.029" v="7770" actId="20577"/>
        <pc:sldMkLst>
          <pc:docMk/>
          <pc:sldMk cId="1353061417" sldId="374"/>
        </pc:sldMkLst>
        <pc:spChg chg="mod">
          <ac:chgData name="Marius Rochon" userId="485b806b-19aa-4662-bec0-f28ff2ef9e44" providerId="ADAL" clId="{BDFA59FE-E382-422A-9EB7-BD6A83EFFD48}" dt="2018-07-12T23:37:04.029" v="7770" actId="20577"/>
          <ac:spMkLst>
            <pc:docMk/>
            <pc:sldMk cId="1353061417" sldId="374"/>
            <ac:spMk id="3" creationId="{B8C8E465-F501-40F7-BB07-7528A44AB225}"/>
          </ac:spMkLst>
        </pc:spChg>
      </pc:sldChg>
      <pc:sldChg chg="modSp">
        <pc:chgData name="Marius Rochon" userId="485b806b-19aa-4662-bec0-f28ff2ef9e44" providerId="ADAL" clId="{BDFA59FE-E382-422A-9EB7-BD6A83EFFD48}" dt="2018-07-12T23:34:47.638" v="7625" actId="20577"/>
        <pc:sldMkLst>
          <pc:docMk/>
          <pc:sldMk cId="1341054493" sldId="375"/>
        </pc:sldMkLst>
        <pc:spChg chg="mod">
          <ac:chgData name="Marius Rochon" userId="485b806b-19aa-4662-bec0-f28ff2ef9e44" providerId="ADAL" clId="{BDFA59FE-E382-422A-9EB7-BD6A83EFFD48}" dt="2018-07-12T23:34:47.638" v="7625" actId="20577"/>
          <ac:spMkLst>
            <pc:docMk/>
            <pc:sldMk cId="1341054493" sldId="375"/>
            <ac:spMk id="5" creationId="{114E616C-C8A2-48E3-ADFC-11635544AEE8}"/>
          </ac:spMkLst>
        </pc:spChg>
      </pc:sldChg>
      <pc:sldChg chg="modSp">
        <pc:chgData name="Marius Rochon" userId="485b806b-19aa-4662-bec0-f28ff2ef9e44" providerId="ADAL" clId="{BDFA59FE-E382-422A-9EB7-BD6A83EFFD48}" dt="2018-07-12T23:35:09.106" v="7651" actId="20577"/>
        <pc:sldMkLst>
          <pc:docMk/>
          <pc:sldMk cId="1855824917" sldId="376"/>
        </pc:sldMkLst>
        <pc:spChg chg="mod">
          <ac:chgData name="Marius Rochon" userId="485b806b-19aa-4662-bec0-f28ff2ef9e44" providerId="ADAL" clId="{BDFA59FE-E382-422A-9EB7-BD6A83EFFD48}" dt="2018-07-12T23:35:09.106" v="7651" actId="20577"/>
          <ac:spMkLst>
            <pc:docMk/>
            <pc:sldMk cId="1855824917" sldId="376"/>
            <ac:spMk id="5" creationId="{114E616C-C8A2-48E3-ADFC-11635544AEE8}"/>
          </ac:spMkLst>
        </pc:spChg>
      </pc:sldChg>
      <pc:sldChg chg="modSp">
        <pc:chgData name="Marius Rochon" userId="485b806b-19aa-4662-bec0-f28ff2ef9e44" providerId="ADAL" clId="{BDFA59FE-E382-422A-9EB7-BD6A83EFFD48}" dt="2018-07-12T23:35:21.071" v="7666" actId="20577"/>
        <pc:sldMkLst>
          <pc:docMk/>
          <pc:sldMk cId="3983679802" sldId="377"/>
        </pc:sldMkLst>
        <pc:spChg chg="mod">
          <ac:chgData name="Marius Rochon" userId="485b806b-19aa-4662-bec0-f28ff2ef9e44" providerId="ADAL" clId="{BDFA59FE-E382-422A-9EB7-BD6A83EFFD48}" dt="2018-07-12T23:35:21.071" v="7666" actId="20577"/>
          <ac:spMkLst>
            <pc:docMk/>
            <pc:sldMk cId="3983679802" sldId="377"/>
            <ac:spMk id="5" creationId="{114E616C-C8A2-48E3-ADFC-11635544AEE8}"/>
          </ac:spMkLst>
        </pc:spChg>
      </pc:sldChg>
      <pc:sldChg chg="modSp">
        <pc:chgData name="Marius Rochon" userId="485b806b-19aa-4662-bec0-f28ff2ef9e44" providerId="ADAL" clId="{BDFA59FE-E382-422A-9EB7-BD6A83EFFD48}" dt="2018-07-13T00:01:17.264" v="8510" actId="20577"/>
        <pc:sldMkLst>
          <pc:docMk/>
          <pc:sldMk cId="4294655469" sldId="378"/>
        </pc:sldMkLst>
        <pc:spChg chg="mod">
          <ac:chgData name="Marius Rochon" userId="485b806b-19aa-4662-bec0-f28ff2ef9e44" providerId="ADAL" clId="{BDFA59FE-E382-422A-9EB7-BD6A83EFFD48}" dt="2018-07-13T00:01:17.264" v="8510" actId="20577"/>
          <ac:spMkLst>
            <pc:docMk/>
            <pc:sldMk cId="4294655469" sldId="378"/>
            <ac:spMk id="5" creationId="{114E616C-C8A2-48E3-ADFC-11635544AEE8}"/>
          </ac:spMkLst>
        </pc:spChg>
      </pc:sldChg>
      <pc:sldChg chg="modSp add">
        <pc:chgData name="Marius Rochon" userId="485b806b-19aa-4662-bec0-f28ff2ef9e44" providerId="ADAL" clId="{BDFA59FE-E382-422A-9EB7-BD6A83EFFD48}" dt="2018-07-12T23:39:33.090" v="8016" actId="20577"/>
        <pc:sldMkLst>
          <pc:docMk/>
          <pc:sldMk cId="1223797614" sldId="379"/>
        </pc:sldMkLst>
        <pc:spChg chg="mod">
          <ac:chgData name="Marius Rochon" userId="485b806b-19aa-4662-bec0-f28ff2ef9e44" providerId="ADAL" clId="{BDFA59FE-E382-422A-9EB7-BD6A83EFFD48}" dt="2018-07-12T23:37:20.289" v="7821" actId="20577"/>
          <ac:spMkLst>
            <pc:docMk/>
            <pc:sldMk cId="1223797614" sldId="379"/>
            <ac:spMk id="2" creationId="{20CD3523-86EE-4444-8576-A688DD82AFCC}"/>
          </ac:spMkLst>
        </pc:spChg>
        <pc:spChg chg="mod">
          <ac:chgData name="Marius Rochon" userId="485b806b-19aa-4662-bec0-f28ff2ef9e44" providerId="ADAL" clId="{BDFA59FE-E382-422A-9EB7-BD6A83EFFD48}" dt="2018-07-12T23:39:33.090" v="8016" actId="20577"/>
          <ac:spMkLst>
            <pc:docMk/>
            <pc:sldMk cId="1223797614" sldId="379"/>
            <ac:spMk id="3" creationId="{1AE6D99C-7213-4B6E-B515-89A75ABEAFF9}"/>
          </ac:spMkLst>
        </pc:spChg>
      </pc:sldChg>
      <pc:sldChg chg="addSp delSp modSp add">
        <pc:chgData name="Marius Rochon" userId="485b806b-19aa-4662-bec0-f28ff2ef9e44" providerId="ADAL" clId="{BDFA59FE-E382-422A-9EB7-BD6A83EFFD48}" dt="2018-07-12T23:43:21.813" v="8082" actId="27636"/>
        <pc:sldMkLst>
          <pc:docMk/>
          <pc:sldMk cId="3232812469" sldId="380"/>
        </pc:sldMkLst>
        <pc:spChg chg="del">
          <ac:chgData name="Marius Rochon" userId="485b806b-19aa-4662-bec0-f28ff2ef9e44" providerId="ADAL" clId="{BDFA59FE-E382-422A-9EB7-BD6A83EFFD48}" dt="2018-07-12T23:40:23.183" v="8018"/>
          <ac:spMkLst>
            <pc:docMk/>
            <pc:sldMk cId="3232812469" sldId="380"/>
            <ac:spMk id="2" creationId="{3B3551B2-D0D7-4F79-8EFA-78BC374C58FF}"/>
          </ac:spMkLst>
        </pc:spChg>
        <pc:spChg chg="del">
          <ac:chgData name="Marius Rochon" userId="485b806b-19aa-4662-bec0-f28ff2ef9e44" providerId="ADAL" clId="{BDFA59FE-E382-422A-9EB7-BD6A83EFFD48}" dt="2018-07-12T23:40:23.183" v="8018"/>
          <ac:spMkLst>
            <pc:docMk/>
            <pc:sldMk cId="3232812469" sldId="380"/>
            <ac:spMk id="3" creationId="{B6A3099B-B8BC-4589-8872-F7C54A2E74C4}"/>
          </ac:spMkLst>
        </pc:spChg>
        <pc:spChg chg="add mod">
          <ac:chgData name="Marius Rochon" userId="485b806b-19aa-4662-bec0-f28ff2ef9e44" providerId="ADAL" clId="{BDFA59FE-E382-422A-9EB7-BD6A83EFFD48}" dt="2018-07-12T23:40:30.688" v="8043" actId="20577"/>
          <ac:spMkLst>
            <pc:docMk/>
            <pc:sldMk cId="3232812469" sldId="380"/>
            <ac:spMk id="4" creationId="{D86007A2-09DA-42FD-9F57-1706B260911F}"/>
          </ac:spMkLst>
        </pc:spChg>
        <pc:spChg chg="add mod">
          <ac:chgData name="Marius Rochon" userId="485b806b-19aa-4662-bec0-f28ff2ef9e44" providerId="ADAL" clId="{BDFA59FE-E382-422A-9EB7-BD6A83EFFD48}" dt="2018-07-12T23:43:21.813" v="8082" actId="27636"/>
          <ac:spMkLst>
            <pc:docMk/>
            <pc:sldMk cId="3232812469" sldId="380"/>
            <ac:spMk id="5" creationId="{3A6805AF-D7A6-4F35-8B72-D3548C424D9F}"/>
          </ac:spMkLst>
        </pc:spChg>
      </pc:sldChg>
      <pc:sldChg chg="modSp add">
        <pc:chgData name="Marius Rochon" userId="485b806b-19aa-4662-bec0-f28ff2ef9e44" providerId="ADAL" clId="{BDFA59FE-E382-422A-9EB7-BD6A83EFFD48}" dt="2018-07-12T23:44:01.765" v="8084" actId="27636"/>
        <pc:sldMkLst>
          <pc:docMk/>
          <pc:sldMk cId="825069657" sldId="381"/>
        </pc:sldMkLst>
        <pc:spChg chg="mod">
          <ac:chgData name="Marius Rochon" userId="485b806b-19aa-4662-bec0-f28ff2ef9e44" providerId="ADAL" clId="{BDFA59FE-E382-422A-9EB7-BD6A83EFFD48}" dt="2018-07-12T23:42:49.679" v="8078" actId="20577"/>
          <ac:spMkLst>
            <pc:docMk/>
            <pc:sldMk cId="825069657" sldId="381"/>
            <ac:spMk id="2" creationId="{B0BBFAE1-212A-4769-9621-92770F6636D3}"/>
          </ac:spMkLst>
        </pc:spChg>
        <pc:spChg chg="mod">
          <ac:chgData name="Marius Rochon" userId="485b806b-19aa-4662-bec0-f28ff2ef9e44" providerId="ADAL" clId="{BDFA59FE-E382-422A-9EB7-BD6A83EFFD48}" dt="2018-07-12T23:44:01.765" v="8084" actId="27636"/>
          <ac:spMkLst>
            <pc:docMk/>
            <pc:sldMk cId="825069657" sldId="381"/>
            <ac:spMk id="3" creationId="{27DE76AD-DAAC-435B-B752-9DA6B7E1F348}"/>
          </ac:spMkLst>
        </pc:spChg>
      </pc:sldChg>
      <pc:sldChg chg="modSp add">
        <pc:chgData name="Marius Rochon" userId="485b806b-19aa-4662-bec0-f28ff2ef9e44" providerId="ADAL" clId="{BDFA59FE-E382-422A-9EB7-BD6A83EFFD48}" dt="2018-07-12T23:52:22.276" v="8179" actId="27636"/>
        <pc:sldMkLst>
          <pc:docMk/>
          <pc:sldMk cId="1535956435" sldId="382"/>
        </pc:sldMkLst>
        <pc:spChg chg="mod">
          <ac:chgData name="Marius Rochon" userId="485b806b-19aa-4662-bec0-f28ff2ef9e44" providerId="ADAL" clId="{BDFA59FE-E382-422A-9EB7-BD6A83EFFD48}" dt="2018-07-12T23:49:29.929" v="8109" actId="20577"/>
          <ac:spMkLst>
            <pc:docMk/>
            <pc:sldMk cId="1535956435" sldId="382"/>
            <ac:spMk id="2" creationId="{4028BF7B-317A-4EEE-80F2-9BFA86D0A17B}"/>
          </ac:spMkLst>
        </pc:spChg>
        <pc:spChg chg="mod">
          <ac:chgData name="Marius Rochon" userId="485b806b-19aa-4662-bec0-f28ff2ef9e44" providerId="ADAL" clId="{BDFA59FE-E382-422A-9EB7-BD6A83EFFD48}" dt="2018-07-12T23:52:22.276" v="8179" actId="27636"/>
          <ac:spMkLst>
            <pc:docMk/>
            <pc:sldMk cId="1535956435" sldId="382"/>
            <ac:spMk id="3" creationId="{58C9D7FC-58AA-44E9-8CED-50F085FC4141}"/>
          </ac:spMkLst>
        </pc:spChg>
      </pc:sldChg>
      <pc:sldChg chg="modSp add">
        <pc:chgData name="Marius Rochon" userId="485b806b-19aa-4662-bec0-f28ff2ef9e44" providerId="ADAL" clId="{BDFA59FE-E382-422A-9EB7-BD6A83EFFD48}" dt="2018-07-12T23:53:24.401" v="8217" actId="13926"/>
        <pc:sldMkLst>
          <pc:docMk/>
          <pc:sldMk cId="1312369788" sldId="383"/>
        </pc:sldMkLst>
        <pc:spChg chg="mod">
          <ac:chgData name="Marius Rochon" userId="485b806b-19aa-4662-bec0-f28ff2ef9e44" providerId="ADAL" clId="{BDFA59FE-E382-422A-9EB7-BD6A83EFFD48}" dt="2018-07-12T23:51:20.948" v="8171" actId="20577"/>
          <ac:spMkLst>
            <pc:docMk/>
            <pc:sldMk cId="1312369788" sldId="383"/>
            <ac:spMk id="2" creationId="{9E9FCD5B-6EAD-4074-8F11-1BA8D2ECFE38}"/>
          </ac:spMkLst>
        </pc:spChg>
        <pc:spChg chg="mod">
          <ac:chgData name="Marius Rochon" userId="485b806b-19aa-4662-bec0-f28ff2ef9e44" providerId="ADAL" clId="{BDFA59FE-E382-422A-9EB7-BD6A83EFFD48}" dt="2018-07-12T23:53:24.401" v="8217" actId="13926"/>
          <ac:spMkLst>
            <pc:docMk/>
            <pc:sldMk cId="1312369788" sldId="383"/>
            <ac:spMk id="3" creationId="{5EABE218-3726-400A-A7BC-71B292276E9A}"/>
          </ac:spMkLst>
        </pc:spChg>
      </pc:sldChg>
      <pc:sldChg chg="addSp delSp modSp add">
        <pc:chgData name="Marius Rochon" userId="485b806b-19aa-4662-bec0-f28ff2ef9e44" providerId="ADAL" clId="{BDFA59FE-E382-422A-9EB7-BD6A83EFFD48}" dt="2018-07-13T00:00:51.700" v="8497" actId="20577"/>
        <pc:sldMkLst>
          <pc:docMk/>
          <pc:sldMk cId="2594587901" sldId="384"/>
        </pc:sldMkLst>
        <pc:spChg chg="del">
          <ac:chgData name="Marius Rochon" userId="485b806b-19aa-4662-bec0-f28ff2ef9e44" providerId="ADAL" clId="{BDFA59FE-E382-422A-9EB7-BD6A83EFFD48}" dt="2018-07-12T23:54:18.561" v="8219"/>
          <ac:spMkLst>
            <pc:docMk/>
            <pc:sldMk cId="2594587901" sldId="384"/>
            <ac:spMk id="2" creationId="{E546F822-7852-4774-821B-035B209B4BD9}"/>
          </ac:spMkLst>
        </pc:spChg>
        <pc:spChg chg="del">
          <ac:chgData name="Marius Rochon" userId="485b806b-19aa-4662-bec0-f28ff2ef9e44" providerId="ADAL" clId="{BDFA59FE-E382-422A-9EB7-BD6A83EFFD48}" dt="2018-07-12T23:54:18.561" v="8219"/>
          <ac:spMkLst>
            <pc:docMk/>
            <pc:sldMk cId="2594587901" sldId="384"/>
            <ac:spMk id="3" creationId="{42E33680-1839-4160-90E6-2C6C1995093C}"/>
          </ac:spMkLst>
        </pc:spChg>
        <pc:spChg chg="add mod">
          <ac:chgData name="Marius Rochon" userId="485b806b-19aa-4662-bec0-f28ff2ef9e44" providerId="ADAL" clId="{BDFA59FE-E382-422A-9EB7-BD6A83EFFD48}" dt="2018-07-12T23:54:24.442" v="8235" actId="20577"/>
          <ac:spMkLst>
            <pc:docMk/>
            <pc:sldMk cId="2594587901" sldId="384"/>
            <ac:spMk id="4" creationId="{2AF5C2E4-2C15-49A3-BB7F-EB5A3D3EA0EA}"/>
          </ac:spMkLst>
        </pc:spChg>
        <pc:spChg chg="add mod">
          <ac:chgData name="Marius Rochon" userId="485b806b-19aa-4662-bec0-f28ff2ef9e44" providerId="ADAL" clId="{BDFA59FE-E382-422A-9EB7-BD6A83EFFD48}" dt="2018-07-13T00:00:51.700" v="8497" actId="20577"/>
          <ac:spMkLst>
            <pc:docMk/>
            <pc:sldMk cId="2594587901" sldId="384"/>
            <ac:spMk id="5" creationId="{B91ABEAA-9571-4F4F-B64B-7460033D7DE6}"/>
          </ac:spMkLst>
        </pc:spChg>
      </pc:sldChg>
      <pc:sldChg chg="modSp add modNotesTx">
        <pc:chgData name="Marius Rochon" userId="485b806b-19aa-4662-bec0-f28ff2ef9e44" providerId="ADAL" clId="{BDFA59FE-E382-422A-9EB7-BD6A83EFFD48}" dt="2018-07-13T00:27:08.457" v="9311" actId="20577"/>
        <pc:sldMkLst>
          <pc:docMk/>
          <pc:sldMk cId="4135009186" sldId="385"/>
        </pc:sldMkLst>
        <pc:spChg chg="mod">
          <ac:chgData name="Marius Rochon" userId="485b806b-19aa-4662-bec0-f28ff2ef9e44" providerId="ADAL" clId="{BDFA59FE-E382-422A-9EB7-BD6A83EFFD48}" dt="2018-07-13T00:01:58.209" v="8546" actId="20577"/>
          <ac:spMkLst>
            <pc:docMk/>
            <pc:sldMk cId="4135009186" sldId="385"/>
            <ac:spMk id="2" creationId="{48718CF5-F3A9-4E28-91D2-EF82DB1EADE3}"/>
          </ac:spMkLst>
        </pc:spChg>
        <pc:spChg chg="mod">
          <ac:chgData name="Marius Rochon" userId="485b806b-19aa-4662-bec0-f28ff2ef9e44" providerId="ADAL" clId="{BDFA59FE-E382-422A-9EB7-BD6A83EFFD48}" dt="2018-07-13T00:27:08.457" v="9311" actId="20577"/>
          <ac:spMkLst>
            <pc:docMk/>
            <pc:sldMk cId="4135009186" sldId="385"/>
            <ac:spMk id="3" creationId="{1C45EB5D-0221-44D2-B96D-11D5134E7CFB}"/>
          </ac:spMkLst>
        </pc:spChg>
      </pc:sldChg>
      <pc:sldChg chg="modSp add">
        <pc:chgData name="Marius Rochon" userId="485b806b-19aa-4662-bec0-f28ff2ef9e44" providerId="ADAL" clId="{BDFA59FE-E382-422A-9EB7-BD6A83EFFD48}" dt="2018-07-13T00:16:34.579" v="9251" actId="20577"/>
        <pc:sldMkLst>
          <pc:docMk/>
          <pc:sldMk cId="1956867544" sldId="386"/>
        </pc:sldMkLst>
        <pc:spChg chg="mod">
          <ac:chgData name="Marius Rochon" userId="485b806b-19aa-4662-bec0-f28ff2ef9e44" providerId="ADAL" clId="{BDFA59FE-E382-422A-9EB7-BD6A83EFFD48}" dt="2018-07-13T00:13:33.513" v="9095" actId="20577"/>
          <ac:spMkLst>
            <pc:docMk/>
            <pc:sldMk cId="1956867544" sldId="386"/>
            <ac:spMk id="2" creationId="{782D06E4-557D-436F-9C94-3A8EC0A69E68}"/>
          </ac:spMkLst>
        </pc:spChg>
        <pc:spChg chg="mod">
          <ac:chgData name="Marius Rochon" userId="485b806b-19aa-4662-bec0-f28ff2ef9e44" providerId="ADAL" clId="{BDFA59FE-E382-422A-9EB7-BD6A83EFFD48}" dt="2018-07-13T00:16:34.579" v="9251" actId="20577"/>
          <ac:spMkLst>
            <pc:docMk/>
            <pc:sldMk cId="1956867544" sldId="386"/>
            <ac:spMk id="3" creationId="{A9CE3CEF-E915-49B3-BB7E-9CFBE66D3E1A}"/>
          </ac:spMkLst>
        </pc:spChg>
      </pc:sldChg>
      <pc:sldChg chg="addSp delSp modSp add">
        <pc:chgData name="Marius Rochon" userId="485b806b-19aa-4662-bec0-f28ff2ef9e44" providerId="ADAL" clId="{BDFA59FE-E382-422A-9EB7-BD6A83EFFD48}" dt="2018-07-13T00:15:30.534" v="9227" actId="20577"/>
        <pc:sldMkLst>
          <pc:docMk/>
          <pc:sldMk cId="428234757" sldId="387"/>
        </pc:sldMkLst>
        <pc:spChg chg="del">
          <ac:chgData name="Marius Rochon" userId="485b806b-19aa-4662-bec0-f28ff2ef9e44" providerId="ADAL" clId="{BDFA59FE-E382-422A-9EB7-BD6A83EFFD48}" dt="2018-07-13T00:14:32.088" v="9101"/>
          <ac:spMkLst>
            <pc:docMk/>
            <pc:sldMk cId="428234757" sldId="387"/>
            <ac:spMk id="2" creationId="{E90AB148-E6D9-4ACB-B8F3-51F3C0BA871D}"/>
          </ac:spMkLst>
        </pc:spChg>
        <pc:spChg chg="del">
          <ac:chgData name="Marius Rochon" userId="485b806b-19aa-4662-bec0-f28ff2ef9e44" providerId="ADAL" clId="{BDFA59FE-E382-422A-9EB7-BD6A83EFFD48}" dt="2018-07-13T00:14:32.088" v="9101"/>
          <ac:spMkLst>
            <pc:docMk/>
            <pc:sldMk cId="428234757" sldId="387"/>
            <ac:spMk id="3" creationId="{2DBC3B0C-C0D9-44A2-84EA-C3D79ADF6582}"/>
          </ac:spMkLst>
        </pc:spChg>
        <pc:spChg chg="add mod">
          <ac:chgData name="Marius Rochon" userId="485b806b-19aa-4662-bec0-f28ff2ef9e44" providerId="ADAL" clId="{BDFA59FE-E382-422A-9EB7-BD6A83EFFD48}" dt="2018-07-13T00:15:30.534" v="9227" actId="20577"/>
          <ac:spMkLst>
            <pc:docMk/>
            <pc:sldMk cId="428234757" sldId="387"/>
            <ac:spMk id="4" creationId="{A6E5AFF9-574B-4696-8CC7-AA6D627E38CA}"/>
          </ac:spMkLst>
        </pc:spChg>
        <pc:spChg chg="add mod">
          <ac:chgData name="Marius Rochon" userId="485b806b-19aa-4662-bec0-f28ff2ef9e44" providerId="ADAL" clId="{BDFA59FE-E382-422A-9EB7-BD6A83EFFD48}" dt="2018-07-13T00:14:41.310" v="9117" actId="20577"/>
          <ac:spMkLst>
            <pc:docMk/>
            <pc:sldMk cId="428234757" sldId="387"/>
            <ac:spMk id="5" creationId="{B038A9FC-EA3C-480B-B1CD-0CD61821933C}"/>
          </ac:spMkLst>
        </pc:spChg>
      </pc:sldChg>
    </pc:docChg>
  </pc:docChgLst>
  <pc:docChgLst>
    <pc:chgData name="Marius Rochon" userId="485b806b-19aa-4662-bec0-f28ff2ef9e44" providerId="ADAL" clId="{6B05E1E7-AB58-4C89-95DB-24D3E94308CB}"/>
    <pc:docChg chg="custSel modSld">
      <pc:chgData name="Marius Rochon" userId="485b806b-19aa-4662-bec0-f28ff2ef9e44" providerId="ADAL" clId="{6B05E1E7-AB58-4C89-95DB-24D3E94308CB}" dt="2018-08-08T19:32:18.354" v="118" actId="20577"/>
      <pc:docMkLst>
        <pc:docMk/>
      </pc:docMkLst>
      <pc:sldChg chg="modSp">
        <pc:chgData name="Marius Rochon" userId="485b806b-19aa-4662-bec0-f28ff2ef9e44" providerId="ADAL" clId="{6B05E1E7-AB58-4C89-95DB-24D3E94308CB}" dt="2018-08-08T19:26:53.517" v="23" actId="20577"/>
        <pc:sldMkLst>
          <pc:docMk/>
          <pc:sldMk cId="3581938780" sldId="258"/>
        </pc:sldMkLst>
        <pc:spChg chg="mod">
          <ac:chgData name="Marius Rochon" userId="485b806b-19aa-4662-bec0-f28ff2ef9e44" providerId="ADAL" clId="{6B05E1E7-AB58-4C89-95DB-24D3E94308CB}" dt="2018-08-08T19:26:53.517" v="23" actId="20577"/>
          <ac:spMkLst>
            <pc:docMk/>
            <pc:sldMk cId="3581938780" sldId="258"/>
            <ac:spMk id="3" creationId="{00000000-0000-0000-0000-000000000000}"/>
          </ac:spMkLst>
        </pc:spChg>
      </pc:sldChg>
      <pc:sldChg chg="modSp modNotesTx">
        <pc:chgData name="Marius Rochon" userId="485b806b-19aa-4662-bec0-f28ff2ef9e44" providerId="ADAL" clId="{6B05E1E7-AB58-4C89-95DB-24D3E94308CB}" dt="2018-08-08T19:32:18.354" v="118" actId="20577"/>
        <pc:sldMkLst>
          <pc:docMk/>
          <pc:sldMk cId="594274772" sldId="318"/>
        </pc:sldMkLst>
        <pc:spChg chg="mod">
          <ac:chgData name="Marius Rochon" userId="485b806b-19aa-4662-bec0-f28ff2ef9e44" providerId="ADAL" clId="{6B05E1E7-AB58-4C89-95DB-24D3E94308CB}" dt="2018-08-08T19:31:38.886" v="37" actId="14100"/>
          <ac:spMkLst>
            <pc:docMk/>
            <pc:sldMk cId="594274772" sldId="318"/>
            <ac:spMk id="5" creationId="{4C846CE1-9420-4589-999B-CD854CF8B267}"/>
          </ac:spMkLst>
        </pc:spChg>
        <pc:spChg chg="mod">
          <ac:chgData name="Marius Rochon" userId="485b806b-19aa-4662-bec0-f28ff2ef9e44" providerId="ADAL" clId="{6B05E1E7-AB58-4C89-95DB-24D3E94308CB}" dt="2018-08-08T19:31:09.204" v="34" actId="207"/>
          <ac:spMkLst>
            <pc:docMk/>
            <pc:sldMk cId="594274772" sldId="318"/>
            <ac:spMk id="13" creationId="{AA6FB90D-53DE-4235-B454-1039B4E038CC}"/>
          </ac:spMkLst>
        </pc:spChg>
        <pc:spChg chg="mod">
          <ac:chgData name="Marius Rochon" userId="485b806b-19aa-4662-bec0-f28ff2ef9e44" providerId="ADAL" clId="{6B05E1E7-AB58-4C89-95DB-24D3E94308CB}" dt="2018-08-08T19:31:09.204" v="34" actId="207"/>
          <ac:spMkLst>
            <pc:docMk/>
            <pc:sldMk cId="594274772" sldId="318"/>
            <ac:spMk id="14" creationId="{14BB175C-562B-4E43-8D93-648171694070}"/>
          </ac:spMkLst>
        </pc:spChg>
        <pc:spChg chg="mod">
          <ac:chgData name="Marius Rochon" userId="485b806b-19aa-4662-bec0-f28ff2ef9e44" providerId="ADAL" clId="{6B05E1E7-AB58-4C89-95DB-24D3E94308CB}" dt="2018-08-08T19:31:09.204" v="34" actId="207"/>
          <ac:spMkLst>
            <pc:docMk/>
            <pc:sldMk cId="594274772" sldId="318"/>
            <ac:spMk id="15" creationId="{30BE4F0E-598A-42FF-9E5E-37855D0585D5}"/>
          </ac:spMkLst>
        </pc:spChg>
        <pc:spChg chg="mod">
          <ac:chgData name="Marius Rochon" userId="485b806b-19aa-4662-bec0-f28ff2ef9e44" providerId="ADAL" clId="{6B05E1E7-AB58-4C89-95DB-24D3E94308CB}" dt="2018-08-08T19:31:09.204" v="34" actId="207"/>
          <ac:spMkLst>
            <pc:docMk/>
            <pc:sldMk cId="594274772" sldId="318"/>
            <ac:spMk id="16" creationId="{8A571719-B706-40A8-A877-4F264E340E5B}"/>
          </ac:spMkLst>
        </pc:spChg>
        <pc:spChg chg="mod">
          <ac:chgData name="Marius Rochon" userId="485b806b-19aa-4662-bec0-f28ff2ef9e44" providerId="ADAL" clId="{6B05E1E7-AB58-4C89-95DB-24D3E94308CB}" dt="2018-08-08T19:31:45.080" v="38" actId="1076"/>
          <ac:spMkLst>
            <pc:docMk/>
            <pc:sldMk cId="594274772" sldId="318"/>
            <ac:spMk id="20" creationId="{9AD5E265-31AE-4ED2-8094-4827C2E26EA4}"/>
          </ac:spMkLst>
        </pc:spChg>
      </pc:sldChg>
      <pc:sldChg chg="modSp">
        <pc:chgData name="Marius Rochon" userId="485b806b-19aa-4662-bec0-f28ff2ef9e44" providerId="ADAL" clId="{6B05E1E7-AB58-4C89-95DB-24D3E94308CB}" dt="2018-08-08T19:27:58.406" v="33" actId="20577"/>
        <pc:sldMkLst>
          <pc:docMk/>
          <pc:sldMk cId="1855824917" sldId="376"/>
        </pc:sldMkLst>
        <pc:spChg chg="mod">
          <ac:chgData name="Marius Rochon" userId="485b806b-19aa-4662-bec0-f28ff2ef9e44" providerId="ADAL" clId="{6B05E1E7-AB58-4C89-95DB-24D3E94308CB}" dt="2018-08-08T19:27:58.406" v="33" actId="20577"/>
          <ac:spMkLst>
            <pc:docMk/>
            <pc:sldMk cId="1855824917" sldId="376"/>
            <ac:spMk id="5" creationId="{114E616C-C8A2-48E3-ADFC-11635544AEE8}"/>
          </ac:spMkLst>
        </pc:spChg>
      </pc:sldChg>
    </pc:docChg>
  </pc:docChgLst>
  <pc:docChgLst>
    <pc:chgData name="Marius Rochon" userId="485b806b-19aa-4662-bec0-f28ff2ef9e44" providerId="ADAL" clId="{27A300D2-F9BB-4F32-B3C4-694EE69072CE}"/>
    <pc:docChg chg="modSld">
      <pc:chgData name="Marius Rochon" userId="485b806b-19aa-4662-bec0-f28ff2ef9e44" providerId="ADAL" clId="{27A300D2-F9BB-4F32-B3C4-694EE69072CE}" dt="2018-07-11T13:58:55.295" v="105" actId="20577"/>
      <pc:docMkLst>
        <pc:docMk/>
      </pc:docMkLst>
      <pc:sldChg chg="modSp">
        <pc:chgData name="Marius Rochon" userId="485b806b-19aa-4662-bec0-f28ff2ef9e44" providerId="ADAL" clId="{27A300D2-F9BB-4F32-B3C4-694EE69072CE}" dt="2018-07-11T13:58:55.295" v="105" actId="20577"/>
        <pc:sldMkLst>
          <pc:docMk/>
          <pc:sldMk cId="3581938780" sldId="258"/>
        </pc:sldMkLst>
        <pc:spChg chg="mod">
          <ac:chgData name="Marius Rochon" userId="485b806b-19aa-4662-bec0-f28ff2ef9e44" providerId="ADAL" clId="{27A300D2-F9BB-4F32-B3C4-694EE69072CE}" dt="2018-07-11T13:58:55.295" v="105" actId="20577"/>
          <ac:spMkLst>
            <pc:docMk/>
            <pc:sldMk cId="3581938780" sldId="258"/>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D1DF547-5AF8-4DC9-B08A-2C1ACD3B430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864F545-75C4-4F41-AA49-E243A2A8A61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AB56EB-D545-4A62-AC7F-E50B0EC07010}" type="datetimeFigureOut">
              <a:rPr lang="en-US" smtClean="0"/>
              <a:t>10/20/2020</a:t>
            </a:fld>
            <a:endParaRPr lang="en-US"/>
          </a:p>
        </p:txBody>
      </p:sp>
      <p:sp>
        <p:nvSpPr>
          <p:cNvPr id="4" name="Footer Placeholder 3">
            <a:extLst>
              <a:ext uri="{FF2B5EF4-FFF2-40B4-BE49-F238E27FC236}">
                <a16:creationId xmlns:a16="http://schemas.microsoft.com/office/drawing/2014/main" id="{1C1375A2-D86B-4F2F-A716-272BEF85F4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379DD11-3E2F-4F67-87AB-9CBCB23DF4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43A465-C2CB-47C9-AF1B-B4F5BE022461}" type="slidenum">
              <a:rPr lang="en-US" smtClean="0"/>
              <a:t>‹#›</a:t>
            </a:fld>
            <a:endParaRPr lang="en-US"/>
          </a:p>
        </p:txBody>
      </p:sp>
    </p:spTree>
    <p:extLst>
      <p:ext uri="{BB962C8B-B14F-4D97-AF65-F5344CB8AC3E}">
        <p14:creationId xmlns:p14="http://schemas.microsoft.com/office/powerpoint/2010/main" val="249870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8585F7-002B-4DC5-81E8-4F48BEC86F34}" type="datetimeFigureOut">
              <a:rPr lang="en-US" smtClean="0"/>
              <a:t>10/20/2020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6473D1-81DB-4D0C-A0D0-E070F2616F62}" type="slidenum">
              <a:rPr lang="en-US" smtClean="0"/>
              <a:t>‹#›</a:t>
            </a:fld>
            <a:endParaRPr lang="en-US"/>
          </a:p>
        </p:txBody>
      </p:sp>
    </p:spTree>
    <p:extLst>
      <p:ext uri="{BB962C8B-B14F-4D97-AF65-F5344CB8AC3E}">
        <p14:creationId xmlns:p14="http://schemas.microsoft.com/office/powerpoint/2010/main" val="3932520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8D6473D1-81DB-4D0C-A0D0-E070F2616F62}" type="slidenum">
              <a:rPr lang="en-US" smtClean="0"/>
              <a:t>1</a:t>
            </a:fld>
            <a:endParaRPr lang="en-US"/>
          </a:p>
        </p:txBody>
      </p:sp>
    </p:spTree>
    <p:extLst>
      <p:ext uri="{BB962C8B-B14F-4D97-AF65-F5344CB8AC3E}">
        <p14:creationId xmlns:p14="http://schemas.microsoft.com/office/powerpoint/2010/main" val="2622741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the link step is a historical result of how B2C was created</a:t>
            </a:r>
          </a:p>
        </p:txBody>
      </p:sp>
      <p:sp>
        <p:nvSpPr>
          <p:cNvPr id="4" name="Slide Number Placeholder 3"/>
          <p:cNvSpPr>
            <a:spLocks noGrp="1"/>
          </p:cNvSpPr>
          <p:nvPr>
            <p:ph type="sldNum" sz="quarter" idx="10"/>
          </p:nvPr>
        </p:nvSpPr>
        <p:spPr/>
        <p:txBody>
          <a:bodyPr/>
          <a:lstStyle/>
          <a:p>
            <a:fld id="{8D6473D1-81DB-4D0C-A0D0-E070F2616F62}" type="slidenum">
              <a:rPr lang="en-US" smtClean="0"/>
              <a:t>17</a:t>
            </a:fld>
            <a:endParaRPr lang="en-US"/>
          </a:p>
        </p:txBody>
      </p:sp>
    </p:spTree>
    <p:extLst>
      <p:ext uri="{BB962C8B-B14F-4D97-AF65-F5344CB8AC3E}">
        <p14:creationId xmlns:p14="http://schemas.microsoft.com/office/powerpoint/2010/main" val="3570695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19</a:t>
            </a:fld>
            <a:endParaRPr lang="en-US"/>
          </a:p>
        </p:txBody>
      </p:sp>
    </p:spTree>
    <p:extLst>
      <p:ext uri="{BB962C8B-B14F-4D97-AF65-F5344CB8AC3E}">
        <p14:creationId xmlns:p14="http://schemas.microsoft.com/office/powerpoint/2010/main" val="1884831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you will need to create at least one app (dummy) to use Run</a:t>
            </a:r>
          </a:p>
        </p:txBody>
      </p:sp>
      <p:sp>
        <p:nvSpPr>
          <p:cNvPr id="4" name="Slide Number Placeholder 3"/>
          <p:cNvSpPr>
            <a:spLocks noGrp="1"/>
          </p:cNvSpPr>
          <p:nvPr>
            <p:ph type="sldNum" sz="quarter" idx="10"/>
          </p:nvPr>
        </p:nvSpPr>
        <p:spPr/>
        <p:txBody>
          <a:bodyPr/>
          <a:lstStyle/>
          <a:p>
            <a:fld id="{8D6473D1-81DB-4D0C-A0D0-E070F2616F62}" type="slidenum">
              <a:rPr lang="en-US" smtClean="0"/>
              <a:t>22</a:t>
            </a:fld>
            <a:endParaRPr lang="en-US"/>
          </a:p>
        </p:txBody>
      </p:sp>
    </p:spTree>
    <p:extLst>
      <p:ext uri="{BB962C8B-B14F-4D97-AF65-F5344CB8AC3E}">
        <p14:creationId xmlns:p14="http://schemas.microsoft.com/office/powerpoint/2010/main" val="3371078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you will need to create at least one app (dummy) to use Run</a:t>
            </a:r>
          </a:p>
        </p:txBody>
      </p:sp>
      <p:sp>
        <p:nvSpPr>
          <p:cNvPr id="4" name="Slide Number Placeholder 3"/>
          <p:cNvSpPr>
            <a:spLocks noGrp="1"/>
          </p:cNvSpPr>
          <p:nvPr>
            <p:ph type="sldNum" sz="quarter" idx="10"/>
          </p:nvPr>
        </p:nvSpPr>
        <p:spPr/>
        <p:txBody>
          <a:bodyPr/>
          <a:lstStyle/>
          <a:p>
            <a:fld id="{8D6473D1-81DB-4D0C-A0D0-E070F2616F62}" type="slidenum">
              <a:rPr lang="en-US" smtClean="0"/>
              <a:t>23</a:t>
            </a:fld>
            <a:endParaRPr lang="en-US"/>
          </a:p>
        </p:txBody>
      </p:sp>
    </p:spTree>
    <p:extLst>
      <p:ext uri="{BB962C8B-B14F-4D97-AF65-F5344CB8AC3E}">
        <p14:creationId xmlns:p14="http://schemas.microsoft.com/office/powerpoint/2010/main" val="3371078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https://azure.microsoft.com/en-us/documentation/articles/active-directory-b2c-reference-ui-customization-helper-tool/</a:t>
            </a:r>
          </a:p>
          <a:p>
            <a:endParaRPr lang="en-US" dirty="0"/>
          </a:p>
        </p:txBody>
      </p:sp>
      <p:sp>
        <p:nvSpPr>
          <p:cNvPr id="4" name="Slide Number Placeholder 3"/>
          <p:cNvSpPr>
            <a:spLocks noGrp="1"/>
          </p:cNvSpPr>
          <p:nvPr>
            <p:ph type="sldNum" sz="quarter" idx="10"/>
          </p:nvPr>
        </p:nvSpPr>
        <p:spPr/>
        <p:txBody>
          <a:bodyPr/>
          <a:lstStyle/>
          <a:p>
            <a:fld id="{DC397FFA-A440-4B6E-A77F-77E93E0EAF8C}" type="slidenum">
              <a:rPr lang="en-US" smtClean="0"/>
              <a:t>24</a:t>
            </a:fld>
            <a:endParaRPr lang="en-US"/>
          </a:p>
        </p:txBody>
      </p:sp>
    </p:spTree>
    <p:extLst>
      <p:ext uri="{BB962C8B-B14F-4D97-AF65-F5344CB8AC3E}">
        <p14:creationId xmlns:p14="http://schemas.microsoft.com/office/powerpoint/2010/main" val="601658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6473D1-81DB-4D0C-A0D0-E070F2616F62}" type="slidenum">
              <a:rPr lang="en-US" smtClean="0"/>
              <a:t>25</a:t>
            </a:fld>
            <a:endParaRPr lang="en-US"/>
          </a:p>
        </p:txBody>
      </p:sp>
    </p:spTree>
    <p:extLst>
      <p:ext uri="{BB962C8B-B14F-4D97-AF65-F5344CB8AC3E}">
        <p14:creationId xmlns:p14="http://schemas.microsoft.com/office/powerpoint/2010/main" val="2975917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26</a:t>
            </a:fld>
            <a:endParaRPr lang="en-US"/>
          </a:p>
        </p:txBody>
      </p:sp>
    </p:spTree>
    <p:extLst>
      <p:ext uri="{BB962C8B-B14F-4D97-AF65-F5344CB8AC3E}">
        <p14:creationId xmlns:p14="http://schemas.microsoft.com/office/powerpoint/2010/main" val="240023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pair of special apps needs to be registered for IEF to represent a client and a resource. IEF will use their app ids to verify local user credentials.</a:t>
            </a:r>
          </a:p>
        </p:txBody>
      </p:sp>
      <p:sp>
        <p:nvSpPr>
          <p:cNvPr id="4" name="Slide Number Placeholder 3"/>
          <p:cNvSpPr>
            <a:spLocks noGrp="1"/>
          </p:cNvSpPr>
          <p:nvPr>
            <p:ph type="sldNum" sz="quarter" idx="10"/>
          </p:nvPr>
        </p:nvSpPr>
        <p:spPr/>
        <p:txBody>
          <a:bodyPr/>
          <a:lstStyle/>
          <a:p>
            <a:fld id="{8D6473D1-81DB-4D0C-A0D0-E070F2616F62}" type="slidenum">
              <a:rPr lang="en-US" smtClean="0"/>
              <a:t>29</a:t>
            </a:fld>
            <a:endParaRPr lang="en-US"/>
          </a:p>
        </p:txBody>
      </p:sp>
    </p:spTree>
    <p:extLst>
      <p:ext uri="{BB962C8B-B14F-4D97-AF65-F5344CB8AC3E}">
        <p14:creationId xmlns:p14="http://schemas.microsoft.com/office/powerpoint/2010/main" val="2357304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31</a:t>
            </a:fld>
            <a:endParaRPr lang="en-US"/>
          </a:p>
        </p:txBody>
      </p:sp>
    </p:spTree>
    <p:extLst>
      <p:ext uri="{BB962C8B-B14F-4D97-AF65-F5344CB8AC3E}">
        <p14:creationId xmlns:p14="http://schemas.microsoft.com/office/powerpoint/2010/main" val="2164622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2</a:t>
            </a:fld>
            <a:endParaRPr lang="en-US"/>
          </a:p>
        </p:txBody>
      </p:sp>
    </p:spTree>
    <p:extLst>
      <p:ext uri="{BB962C8B-B14F-4D97-AF65-F5344CB8AC3E}">
        <p14:creationId xmlns:p14="http://schemas.microsoft.com/office/powerpoint/2010/main" val="3661482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10/20/2020 7:45 PM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3424687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4</a:t>
            </a:fld>
            <a:endParaRPr lang="en-US"/>
          </a:p>
        </p:txBody>
      </p:sp>
    </p:spTree>
    <p:extLst>
      <p:ext uri="{BB962C8B-B14F-4D97-AF65-F5344CB8AC3E}">
        <p14:creationId xmlns:p14="http://schemas.microsoft.com/office/powerpoint/2010/main" val="44104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397FFA-A440-4B6E-A77F-77E93E0EAF8C}" type="slidenum">
              <a:rPr lang="en-US" smtClean="0"/>
              <a:t>7</a:t>
            </a:fld>
            <a:endParaRPr lang="en-US"/>
          </a:p>
        </p:txBody>
      </p:sp>
    </p:spTree>
    <p:extLst>
      <p:ext uri="{BB962C8B-B14F-4D97-AF65-F5344CB8AC3E}">
        <p14:creationId xmlns:p14="http://schemas.microsoft.com/office/powerpoint/2010/main" val="628499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can use any email address as id if local users are configured to use email (rather than user id)</a:t>
            </a:r>
          </a:p>
        </p:txBody>
      </p:sp>
      <p:sp>
        <p:nvSpPr>
          <p:cNvPr id="4" name="Slide Number Placeholder 3"/>
          <p:cNvSpPr>
            <a:spLocks noGrp="1"/>
          </p:cNvSpPr>
          <p:nvPr>
            <p:ph type="sldNum" sz="quarter" idx="10"/>
          </p:nvPr>
        </p:nvSpPr>
        <p:spPr/>
        <p:txBody>
          <a:bodyPr/>
          <a:lstStyle/>
          <a:p>
            <a:fld id="{8D6473D1-81DB-4D0C-A0D0-E070F2616F62}" type="slidenum">
              <a:rPr lang="en-US" smtClean="0"/>
              <a:t>8</a:t>
            </a:fld>
            <a:endParaRPr lang="en-US"/>
          </a:p>
        </p:txBody>
      </p:sp>
    </p:spTree>
    <p:extLst>
      <p:ext uri="{BB962C8B-B14F-4D97-AF65-F5344CB8AC3E}">
        <p14:creationId xmlns:p14="http://schemas.microsoft.com/office/powerpoint/2010/main" val="3172765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Anything else than OIDC requires more work</a:t>
            </a:r>
          </a:p>
          <a:p>
            <a:r>
              <a:rPr lang="en-US" dirty="0"/>
              <a:t>..all users, i.e. including the socially </a:t>
            </a:r>
            <a:r>
              <a:rPr lang="en-US" dirty="0" err="1"/>
              <a:t>authn</a:t>
            </a:r>
            <a:r>
              <a:rPr lang="en-US" dirty="0"/>
              <a:t> users</a:t>
            </a:r>
          </a:p>
        </p:txBody>
      </p:sp>
      <p:sp>
        <p:nvSpPr>
          <p:cNvPr id="4" name="Slide Number Placeholder 3"/>
          <p:cNvSpPr>
            <a:spLocks noGrp="1"/>
          </p:cNvSpPr>
          <p:nvPr>
            <p:ph type="sldNum" sz="quarter" idx="10"/>
          </p:nvPr>
        </p:nvSpPr>
        <p:spPr/>
        <p:txBody>
          <a:bodyPr/>
          <a:lstStyle/>
          <a:p>
            <a:fld id="{8D6473D1-81DB-4D0C-A0D0-E070F2616F62}" type="slidenum">
              <a:rPr lang="en-US" smtClean="0"/>
              <a:t>9</a:t>
            </a:fld>
            <a:endParaRPr lang="en-US"/>
          </a:p>
        </p:txBody>
      </p:sp>
    </p:spTree>
    <p:extLst>
      <p:ext uri="{BB962C8B-B14F-4D97-AF65-F5344CB8AC3E}">
        <p14:creationId xmlns:p14="http://schemas.microsoft.com/office/powerpoint/2010/main" val="3915188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6473D1-81DB-4D0C-A0D0-E070F2616F62}" type="slidenum">
              <a:rPr lang="en-US" smtClean="0"/>
              <a:t>13</a:t>
            </a:fld>
            <a:endParaRPr lang="en-US"/>
          </a:p>
        </p:txBody>
      </p:sp>
    </p:spTree>
    <p:extLst>
      <p:ext uri="{BB962C8B-B14F-4D97-AF65-F5344CB8AC3E}">
        <p14:creationId xmlns:p14="http://schemas.microsoft.com/office/powerpoint/2010/main" val="2309079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8D6473D1-81DB-4D0C-A0D0-E070F2616F62}" type="slidenum">
              <a:rPr lang="en-US" smtClean="0"/>
              <a:t>15</a:t>
            </a:fld>
            <a:endParaRPr lang="en-US"/>
          </a:p>
        </p:txBody>
      </p:sp>
    </p:spTree>
    <p:extLst>
      <p:ext uri="{BB962C8B-B14F-4D97-AF65-F5344CB8AC3E}">
        <p14:creationId xmlns:p14="http://schemas.microsoft.com/office/powerpoint/2010/main" val="6674131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odule Star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&lt;&lt;Module Title&gt;&gt;</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2597017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Bullets,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p>
        </p:txBody>
      </p:sp>
      <p:sp>
        <p:nvSpPr>
          <p:cNvPr id="4" name="Text Placeholder 8">
            <a:extLst>
              <a:ext uri="{FF2B5EF4-FFF2-40B4-BE49-F238E27FC236}">
                <a16:creationId xmlns:a16="http://schemas.microsoft.com/office/drawing/2014/main" id="{7355543C-E4FF-4582-A26B-ED5DB0EF6AFC}"/>
              </a:ext>
            </a:extLst>
          </p:cNvPr>
          <p:cNvSpPr>
            <a:spLocks noGrp="1"/>
          </p:cNvSpPr>
          <p:nvPr>
            <p:ph idx="1" hasCustomPrompt="1"/>
          </p:nvPr>
        </p:nvSpPr>
        <p:spPr>
          <a:xfrm>
            <a:off x="179998" y="1253330"/>
            <a:ext cx="5916002" cy="5455287"/>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vl1pPr>
            <a:lvl2pPr marL="742950" indent="-285750">
              <a:buFont typeface="Arial" panose="020B0604020202020204" pitchFamily="34" charset="0"/>
              <a:buChar char="•"/>
              <a:defRPr sz="2400"/>
            </a:lvl2pPr>
            <a:lvl3pPr marL="1200150" indent="-285750">
              <a:buFont typeface="Arial" panose="020B0604020202020204" pitchFamily="34" charset="0"/>
              <a:buChar char="•"/>
              <a:defRPr sz="20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a:extLst>
              <a:ext uri="{FF2B5EF4-FFF2-40B4-BE49-F238E27FC236}">
                <a16:creationId xmlns:a16="http://schemas.microsoft.com/office/drawing/2014/main" id="{A1F993C0-F5C1-46A3-80F0-6CED7C191A43}"/>
              </a:ext>
            </a:extLst>
          </p:cNvPr>
          <p:cNvSpPr>
            <a:spLocks noGrp="1"/>
          </p:cNvSpPr>
          <p:nvPr>
            <p:ph idx="10" hasCustomPrompt="1"/>
          </p:nvPr>
        </p:nvSpPr>
        <p:spPr>
          <a:xfrm>
            <a:off x="6143996" y="1253329"/>
            <a:ext cx="5916002" cy="5455287"/>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vl1pPr>
            <a:lvl2pPr marL="742950" indent="-285750">
              <a:buFont typeface="Arial" panose="020B0604020202020204" pitchFamily="34" charset="0"/>
              <a:buChar char="•"/>
              <a:defRPr sz="2400"/>
            </a:lvl2pPr>
            <a:lvl3pPr marL="1200150" indent="-285750">
              <a:buFont typeface="Arial" panose="020B0604020202020204" pitchFamily="34" charset="0"/>
              <a:buChar char="•"/>
              <a:defRPr sz="20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3722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nowledge Che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1F31-1C35-4486-A499-7B3FA55ABC05}"/>
              </a:ext>
            </a:extLst>
          </p:cNvPr>
          <p:cNvSpPr>
            <a:spLocks noGrp="1"/>
          </p:cNvSpPr>
          <p:nvPr>
            <p:ph type="title" hasCustomPrompt="1"/>
          </p:nvPr>
        </p:nvSpPr>
        <p:spPr/>
        <p:txBody>
          <a:bodyPr/>
          <a:lstStyle>
            <a:lvl1pPr>
              <a:defRPr/>
            </a:lvl1pPr>
          </a:lstStyle>
          <a:p>
            <a:r>
              <a:rPr lang="en-US"/>
              <a:t>Knowledge Check</a:t>
            </a:r>
          </a:p>
        </p:txBody>
      </p:sp>
      <p:sp>
        <p:nvSpPr>
          <p:cNvPr id="5" name="Text Placeholder 8">
            <a:extLst>
              <a:ext uri="{FF2B5EF4-FFF2-40B4-BE49-F238E27FC236}">
                <a16:creationId xmlns:a16="http://schemas.microsoft.com/office/drawing/2014/main" id="{01117EA8-9737-41CA-8759-8F799F7286A5}"/>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lvl1pPr marL="457200" indent="-457200">
              <a:buFont typeface="Arial" panose="020B0604020202020204" pitchFamily="34" charset="0"/>
              <a:buChar char="•"/>
              <a:defRPr/>
            </a:lvl1pPr>
          </a:lstStyle>
          <a:p>
            <a:pPr lvl="0"/>
            <a:r>
              <a:rPr lang="en-US"/>
              <a:t>Question #1</a:t>
            </a:r>
          </a:p>
          <a:p>
            <a:pPr lvl="0"/>
            <a:r>
              <a:rPr lang="en-US"/>
              <a:t>Question #2</a:t>
            </a:r>
          </a:p>
        </p:txBody>
      </p:sp>
    </p:spTree>
    <p:extLst>
      <p:ext uri="{BB962C8B-B14F-4D97-AF65-F5344CB8AC3E}">
        <p14:creationId xmlns:p14="http://schemas.microsoft.com/office/powerpoint/2010/main" val="2892107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1F31-1C35-4486-A499-7B3FA55ABC05}"/>
              </a:ext>
            </a:extLst>
          </p:cNvPr>
          <p:cNvSpPr>
            <a:spLocks noGrp="1"/>
          </p:cNvSpPr>
          <p:nvPr>
            <p:ph type="title" hasCustomPrompt="1"/>
          </p:nvPr>
        </p:nvSpPr>
        <p:spPr/>
        <p:txBody>
          <a:bodyPr/>
          <a:lstStyle>
            <a:lvl1pPr>
              <a:defRPr/>
            </a:lvl1pPr>
          </a:lstStyle>
          <a:p>
            <a:r>
              <a:rPr lang="en-US"/>
              <a:t>Slide for Developer Code</a:t>
            </a:r>
          </a:p>
        </p:txBody>
      </p:sp>
      <p:sp>
        <p:nvSpPr>
          <p:cNvPr id="5" name="Text Placeholder 8">
            <a:extLst>
              <a:ext uri="{FF2B5EF4-FFF2-40B4-BE49-F238E27FC236}">
                <a16:creationId xmlns:a16="http://schemas.microsoft.com/office/drawing/2014/main" id="{01117EA8-9737-41CA-8759-8F799F7286A5}"/>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lvl1pPr marL="0" indent="0">
              <a:buFont typeface="Arial" panose="020B0604020202020204" pitchFamily="34" charset="0"/>
              <a:buNone/>
              <a:defRPr sz="2400">
                <a:latin typeface="Consolas" panose="020B0609020204030204" pitchFamily="49" charset="0"/>
              </a:defRPr>
            </a:lvl1pPr>
          </a:lstStyle>
          <a:p>
            <a:pPr lvl="0"/>
            <a:r>
              <a:rPr lang="en-US"/>
              <a:t>Code is in Consolas</a:t>
            </a:r>
          </a:p>
          <a:p>
            <a:pPr lvl="0"/>
            <a:endParaRPr lang="en-US"/>
          </a:p>
        </p:txBody>
      </p:sp>
    </p:spTree>
    <p:extLst>
      <p:ext uri="{BB962C8B-B14F-4D97-AF65-F5344CB8AC3E}">
        <p14:creationId xmlns:p14="http://schemas.microsoft.com/office/powerpoint/2010/main" val="1890372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
        <p:nvSpPr>
          <p:cNvPr id="8" name="Text Placeholder 7">
            <a:extLst>
              <a:ext uri="{FF2B5EF4-FFF2-40B4-BE49-F238E27FC236}">
                <a16:creationId xmlns:a16="http://schemas.microsoft.com/office/drawing/2014/main" id="{0BFBE9C9-2103-4570-9A5B-D963B4644402}"/>
              </a:ext>
            </a:extLst>
          </p:cNvPr>
          <p:cNvSpPr>
            <a:spLocks noGrp="1"/>
          </p:cNvSpPr>
          <p:nvPr>
            <p:ph type="body" sz="quarter" idx="11" hasCustomPrompt="1"/>
          </p:nvPr>
        </p:nvSpPr>
        <p:spPr>
          <a:xfrm>
            <a:off x="180000" y="2443653"/>
            <a:ext cx="5655535" cy="4148340"/>
          </a:xfrm>
        </p:spPr>
        <p:txBody>
          <a:bodyPr/>
          <a:lstStyle>
            <a:lvl1pPr marL="0" indent="0">
              <a:buNone/>
              <a:defRPr/>
            </a:lvl1pPr>
          </a:lstStyle>
          <a:p>
            <a:pPr lvl="0"/>
            <a:r>
              <a:rPr lang="en-US"/>
              <a:t>&lt;&lt; Lab Description &gt;&gt;</a:t>
            </a:r>
          </a:p>
        </p:txBody>
      </p:sp>
      <p:sp>
        <p:nvSpPr>
          <p:cNvPr id="10" name="Text Placeholder 9">
            <a:extLst>
              <a:ext uri="{FF2B5EF4-FFF2-40B4-BE49-F238E27FC236}">
                <a16:creationId xmlns:a16="http://schemas.microsoft.com/office/drawing/2014/main" id="{451B763A-6192-434E-BFBE-78F807391806}"/>
              </a:ext>
            </a:extLst>
          </p:cNvPr>
          <p:cNvSpPr>
            <a:spLocks noGrp="1"/>
          </p:cNvSpPr>
          <p:nvPr>
            <p:ph type="body" sz="quarter" idx="12" hasCustomPrompt="1"/>
          </p:nvPr>
        </p:nvSpPr>
        <p:spPr>
          <a:xfrm>
            <a:off x="180001" y="1010997"/>
            <a:ext cx="5655274" cy="1432655"/>
          </a:xfrm>
        </p:spPr>
        <p:txBody>
          <a:bodyPr/>
          <a:lstStyle>
            <a:lvl1pPr marL="0" indent="0">
              <a:buNone/>
              <a:defRPr>
                <a:solidFill>
                  <a:schemeClr val="tx1"/>
                </a:solidFill>
              </a:defRPr>
            </a:lvl1pPr>
          </a:lstStyle>
          <a:p>
            <a:pPr lvl="0"/>
            <a:r>
              <a:rPr lang="en-US"/>
              <a:t>&lt;&lt; Lab Name &gt;&gt;</a:t>
            </a:r>
          </a:p>
        </p:txBody>
      </p:sp>
      <p:sp>
        <p:nvSpPr>
          <p:cNvPr id="11" name="TextBox 10">
            <a:extLst>
              <a:ext uri="{FF2B5EF4-FFF2-40B4-BE49-F238E27FC236}">
                <a16:creationId xmlns:a16="http://schemas.microsoft.com/office/drawing/2014/main" id="{ECEE7D5D-FB7B-4747-AA8E-A3AC38AE9081}"/>
              </a:ext>
            </a:extLst>
          </p:cNvPr>
          <p:cNvSpPr txBox="1"/>
          <p:nvPr userDrawn="1"/>
        </p:nvSpPr>
        <p:spPr>
          <a:xfrm>
            <a:off x="180000" y="180000"/>
            <a:ext cx="5655274" cy="830997"/>
          </a:xfrm>
          <a:prstGeom prst="rect">
            <a:avLst/>
          </a:prstGeom>
          <a:noFill/>
        </p:spPr>
        <p:txBody>
          <a:bodyPr wrap="square" rtlCol="0">
            <a:spAutoFit/>
          </a:bodyPr>
          <a:lstStyle/>
          <a:p>
            <a:r>
              <a:rPr lang="en-US" sz="4800">
                <a:solidFill>
                  <a:schemeClr val="accent5"/>
                </a:solidFill>
              </a:rPr>
              <a:t>Lab</a:t>
            </a:r>
          </a:p>
        </p:txBody>
      </p:sp>
    </p:spTree>
    <p:extLst>
      <p:ext uri="{BB962C8B-B14F-4D97-AF65-F5344CB8AC3E}">
        <p14:creationId xmlns:p14="http://schemas.microsoft.com/office/powerpoint/2010/main" val="65483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7" name="Picture Placeholder 3">
            <a:extLst>
              <a:ext uri="{FF2B5EF4-FFF2-40B4-BE49-F238E27FC236}">
                <a16:creationId xmlns:a16="http://schemas.microsoft.com/office/drawing/2014/main" id="{8DA79C36-E9C9-49C1-9296-896B00C2D893}"/>
              </a:ext>
            </a:extLst>
          </p:cNvPr>
          <p:cNvPicPr>
            <a:picLocks noChangeAspect="1"/>
          </p:cNvPicPr>
          <p:nvPr userDrawn="1"/>
        </p:nvPicPr>
        <p:blipFill>
          <a:blip r:embed="rId2"/>
          <a:srcRect l="20383" r="20383"/>
          <a:stretch>
            <a:fillRect/>
          </a:stretch>
        </p:blipFill>
        <p:spPr>
          <a:xfrm>
            <a:off x="6096000" y="1"/>
            <a:ext cx="6096000" cy="6858000"/>
          </a:xfrm>
          <a:prstGeom prst="rect">
            <a:avLst/>
          </a:prstGeom>
        </p:spPr>
      </p:pic>
      <p:sp>
        <p:nvSpPr>
          <p:cNvPr id="6" name="Text Placeholder 7">
            <a:extLst>
              <a:ext uri="{FF2B5EF4-FFF2-40B4-BE49-F238E27FC236}">
                <a16:creationId xmlns:a16="http://schemas.microsoft.com/office/drawing/2014/main" id="{CC5E50E7-FBDA-40A7-B44B-EF9920BBDB5C}"/>
              </a:ext>
            </a:extLst>
          </p:cNvPr>
          <p:cNvSpPr>
            <a:spLocks noGrp="1"/>
          </p:cNvSpPr>
          <p:nvPr>
            <p:ph type="body" sz="quarter" idx="11" hasCustomPrompt="1"/>
          </p:nvPr>
        </p:nvSpPr>
        <p:spPr>
          <a:xfrm>
            <a:off x="180000" y="2443653"/>
            <a:ext cx="5655535" cy="4148340"/>
          </a:xfrm>
        </p:spPr>
        <p:txBody>
          <a:bodyPr/>
          <a:lstStyle>
            <a:lvl1pPr marL="0" indent="0">
              <a:buNone/>
              <a:defRPr/>
            </a:lvl1pPr>
          </a:lstStyle>
          <a:p>
            <a:pPr lvl="0"/>
            <a:r>
              <a:rPr lang="en-US"/>
              <a:t>&lt;&lt; Demo Description &gt;&gt;</a:t>
            </a:r>
          </a:p>
        </p:txBody>
      </p:sp>
      <p:sp>
        <p:nvSpPr>
          <p:cNvPr id="10" name="Text Placeholder 9">
            <a:extLst>
              <a:ext uri="{FF2B5EF4-FFF2-40B4-BE49-F238E27FC236}">
                <a16:creationId xmlns:a16="http://schemas.microsoft.com/office/drawing/2014/main" id="{5DC304FE-940C-4250-B08C-097EC905D79D}"/>
              </a:ext>
            </a:extLst>
          </p:cNvPr>
          <p:cNvSpPr>
            <a:spLocks noGrp="1"/>
          </p:cNvSpPr>
          <p:nvPr>
            <p:ph type="body" sz="quarter" idx="12" hasCustomPrompt="1"/>
          </p:nvPr>
        </p:nvSpPr>
        <p:spPr>
          <a:xfrm>
            <a:off x="180001" y="1010997"/>
            <a:ext cx="5655274" cy="1432655"/>
          </a:xfrm>
        </p:spPr>
        <p:txBody>
          <a:bodyPr/>
          <a:lstStyle>
            <a:lvl1pPr marL="0" indent="0">
              <a:buNone/>
              <a:defRPr>
                <a:solidFill>
                  <a:schemeClr val="tx1"/>
                </a:solidFill>
              </a:defRPr>
            </a:lvl1pPr>
          </a:lstStyle>
          <a:p>
            <a:pPr lvl="0"/>
            <a:r>
              <a:rPr lang="en-US"/>
              <a:t>&lt;&lt; Demo Name &gt;&gt;</a:t>
            </a:r>
          </a:p>
        </p:txBody>
      </p:sp>
      <p:sp>
        <p:nvSpPr>
          <p:cNvPr id="11" name="TextBox 10">
            <a:extLst>
              <a:ext uri="{FF2B5EF4-FFF2-40B4-BE49-F238E27FC236}">
                <a16:creationId xmlns:a16="http://schemas.microsoft.com/office/drawing/2014/main" id="{5C234F71-90B3-4AEE-8CE2-1137C171CEAE}"/>
              </a:ext>
            </a:extLst>
          </p:cNvPr>
          <p:cNvSpPr txBox="1"/>
          <p:nvPr userDrawn="1"/>
        </p:nvSpPr>
        <p:spPr>
          <a:xfrm>
            <a:off x="180000" y="180000"/>
            <a:ext cx="5655274" cy="830997"/>
          </a:xfrm>
          <a:prstGeom prst="rect">
            <a:avLst/>
          </a:prstGeom>
          <a:noFill/>
        </p:spPr>
        <p:txBody>
          <a:bodyPr wrap="square" rtlCol="0">
            <a:spAutoFit/>
          </a:bodyPr>
          <a:lstStyle/>
          <a:p>
            <a:r>
              <a:rPr lang="en-US" sz="4800">
                <a:solidFill>
                  <a:schemeClr val="accent5"/>
                </a:solidFill>
              </a:rPr>
              <a:t>Demo</a:t>
            </a:r>
          </a:p>
        </p:txBody>
      </p:sp>
    </p:spTree>
    <p:extLst>
      <p:ext uri="{BB962C8B-B14F-4D97-AF65-F5344CB8AC3E}">
        <p14:creationId xmlns:p14="http://schemas.microsoft.com/office/powerpoint/2010/main" val="1301514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pic>
        <p:nvPicPr>
          <p:cNvPr id="5" name="Picture Placeholder 3">
            <a:extLst>
              <a:ext uri="{FF2B5EF4-FFF2-40B4-BE49-F238E27FC236}">
                <a16:creationId xmlns:a16="http://schemas.microsoft.com/office/drawing/2014/main" id="{6EE6514C-3C13-4A4D-A18C-71813A974185}"/>
              </a:ext>
            </a:extLst>
          </p:cNvPr>
          <p:cNvPicPr>
            <a:picLocks noChangeAspect="1"/>
          </p:cNvPicPr>
          <p:nvPr userDrawn="1"/>
        </p:nvPicPr>
        <p:blipFill>
          <a:blip r:embed="rId2"/>
          <a:srcRect l="20120" r="20120"/>
          <a:stretch>
            <a:fillRect/>
          </a:stretch>
        </p:blipFill>
        <p:spPr>
          <a:xfrm>
            <a:off x="6096000" y="1"/>
            <a:ext cx="6096000" cy="6858000"/>
          </a:xfrm>
          <a:prstGeom prst="rect">
            <a:avLst/>
          </a:prstGeom>
        </p:spPr>
      </p:pic>
      <p:sp>
        <p:nvSpPr>
          <p:cNvPr id="6" name="Text Placeholder 7">
            <a:extLst>
              <a:ext uri="{FF2B5EF4-FFF2-40B4-BE49-F238E27FC236}">
                <a16:creationId xmlns:a16="http://schemas.microsoft.com/office/drawing/2014/main" id="{187DCFB8-AEEF-411F-A993-99AA941303F9}"/>
              </a:ext>
            </a:extLst>
          </p:cNvPr>
          <p:cNvSpPr>
            <a:spLocks noGrp="1"/>
          </p:cNvSpPr>
          <p:nvPr>
            <p:ph type="body" sz="quarter" idx="11" hasCustomPrompt="1"/>
          </p:nvPr>
        </p:nvSpPr>
        <p:spPr>
          <a:xfrm>
            <a:off x="180000" y="2443653"/>
            <a:ext cx="5655535" cy="4148340"/>
          </a:xfrm>
        </p:spPr>
        <p:txBody>
          <a:bodyPr/>
          <a:lstStyle>
            <a:lvl1pPr marL="0" indent="0">
              <a:buNone/>
              <a:defRPr/>
            </a:lvl1pPr>
          </a:lstStyle>
          <a:p>
            <a:pPr lvl="0"/>
            <a:r>
              <a:rPr lang="en-US"/>
              <a:t>&lt;&lt; Activity Description &gt;&gt;</a:t>
            </a:r>
          </a:p>
        </p:txBody>
      </p:sp>
      <p:sp>
        <p:nvSpPr>
          <p:cNvPr id="10" name="Text Placeholder 9">
            <a:extLst>
              <a:ext uri="{FF2B5EF4-FFF2-40B4-BE49-F238E27FC236}">
                <a16:creationId xmlns:a16="http://schemas.microsoft.com/office/drawing/2014/main" id="{3D108680-F0C2-48B1-9252-C1A0B36FAA7C}"/>
              </a:ext>
            </a:extLst>
          </p:cNvPr>
          <p:cNvSpPr>
            <a:spLocks noGrp="1"/>
          </p:cNvSpPr>
          <p:nvPr>
            <p:ph type="body" sz="quarter" idx="12" hasCustomPrompt="1"/>
          </p:nvPr>
        </p:nvSpPr>
        <p:spPr>
          <a:xfrm>
            <a:off x="180001" y="1010997"/>
            <a:ext cx="5655274" cy="1432655"/>
          </a:xfrm>
        </p:spPr>
        <p:txBody>
          <a:bodyPr/>
          <a:lstStyle>
            <a:lvl1pPr marL="0" indent="0">
              <a:buNone/>
              <a:defRPr>
                <a:solidFill>
                  <a:schemeClr val="tx1"/>
                </a:solidFill>
              </a:defRPr>
            </a:lvl1pPr>
          </a:lstStyle>
          <a:p>
            <a:pPr lvl="0"/>
            <a:r>
              <a:rPr lang="en-US"/>
              <a:t>&lt;&lt; Activity Name &gt;&gt;</a:t>
            </a:r>
          </a:p>
        </p:txBody>
      </p:sp>
      <p:sp>
        <p:nvSpPr>
          <p:cNvPr id="11" name="TextBox 10">
            <a:extLst>
              <a:ext uri="{FF2B5EF4-FFF2-40B4-BE49-F238E27FC236}">
                <a16:creationId xmlns:a16="http://schemas.microsoft.com/office/drawing/2014/main" id="{AC7AADB6-8221-41ED-BC3C-2D4E1015EBF1}"/>
              </a:ext>
            </a:extLst>
          </p:cNvPr>
          <p:cNvSpPr txBox="1"/>
          <p:nvPr userDrawn="1"/>
        </p:nvSpPr>
        <p:spPr>
          <a:xfrm>
            <a:off x="180000" y="180000"/>
            <a:ext cx="5655274" cy="830997"/>
          </a:xfrm>
          <a:prstGeom prst="rect">
            <a:avLst/>
          </a:prstGeom>
          <a:noFill/>
        </p:spPr>
        <p:txBody>
          <a:bodyPr wrap="square" rtlCol="0">
            <a:spAutoFit/>
          </a:bodyPr>
          <a:lstStyle/>
          <a:p>
            <a:r>
              <a:rPr lang="en-US" sz="4800">
                <a:solidFill>
                  <a:schemeClr val="accent5"/>
                </a:solidFill>
              </a:rPr>
              <a:t>Activity</a:t>
            </a:r>
          </a:p>
        </p:txBody>
      </p:sp>
    </p:spTree>
    <p:extLst>
      <p:ext uri="{BB962C8B-B14F-4D97-AF65-F5344CB8AC3E}">
        <p14:creationId xmlns:p14="http://schemas.microsoft.com/office/powerpoint/2010/main" val="3117969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8E5AB2-5657-4A1A-ABFA-01BED303BA9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13138" y="3076778"/>
            <a:ext cx="3288506" cy="704444"/>
          </a:xfrm>
          <a:prstGeom prst="rect">
            <a:avLst/>
          </a:prstGeom>
        </p:spPr>
      </p:pic>
      <p:sp>
        <p:nvSpPr>
          <p:cNvPr id="4" name="Text Box 3">
            <a:extLst>
              <a:ext uri="{FF2B5EF4-FFF2-40B4-BE49-F238E27FC236}">
                <a16:creationId xmlns:a16="http://schemas.microsoft.com/office/drawing/2014/main" id="{BEE602C5-42F9-499C-9325-A76CBA114F7B}"/>
              </a:ext>
            </a:extLst>
          </p:cNvPr>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2017 Microsoft Corporation. All rights reserved. </a:t>
            </a:r>
          </a:p>
        </p:txBody>
      </p:sp>
    </p:spTree>
    <p:extLst>
      <p:ext uri="{BB962C8B-B14F-4D97-AF65-F5344CB8AC3E}">
        <p14:creationId xmlns:p14="http://schemas.microsoft.com/office/powerpoint/2010/main" val="2956179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A0AF16-88CE-46BA-B508-DB7D41F8B34F}"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CFCC7-6840-44F3-8BEB-EA5908B356DB}" type="slidenum">
              <a:rPr lang="en-US" smtClean="0"/>
              <a:t>‹#›</a:t>
            </a:fld>
            <a:endParaRPr lang="en-US"/>
          </a:p>
        </p:txBody>
      </p:sp>
    </p:spTree>
    <p:extLst>
      <p:ext uri="{BB962C8B-B14F-4D97-AF65-F5344CB8AC3E}">
        <p14:creationId xmlns:p14="http://schemas.microsoft.com/office/powerpoint/2010/main" val="6295654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a:t>Click to edit Master title style</a:t>
            </a:r>
          </a:p>
        </p:txBody>
      </p:sp>
      <p:sp>
        <p:nvSpPr>
          <p:cNvPr id="3" name="Date Placeholder 2"/>
          <p:cNvSpPr>
            <a:spLocks noGrp="1"/>
          </p:cNvSpPr>
          <p:nvPr>
            <p:ph type="dt" sz="half" idx="10"/>
          </p:nvPr>
        </p:nvSpPr>
        <p:spPr/>
        <p:txBody>
          <a:bodyPr/>
          <a:lstStyle/>
          <a:p>
            <a:fld id="{8116F597-F14F-4590-B4BB-707A3AFD4787}" type="datetime1">
              <a:rPr lang="en-US" smtClean="0"/>
              <a:t>10/20/2020</a:t>
            </a:fld>
            <a:endParaRPr lang="en-US" dirty="0"/>
          </a:p>
        </p:txBody>
      </p:sp>
      <p:sp>
        <p:nvSpPr>
          <p:cNvPr id="5" name="Slide Number Placeholder 4"/>
          <p:cNvSpPr>
            <a:spLocks noGrp="1"/>
          </p:cNvSpPr>
          <p:nvPr>
            <p:ph type="sldNum" sz="quarter" idx="12"/>
          </p:nvPr>
        </p:nvSpPr>
        <p:spPr>
          <a:xfrm>
            <a:off x="8850629" y="6356351"/>
            <a:ext cx="2743200" cy="365125"/>
          </a:xfrm>
        </p:spPr>
        <p:txBody>
          <a:bodyPr/>
          <a:lstStyle/>
          <a:p>
            <a:fld id="{AFFF257A-30C5-4AFB-911B-BE4CEEA1EA82}" type="slidenum">
              <a:rPr lang="en-US" smtClean="0"/>
              <a:t>‹#›</a:t>
            </a:fld>
            <a:endParaRPr lang="en-US" dirty="0"/>
          </a:p>
        </p:txBody>
      </p:sp>
      <p:sp>
        <p:nvSpPr>
          <p:cNvPr id="7" name="Text Placeholder 6"/>
          <p:cNvSpPr>
            <a:spLocks noGrp="1"/>
          </p:cNvSpPr>
          <p:nvPr>
            <p:ph type="body" sz="quarter" idx="13"/>
          </p:nvPr>
        </p:nvSpPr>
        <p:spPr>
          <a:xfrm>
            <a:off x="402336" y="1143000"/>
            <a:ext cx="11173968" cy="4956048"/>
          </a:xfrm>
        </p:spPr>
        <p:txBody>
          <a:bodyPr/>
          <a:lstStyle>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673600" y="6355080"/>
            <a:ext cx="2844800" cy="365125"/>
          </a:xfrm>
          <a:prstGeom prst="rect">
            <a:avLst/>
          </a:prstGeom>
        </p:spPr>
        <p:txBody>
          <a:bodyPr vert="horz" lIns="182875" tIns="45719" rIns="182875" bIns="45719"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1761172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sson Star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&lt;&lt;Module Title&gt;&gt;</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a:t>&lt;&lt;Lesson Name&gt;&gt;</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150406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82CCB7-A105-49F5-A106-4E8EE4E96995}"/>
              </a:ext>
            </a:extLst>
          </p:cNvPr>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a:solidFill>
                  <a:srgbClr val="000000"/>
                </a:solidFill>
              </a:rPr>
              <a:t>Conditions and Terms of Use</a:t>
            </a:r>
          </a:p>
          <a:p>
            <a:r>
              <a:rPr lang="en-US" sz="1530">
                <a:solidFill>
                  <a:srgbClr val="0A5BBA"/>
                </a:solidFill>
              </a:rPr>
              <a:t>Microsoft Confidential</a:t>
            </a:r>
          </a:p>
          <a:p>
            <a:r>
              <a:rPr lang="en-US" sz="1836">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a:solidFill>
                <a:srgbClr val="000000"/>
              </a:solidFill>
            </a:endParaRPr>
          </a:p>
          <a:p>
            <a:r>
              <a:rPr lang="en-US" sz="2346" b="1">
                <a:solidFill>
                  <a:srgbClr val="000000"/>
                </a:solidFill>
              </a:rPr>
              <a:t>Copyright and Trademarks </a:t>
            </a:r>
          </a:p>
          <a:p>
            <a:r>
              <a:rPr lang="en-US" sz="1530">
                <a:solidFill>
                  <a:srgbClr val="0A5BBA"/>
                </a:solidFill>
              </a:rPr>
              <a:t>© 2017 Microsoft Corporation. All rights reserved.</a:t>
            </a:r>
          </a:p>
          <a:p>
            <a:r>
              <a:rPr lang="en-US" sz="1836">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a:solidFill>
                  <a:srgbClr val="000000"/>
                </a:solidFill>
              </a:rPr>
              <a:t>For more information, see </a:t>
            </a:r>
            <a:r>
              <a:rPr lang="en-US" sz="1836" b="1">
                <a:solidFill>
                  <a:srgbClr val="000000"/>
                </a:solidFill>
              </a:rPr>
              <a:t>Use of Microsoft Copyrighted Content </a:t>
            </a:r>
            <a:r>
              <a:rPr lang="en-US" sz="1836">
                <a:solidFill>
                  <a:srgbClr val="000000"/>
                </a:solidFill>
              </a:rPr>
              <a:t>at</a:t>
            </a:r>
            <a:br>
              <a:rPr lang="en-US" sz="1836">
                <a:solidFill>
                  <a:srgbClr val="000000"/>
                </a:solidFill>
              </a:rPr>
            </a:br>
            <a:r>
              <a:rPr lang="en-US" sz="1836">
                <a:solidFill>
                  <a:srgbClr val="FF0000"/>
                </a:solidFill>
                <a:hlinkClick r:id="rId2"/>
              </a:rPr>
              <a:t>https://www.microsoft.com/en-us/legal/intellectualproperty/permissions/default.aspx</a:t>
            </a:r>
            <a:r>
              <a:rPr lang="en-US" sz="1836">
                <a:solidFill>
                  <a:srgbClr val="FF0000"/>
                </a:solidFill>
              </a:rPr>
              <a:t> </a:t>
            </a:r>
          </a:p>
          <a:p>
            <a:r>
              <a:rPr lang="en-US" sz="1836">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811518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14242111-C676-4903-A587-D0F9EDCE5CD7}"/>
              </a:ext>
            </a:extLst>
          </p:cNvPr>
          <p:cNvSpPr>
            <a:spLocks noGrp="1"/>
          </p:cNvSpPr>
          <p:nvPr>
            <p:ph idx="10" hasCustomPrompt="1"/>
          </p:nvPr>
        </p:nvSpPr>
        <p:spPr>
          <a:xfrm>
            <a:off x="179998" y="1819284"/>
            <a:ext cx="11880000" cy="4889333"/>
          </a:xfrm>
          <a:prstGeom prst="rect">
            <a:avLst/>
          </a:prstGeom>
        </p:spPr>
        <p:txBody>
          <a:bodyPr vert="horz" lIns="91440" tIns="45720" rIns="91440" bIns="45720" rtlCol="0">
            <a:normAutofit/>
          </a:bodyPr>
          <a:lstStyle>
            <a:lvl1pPr marL="342900" indent="-342900">
              <a:buFont typeface="Arial" panose="020B0604020202020204" pitchFamily="34" charset="0"/>
              <a:buChar char="•"/>
              <a:defRPr sz="2800"/>
            </a:lvl1pPr>
          </a:lstStyle>
          <a:p>
            <a:pPr lvl="0"/>
            <a:r>
              <a:rPr lang="en-US"/>
              <a:t>Objective 1</a:t>
            </a:r>
          </a:p>
          <a:p>
            <a:pPr lvl="0"/>
            <a:r>
              <a:rPr lang="en-US"/>
              <a:t>Objective 2</a:t>
            </a:r>
          </a:p>
        </p:txBody>
      </p:sp>
      <p:sp>
        <p:nvSpPr>
          <p:cNvPr id="3" name="TextBox 2">
            <a:extLst>
              <a:ext uri="{FF2B5EF4-FFF2-40B4-BE49-F238E27FC236}">
                <a16:creationId xmlns:a16="http://schemas.microsoft.com/office/drawing/2014/main" id="{61DC996A-0B64-4491-BEE2-DC6E9FD4390B}"/>
              </a:ext>
            </a:extLst>
          </p:cNvPr>
          <p:cNvSpPr txBox="1"/>
          <p:nvPr userDrawn="1"/>
        </p:nvSpPr>
        <p:spPr>
          <a:xfrm>
            <a:off x="179998" y="1197032"/>
            <a:ext cx="11880000" cy="523220"/>
          </a:xfrm>
          <a:prstGeom prst="rect">
            <a:avLst/>
          </a:prstGeom>
          <a:noFill/>
        </p:spPr>
        <p:txBody>
          <a:bodyPr wrap="square" rtlCol="0">
            <a:spAutoFit/>
          </a:bodyPr>
          <a:lstStyle/>
          <a:p>
            <a:pPr lvl="0"/>
            <a:r>
              <a:rPr lang="en-US" sz="2800"/>
              <a:t>After completing this lesson, you will:</a:t>
            </a:r>
          </a:p>
        </p:txBody>
      </p:sp>
      <p:sp>
        <p:nvSpPr>
          <p:cNvPr id="5" name="TextBox 4">
            <a:extLst>
              <a:ext uri="{FF2B5EF4-FFF2-40B4-BE49-F238E27FC236}">
                <a16:creationId xmlns:a16="http://schemas.microsoft.com/office/drawing/2014/main" id="{BEAF6D4D-4F7D-47C3-A4A5-F4E5C5F4122D}"/>
              </a:ext>
            </a:extLst>
          </p:cNvPr>
          <p:cNvSpPr txBox="1"/>
          <p:nvPr userDrawn="1"/>
        </p:nvSpPr>
        <p:spPr>
          <a:xfrm>
            <a:off x="180000" y="179999"/>
            <a:ext cx="11880000" cy="830997"/>
          </a:xfrm>
          <a:prstGeom prst="rect">
            <a:avLst/>
          </a:prstGeom>
          <a:noFill/>
        </p:spPr>
        <p:txBody>
          <a:bodyPr wrap="square" rtlCol="0">
            <a:spAutoFit/>
          </a:bodyPr>
          <a:lstStyle/>
          <a:p>
            <a:r>
              <a:rPr lang="en-US" sz="4800">
                <a:solidFill>
                  <a:schemeClr val="accent5"/>
                </a:solidFill>
              </a:rPr>
              <a:t>Objectives</a:t>
            </a:r>
          </a:p>
        </p:txBody>
      </p:sp>
    </p:spTree>
    <p:extLst>
      <p:ext uri="{BB962C8B-B14F-4D97-AF65-F5344CB8AC3E}">
        <p14:creationId xmlns:p14="http://schemas.microsoft.com/office/powerpoint/2010/main" val="4170800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14242111-C676-4903-A587-D0F9EDCE5CD7}"/>
              </a:ext>
            </a:extLst>
          </p:cNvPr>
          <p:cNvSpPr>
            <a:spLocks noGrp="1"/>
          </p:cNvSpPr>
          <p:nvPr>
            <p:ph idx="10" hasCustomPrompt="1"/>
          </p:nvPr>
        </p:nvSpPr>
        <p:spPr>
          <a:xfrm>
            <a:off x="179998" y="2209046"/>
            <a:ext cx="11880000" cy="4499571"/>
          </a:xfrm>
          <a:prstGeom prst="rect">
            <a:avLst/>
          </a:prstGeom>
        </p:spPr>
        <p:txBody>
          <a:bodyPr vert="horz" lIns="91440" tIns="45720" rIns="91440" bIns="45720" rtlCol="0">
            <a:normAutofit/>
          </a:bodyPr>
          <a:lstStyle>
            <a:lvl1pPr marL="342900" indent="-342900">
              <a:buFont typeface="Arial" panose="020B0604020202020204" pitchFamily="34" charset="0"/>
              <a:buChar char="•"/>
              <a:defRPr sz="2800"/>
            </a:lvl1pPr>
          </a:lstStyle>
          <a:p>
            <a:pPr lvl="0"/>
            <a:r>
              <a:rPr lang="en-US"/>
              <a:t>Objective 1</a:t>
            </a:r>
          </a:p>
          <a:p>
            <a:pPr lvl="0"/>
            <a:r>
              <a:rPr lang="en-US"/>
              <a:t>Objective 2</a:t>
            </a:r>
          </a:p>
        </p:txBody>
      </p:sp>
      <p:sp>
        <p:nvSpPr>
          <p:cNvPr id="5" name="TextBox 4">
            <a:extLst>
              <a:ext uri="{FF2B5EF4-FFF2-40B4-BE49-F238E27FC236}">
                <a16:creationId xmlns:a16="http://schemas.microsoft.com/office/drawing/2014/main" id="{6DA46040-213F-4CC6-94D3-2F9450739868}"/>
              </a:ext>
            </a:extLst>
          </p:cNvPr>
          <p:cNvSpPr txBox="1"/>
          <p:nvPr userDrawn="1"/>
        </p:nvSpPr>
        <p:spPr>
          <a:xfrm>
            <a:off x="179998" y="1197032"/>
            <a:ext cx="11880000" cy="523220"/>
          </a:xfrm>
          <a:prstGeom prst="rect">
            <a:avLst/>
          </a:prstGeom>
          <a:noFill/>
        </p:spPr>
        <p:txBody>
          <a:bodyPr wrap="square" rtlCol="0">
            <a:spAutoFit/>
          </a:bodyPr>
          <a:lstStyle/>
          <a:p>
            <a:pPr lvl="0"/>
            <a:r>
              <a:rPr lang="en-US" sz="2800"/>
              <a:t>In this module, we have covered:</a:t>
            </a:r>
          </a:p>
        </p:txBody>
      </p:sp>
      <p:sp>
        <p:nvSpPr>
          <p:cNvPr id="6" name="TextBox 5">
            <a:extLst>
              <a:ext uri="{FF2B5EF4-FFF2-40B4-BE49-F238E27FC236}">
                <a16:creationId xmlns:a16="http://schemas.microsoft.com/office/drawing/2014/main" id="{D0E0D15E-5B98-4A0F-930F-6E482B21D8D9}"/>
              </a:ext>
            </a:extLst>
          </p:cNvPr>
          <p:cNvSpPr txBox="1"/>
          <p:nvPr userDrawn="1"/>
        </p:nvSpPr>
        <p:spPr>
          <a:xfrm>
            <a:off x="180000" y="179999"/>
            <a:ext cx="11880000" cy="830997"/>
          </a:xfrm>
          <a:prstGeom prst="rect">
            <a:avLst/>
          </a:prstGeom>
          <a:noFill/>
        </p:spPr>
        <p:txBody>
          <a:bodyPr wrap="square" rtlCol="0">
            <a:spAutoFit/>
          </a:bodyPr>
          <a:lstStyle/>
          <a:p>
            <a:r>
              <a:rPr lang="en-US" sz="4800">
                <a:solidFill>
                  <a:schemeClr val="accent5"/>
                </a:solidFill>
              </a:rPr>
              <a:t>Module Summary</a:t>
            </a:r>
          </a:p>
        </p:txBody>
      </p:sp>
    </p:spTree>
    <p:extLst>
      <p:ext uri="{BB962C8B-B14F-4D97-AF65-F5344CB8AC3E}">
        <p14:creationId xmlns:p14="http://schemas.microsoft.com/office/powerpoint/2010/main" val="1441271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Image or Shap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5FCE5-1F51-4C2A-B818-B620268E83B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967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p>
        </p:txBody>
      </p:sp>
      <p:sp>
        <p:nvSpPr>
          <p:cNvPr id="3" name="Text Placeholder 8">
            <a:extLst>
              <a:ext uri="{FF2B5EF4-FFF2-40B4-BE49-F238E27FC236}">
                <a16:creationId xmlns:a16="http://schemas.microsoft.com/office/drawing/2014/main" id="{144D4093-7182-419A-8018-0762751FD2A2}"/>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0250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p>
        </p:txBody>
      </p:sp>
      <p:sp>
        <p:nvSpPr>
          <p:cNvPr id="3" name="Text Placeholder 8">
            <a:extLst>
              <a:ext uri="{FF2B5EF4-FFF2-40B4-BE49-F238E27FC236}">
                <a16:creationId xmlns:a16="http://schemas.microsoft.com/office/drawing/2014/main" id="{144D4093-7182-419A-8018-0762751FD2A2}"/>
              </a:ext>
            </a:extLst>
          </p:cNvPr>
          <p:cNvSpPr>
            <a:spLocks noGrp="1"/>
          </p:cNvSpPr>
          <p:nvPr>
            <p:ph idx="1" hasCustomPrompt="1"/>
          </p:nvPr>
        </p:nvSpPr>
        <p:spPr>
          <a:xfrm>
            <a:off x="179998" y="1253330"/>
            <a:ext cx="5916002" cy="5455287"/>
          </a:xfrm>
          <a:prstGeom prst="rect">
            <a:avLst/>
          </a:prstGeom>
        </p:spPr>
        <p:txBody>
          <a:bodyPr vert="horz" lIns="91440" tIns="45720" rIns="91440" bIns="45720" rtlCol="0">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8">
            <a:extLst>
              <a:ext uri="{FF2B5EF4-FFF2-40B4-BE49-F238E27FC236}">
                <a16:creationId xmlns:a16="http://schemas.microsoft.com/office/drawing/2014/main" id="{A4028C1A-8DE6-441B-83C5-4C6402080877}"/>
              </a:ext>
            </a:extLst>
          </p:cNvPr>
          <p:cNvSpPr>
            <a:spLocks noGrp="1"/>
          </p:cNvSpPr>
          <p:nvPr>
            <p:ph idx="10" hasCustomPrompt="1"/>
          </p:nvPr>
        </p:nvSpPr>
        <p:spPr>
          <a:xfrm>
            <a:off x="6143996" y="1253330"/>
            <a:ext cx="5916002" cy="5455287"/>
          </a:xfrm>
          <a:prstGeom prst="rect">
            <a:avLst/>
          </a:prstGeom>
        </p:spPr>
        <p:txBody>
          <a:bodyPr vert="horz" lIns="91440" tIns="45720" rIns="91440" bIns="45720" rtlCol="0">
            <a:normAutofit/>
          </a:bodyPr>
          <a:lstStyle>
            <a:lvl1pPr marL="0" indent="0">
              <a:buNone/>
              <a:defRPr sz="2800"/>
            </a:lvl1pPr>
            <a:lvl2pPr marL="457200" indent="0">
              <a:buNone/>
              <a:defRPr sz="2400"/>
            </a:lvl2pPr>
            <a:lvl3pPr marL="914400" indent="0">
              <a:buNone/>
              <a:defRPr sz="2000"/>
            </a:lvl3pPr>
            <a:lvl4pPr marL="1371600" indent="0">
              <a:buNone/>
              <a:defRPr/>
            </a:lvl4pPr>
            <a:lvl5pPr marL="1828800" indent="0">
              <a:buNone/>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0816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p>
        </p:txBody>
      </p:sp>
      <p:sp>
        <p:nvSpPr>
          <p:cNvPr id="4" name="Text Placeholder 8">
            <a:extLst>
              <a:ext uri="{FF2B5EF4-FFF2-40B4-BE49-F238E27FC236}">
                <a16:creationId xmlns:a16="http://schemas.microsoft.com/office/drawing/2014/main" id="{7355543C-E4FF-4582-A26B-ED5DB0EF6AFC}"/>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2917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99DAB6-893C-4F26-8603-8DC23C540602}"/>
              </a:ext>
            </a:extLst>
          </p:cNvPr>
          <p:cNvSpPr>
            <a:spLocks noGrp="1"/>
          </p:cNvSpPr>
          <p:nvPr>
            <p:ph type="title"/>
          </p:nvPr>
        </p:nvSpPr>
        <p:spPr>
          <a:xfrm>
            <a:off x="179998" y="180000"/>
            <a:ext cx="11880000" cy="918000"/>
          </a:xfrm>
          <a:prstGeom prst="rect">
            <a:avLst/>
          </a:prstGeom>
        </p:spPr>
        <p:txBody>
          <a:bodyPr vert="horz" lIns="91440" tIns="45720" rIns="91440" bIns="45720" rtlCol="0" anchor="ctr">
            <a:normAutofit/>
          </a:bodyPr>
          <a:lstStyle/>
          <a:p>
            <a:r>
              <a:rPr lang="en-US"/>
              <a:t>Click to edit Master title style</a:t>
            </a:r>
          </a:p>
        </p:txBody>
      </p:sp>
      <p:sp>
        <p:nvSpPr>
          <p:cNvPr id="9" name="Text Placeholder 8">
            <a:extLst>
              <a:ext uri="{FF2B5EF4-FFF2-40B4-BE49-F238E27FC236}">
                <a16:creationId xmlns:a16="http://schemas.microsoft.com/office/drawing/2014/main" id="{C5A312A0-23E0-4CDD-9D3D-D1D6C0EAF039}"/>
              </a:ext>
            </a:extLst>
          </p:cNvPr>
          <p:cNvSpPr>
            <a:spLocks noGrp="1"/>
          </p:cNvSpPr>
          <p:nvPr>
            <p:ph type="body" idx="1"/>
          </p:nvPr>
        </p:nvSpPr>
        <p:spPr>
          <a:xfrm>
            <a:off x="179998" y="1253330"/>
            <a:ext cx="11880000" cy="5455287"/>
          </a:xfrm>
          <a:prstGeom prst="rect">
            <a:avLst/>
          </a:prstGeom>
        </p:spPr>
        <p:txBody>
          <a:bodyPr vert="horz" lIns="91440" tIns="45720" rIns="91440" bIns="45720" rtlCol="0">
            <a:normAutofit/>
          </a:bodyPr>
          <a:lstStyle/>
          <a:p>
            <a:pPr lvl="0"/>
            <a:r>
              <a:rPr lang="en-US"/>
              <a:t>Content</a:t>
            </a:r>
          </a:p>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528469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694" r:id="rId3"/>
    <p:sldLayoutId id="2147483691" r:id="rId4"/>
    <p:sldLayoutId id="2147483692" r:id="rId5"/>
    <p:sldLayoutId id="2147483702" r:id="rId6"/>
    <p:sldLayoutId id="2147483698" r:id="rId7"/>
    <p:sldLayoutId id="2147483700" r:id="rId8"/>
    <p:sldLayoutId id="2147483699" r:id="rId9"/>
    <p:sldLayoutId id="2147483701" r:id="rId10"/>
    <p:sldLayoutId id="2147483695" r:id="rId11"/>
    <p:sldLayoutId id="2147483697" r:id="rId12"/>
    <p:sldLayoutId id="2147483687" r:id="rId13"/>
    <p:sldLayoutId id="2147483688" r:id="rId14"/>
    <p:sldLayoutId id="2147483689" r:id="rId15"/>
    <p:sldLayoutId id="2147483661" r:id="rId16"/>
    <p:sldLayoutId id="2147483705" r:id="rId17"/>
    <p:sldLayoutId id="2147483706" r:id="rId18"/>
  </p:sldLayoutIdLst>
  <p:txStyles>
    <p:titleStyle>
      <a:lvl1pPr algn="l" defTabSz="914400" rtl="0" eaLnBrk="1" latinLnBrk="0" hangingPunct="1">
        <a:lnSpc>
          <a:spcPct val="90000"/>
        </a:lnSpc>
        <a:spcBef>
          <a:spcPct val="0"/>
        </a:spcBef>
        <a:buNone/>
        <a:defRPr sz="4800" kern="1200">
          <a:solidFill>
            <a:schemeClr val="accent5"/>
          </a:solidFill>
          <a:latin typeface="+mj-lt"/>
          <a:ea typeface="+mj-ea"/>
          <a:cs typeface="+mj-cs"/>
        </a:defRPr>
      </a:lvl1pPr>
    </p:titleStyle>
    <p:bodyStyle>
      <a:lvl1pPr marL="457200" indent="-4572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media" Target="../media/media1.mp4"/><Relationship Id="rId2" Type="http://schemas.openxmlformats.org/officeDocument/2006/relationships/tags" Target="../tags/tag1.xml"/><Relationship Id="rId1" Type="http://schemas.openxmlformats.org/officeDocument/2006/relationships/video" Target="NULL" TargetMode="External"/><Relationship Id="rId6" Type="http://schemas.openxmlformats.org/officeDocument/2006/relationships/image" Target="../media/image7.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microsoft.com/office/2007/relationships/media" Target="../media/media2.mp4"/><Relationship Id="rId2" Type="http://schemas.openxmlformats.org/officeDocument/2006/relationships/tags" Target="../tags/tag5.xml"/><Relationship Id="rId1" Type="http://schemas.openxmlformats.org/officeDocument/2006/relationships/video" Target="NULL" TargetMode="External"/><Relationship Id="rId6" Type="http://schemas.openxmlformats.org/officeDocument/2006/relationships/image" Target="../media/image7.png"/><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hyperlink" Target="mailto:admin@mytenant.onmicrosoft.com" TargetMode="Externa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microsoft.com/office/2007/relationships/media" Target="../media/media2.mp4"/><Relationship Id="rId2" Type="http://schemas.openxmlformats.org/officeDocument/2006/relationships/tags" Target="../tags/tag6.xml"/><Relationship Id="rId1" Type="http://schemas.openxmlformats.org/officeDocument/2006/relationships/video" Target="NULL" TargetMode="External"/><Relationship Id="rId6" Type="http://schemas.openxmlformats.org/officeDocument/2006/relationships/image" Target="../media/image7.png"/><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media" Target="../media/media1.mp4"/><Relationship Id="rId2" Type="http://schemas.openxmlformats.org/officeDocument/2006/relationships/tags" Target="../tags/tag2.xml"/><Relationship Id="rId1" Type="http://schemas.openxmlformats.org/officeDocument/2006/relationships/video" Target="NULL" TargetMode="External"/><Relationship Id="rId6" Type="http://schemas.openxmlformats.org/officeDocument/2006/relationships/image" Target="../media/image7.png"/><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microsoft.com/office/2007/relationships/media" Target="../media/media2.mp4"/><Relationship Id="rId2" Type="http://schemas.openxmlformats.org/officeDocument/2006/relationships/tags" Target="../tags/tag7.xml"/><Relationship Id="rId1" Type="http://schemas.openxmlformats.org/officeDocument/2006/relationships/video" Target="NULL" TargetMode="External"/><Relationship Id="rId6" Type="http://schemas.openxmlformats.org/officeDocument/2006/relationships/image" Target="../media/image7.png"/><Relationship Id="rId5" Type="http://schemas.openxmlformats.org/officeDocument/2006/relationships/notesSlide" Target="../notesSlides/notesSlide16.xml"/><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Azure-Samples/active-directory-b2c-custom-policy-starterpack" TargetMode="Externa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microsoft.com/office/2007/relationships/media" Target="../media/media1.mp4"/><Relationship Id="rId2" Type="http://schemas.openxmlformats.org/officeDocument/2006/relationships/tags" Target="../tags/tag3.xml"/><Relationship Id="rId1" Type="http://schemas.openxmlformats.org/officeDocument/2006/relationships/video" Target="NULL" TargetMode="External"/><Relationship Id="rId6" Type="http://schemas.openxmlformats.org/officeDocument/2006/relationships/image" Target="../media/image7.png"/><Relationship Id="rId5" Type="http://schemas.openxmlformats.org/officeDocument/2006/relationships/notesSlide" Target="../notesSlides/notesSlide3.xml"/><Relationship Id="rId4"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azure-ad-b2c" TargetMode="External"/><Relationship Id="rId2" Type="http://schemas.openxmlformats.org/officeDocument/2006/relationships/hyperlink" Target="https://github.com/mrochon/b2cief-upload" TargetMode="External"/><Relationship Id="rId1" Type="http://schemas.openxmlformats.org/officeDocument/2006/relationships/slideLayout" Target="../slideLayouts/slideLayout9.xml"/><Relationship Id="rId6" Type="http://schemas.openxmlformats.org/officeDocument/2006/relationships/hyperlink" Target="https://docs.microsoft.com/en-us/azure/active-directory-b2c/code-samples" TargetMode="External"/><Relationship Id="rId5" Type="http://schemas.openxmlformats.org/officeDocument/2006/relationships/hyperlink" Target="https://woodgrovegroceriesb2cdemo.azurewebsites.net/" TargetMode="External"/><Relationship Id="rId4" Type="http://schemas.openxmlformats.org/officeDocument/2006/relationships/hyperlink" Target="https://github.com/azure-ad-b2c/samples"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microsoft.com/office/2007/relationships/media" Target="../media/media2.mp4"/><Relationship Id="rId2" Type="http://schemas.openxmlformats.org/officeDocument/2006/relationships/tags" Target="../tags/tag4.xml"/><Relationship Id="rId1" Type="http://schemas.openxmlformats.org/officeDocument/2006/relationships/video" Target="NULL" TargetMode="External"/><Relationship Id="rId6" Type="http://schemas.openxmlformats.org/officeDocument/2006/relationships/image" Target="../media/image7.png"/><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C05E8-B203-4F2A-83DB-CCAB6A16345D}"/>
              </a:ext>
            </a:extLst>
          </p:cNvPr>
          <p:cNvSpPr>
            <a:spLocks noGrp="1"/>
          </p:cNvSpPr>
          <p:nvPr>
            <p:ph type="title"/>
          </p:nvPr>
        </p:nvSpPr>
        <p:spPr/>
        <p:txBody>
          <a:bodyPr>
            <a:normAutofit fontScale="90000"/>
          </a:bodyPr>
          <a:lstStyle/>
          <a:p>
            <a:r>
              <a:rPr lang="en-US" dirty="0"/>
              <a:t>Modern authentication and authorization</a:t>
            </a:r>
            <a:br>
              <a:rPr lang="en-US" dirty="0"/>
            </a:br>
            <a:r>
              <a:rPr lang="en-US" dirty="0"/>
              <a:t>Azure AD B2C</a:t>
            </a:r>
            <a:endParaRPr lang="nl-NL" dirty="0"/>
          </a:p>
        </p:txBody>
      </p:sp>
      <p:pic>
        <p:nvPicPr>
          <p:cNvPr id="3" name="tmp7C0A">
            <a:hlinkClick r:id="" action="ppaction://media"/>
            <a:extLst>
              <a:ext uri="{FF2B5EF4-FFF2-40B4-BE49-F238E27FC236}">
                <a16:creationId xmlns:a16="http://schemas.microsoft.com/office/drawing/2014/main" id="{848915D7-504F-4588-A749-0240F1EC1E13}"/>
              </a:ext>
            </a:extLst>
          </p:cNvPr>
          <p:cNvPicPr>
            <a:picLocks noChangeAspect="1"/>
          </p:cNvPicPr>
          <p:nvPr>
            <a:videoFile r:link="rId1"/>
            <p:custDataLst>
              <p:tags r:id="rId2"/>
            </p:custDataLst>
            <p:extLst>
              <p:ext uri="{DAA4B4D4-6D71-4841-9C94-3DE7FCFB9230}">
                <p14:media xmlns:p14="http://schemas.microsoft.com/office/powerpoint/2010/main" r:embed="rId3">
                  <p14:trim end="10680.4081"/>
                </p14:media>
              </p:ext>
              <p:ext uri="{42D2F446-02D8-4167-A562-619A0277C38B}">
                <p15:isNarration xmlns:p15="http://schemas.microsoft.com/office/powerpoint/2012/main" val="1"/>
              </p:ext>
            </p:extLst>
          </p:nvPr>
        </p:nvPicPr>
        <p:blipFill>
          <a:blip r:embed="rId6"/>
          <a:stretch>
            <a:fillRect/>
          </a:stretch>
        </p:blipFill>
        <p:spPr>
          <a:xfrm>
            <a:off x="11861800" y="101600"/>
            <a:ext cx="228600" cy="228600"/>
          </a:xfrm>
          <a:prstGeom prst="rect">
            <a:avLst/>
          </a:prstGeom>
        </p:spPr>
      </p:pic>
    </p:spTree>
    <p:extLst>
      <p:ext uri="{BB962C8B-B14F-4D97-AF65-F5344CB8AC3E}">
        <p14:creationId xmlns:p14="http://schemas.microsoft.com/office/powerpoint/2010/main" val="222772052"/>
      </p:ext>
    </p:extLst>
  </p:cSld>
  <p:clrMapOvr>
    <a:masterClrMapping/>
  </p:clrMapOvr>
  <mc:AlternateContent xmlns:mc="http://schemas.openxmlformats.org/markup-compatibility/2006" xmlns:p14="http://schemas.microsoft.com/office/powerpoint/2010/main">
    <mc:Choice Requires="p14">
      <p:transition spd="med" p14:dur="700" advTm="6986">
        <p:fade/>
      </p:transition>
    </mc:Choice>
    <mc:Fallback xmlns="">
      <p:transition spd="med" advTm="698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F55CB3-0FC3-4E02-9BA6-258D01B53F1E}"/>
              </a:ext>
            </a:extLst>
          </p:cNvPr>
          <p:cNvSpPr>
            <a:spLocks noGrp="1"/>
          </p:cNvSpPr>
          <p:nvPr>
            <p:ph type="title"/>
          </p:nvPr>
        </p:nvSpPr>
        <p:spPr/>
        <p:txBody>
          <a:bodyPr/>
          <a:lstStyle/>
          <a:p>
            <a:r>
              <a:rPr lang="en-US" dirty="0"/>
              <a:t>Azure B2C</a:t>
            </a:r>
          </a:p>
        </p:txBody>
      </p:sp>
      <p:sp>
        <p:nvSpPr>
          <p:cNvPr id="5" name="Text Placeholder 4">
            <a:extLst>
              <a:ext uri="{FF2B5EF4-FFF2-40B4-BE49-F238E27FC236}">
                <a16:creationId xmlns:a16="http://schemas.microsoft.com/office/drawing/2014/main" id="{96D24EC8-0CD1-40C1-864B-A82C46D13F0D}"/>
              </a:ext>
            </a:extLst>
          </p:cNvPr>
          <p:cNvSpPr>
            <a:spLocks noGrp="1"/>
          </p:cNvSpPr>
          <p:nvPr>
            <p:ph type="body" sz="quarter" idx="14"/>
          </p:nvPr>
        </p:nvSpPr>
        <p:spPr/>
        <p:txBody>
          <a:bodyPr/>
          <a:lstStyle/>
          <a:p>
            <a:r>
              <a:rPr lang="en-US" dirty="0"/>
              <a:t>User journey</a:t>
            </a:r>
          </a:p>
        </p:txBody>
      </p:sp>
    </p:spTree>
    <p:extLst>
      <p:ext uri="{BB962C8B-B14F-4D97-AF65-F5344CB8AC3E}">
        <p14:creationId xmlns:p14="http://schemas.microsoft.com/office/powerpoint/2010/main" val="703621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E0776-7BC6-42A8-A9C7-814F98597BFC}"/>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B8C8E465-F501-40F7-BB07-7528A44AB225}"/>
              </a:ext>
            </a:extLst>
          </p:cNvPr>
          <p:cNvSpPr>
            <a:spLocks noGrp="1"/>
          </p:cNvSpPr>
          <p:nvPr>
            <p:ph idx="1"/>
          </p:nvPr>
        </p:nvSpPr>
        <p:spPr/>
        <p:txBody>
          <a:bodyPr/>
          <a:lstStyle/>
          <a:p>
            <a:r>
              <a:rPr lang="en-US" dirty="0"/>
              <a:t>Understand concept of B2C user journey</a:t>
            </a:r>
          </a:p>
          <a:p>
            <a:r>
              <a:rPr lang="en-US" dirty="0"/>
              <a:t>Enumerate main features of a user journey</a:t>
            </a:r>
          </a:p>
        </p:txBody>
      </p:sp>
    </p:spTree>
    <p:extLst>
      <p:ext uri="{BB962C8B-B14F-4D97-AF65-F5344CB8AC3E}">
        <p14:creationId xmlns:p14="http://schemas.microsoft.com/office/powerpoint/2010/main" val="3045768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E7F6-6B8F-4C24-A3E2-EC25B5A9C167}"/>
              </a:ext>
            </a:extLst>
          </p:cNvPr>
          <p:cNvSpPr>
            <a:spLocks noGrp="1"/>
          </p:cNvSpPr>
          <p:nvPr>
            <p:ph type="title"/>
          </p:nvPr>
        </p:nvSpPr>
        <p:spPr/>
        <p:txBody>
          <a:bodyPr/>
          <a:lstStyle/>
          <a:p>
            <a:r>
              <a:rPr lang="en-US" dirty="0"/>
              <a:t>User journey/policy</a:t>
            </a:r>
          </a:p>
        </p:txBody>
      </p:sp>
      <p:sp>
        <p:nvSpPr>
          <p:cNvPr id="3" name="Content Placeholder 2">
            <a:extLst>
              <a:ext uri="{FF2B5EF4-FFF2-40B4-BE49-F238E27FC236}">
                <a16:creationId xmlns:a16="http://schemas.microsoft.com/office/drawing/2014/main" id="{336025BC-550C-47AC-B8AE-12D7BE88918B}"/>
              </a:ext>
            </a:extLst>
          </p:cNvPr>
          <p:cNvSpPr>
            <a:spLocks noGrp="1"/>
          </p:cNvSpPr>
          <p:nvPr>
            <p:ph idx="1"/>
          </p:nvPr>
        </p:nvSpPr>
        <p:spPr/>
        <p:txBody>
          <a:bodyPr>
            <a:normAutofit lnSpcReduction="10000"/>
          </a:bodyPr>
          <a:lstStyle/>
          <a:p>
            <a:r>
              <a:rPr lang="en-US" dirty="0"/>
              <a:t>Configures how B2C handles an application token requests:</a:t>
            </a:r>
          </a:p>
          <a:p>
            <a:pPr lvl="1"/>
            <a:r>
              <a:rPr lang="en-US" dirty="0"/>
              <a:t>Sign in or self-register</a:t>
            </a:r>
          </a:p>
          <a:p>
            <a:pPr lvl="1"/>
            <a:r>
              <a:rPr lang="en-US" dirty="0"/>
              <a:t>Edit existing user’s attributes</a:t>
            </a:r>
          </a:p>
          <a:p>
            <a:pPr lvl="1"/>
            <a:r>
              <a:rPr lang="en-US" dirty="0"/>
              <a:t>Change password</a:t>
            </a:r>
          </a:p>
          <a:p>
            <a:r>
              <a:rPr lang="en-US" dirty="0"/>
              <a:t>Things that may be configured</a:t>
            </a:r>
          </a:p>
          <a:p>
            <a:pPr lvl="1"/>
            <a:r>
              <a:rPr lang="en-US" dirty="0"/>
              <a:t>Authentication method, e.g. which IdPs, use email with OTP, use id token hint</a:t>
            </a:r>
          </a:p>
          <a:p>
            <a:pPr lvl="1"/>
            <a:r>
              <a:rPr lang="en-US" dirty="0"/>
              <a:t>Attributes to be collected/displayed to the user</a:t>
            </a:r>
          </a:p>
          <a:p>
            <a:pPr lvl="1"/>
            <a:r>
              <a:rPr lang="en-US" dirty="0"/>
              <a:t>Validation of attributes, incl. calls to external REST functions</a:t>
            </a:r>
          </a:p>
          <a:p>
            <a:pPr lvl="1"/>
            <a:r>
              <a:rPr lang="en-US" dirty="0"/>
              <a:t>Attributes to be read/stored in B2C</a:t>
            </a:r>
          </a:p>
          <a:p>
            <a:pPr lvl="1"/>
            <a:r>
              <a:rPr lang="en-US" dirty="0"/>
              <a:t>Attributes to be included as claims in issued token(s)</a:t>
            </a:r>
          </a:p>
          <a:p>
            <a:pPr lvl="1"/>
            <a:r>
              <a:rPr lang="en-US" dirty="0"/>
              <a:t>Use of 2</a:t>
            </a:r>
            <a:r>
              <a:rPr lang="en-US" baseline="30000" dirty="0"/>
              <a:t>nd</a:t>
            </a:r>
            <a:r>
              <a:rPr lang="en-US" dirty="0"/>
              <a:t> factor auth</a:t>
            </a:r>
          </a:p>
          <a:p>
            <a:pPr lvl="1"/>
            <a:r>
              <a:rPr lang="en-US" dirty="0"/>
              <a:t>Protocol supported by the journey (OAuth2, SAML, WS-Fed)</a:t>
            </a:r>
          </a:p>
          <a:p>
            <a:pPr lvl="1"/>
            <a:r>
              <a:rPr lang="en-US" dirty="0"/>
              <a:t>Html assets to be used for UI (html, </a:t>
            </a:r>
            <a:r>
              <a:rPr lang="en-US" dirty="0" err="1"/>
              <a:t>css</a:t>
            </a:r>
            <a:r>
              <a:rPr lang="en-US" dirty="0"/>
              <a:t>, graphics, JS)</a:t>
            </a:r>
          </a:p>
        </p:txBody>
      </p:sp>
    </p:spTree>
    <p:extLst>
      <p:ext uri="{BB962C8B-B14F-4D97-AF65-F5344CB8AC3E}">
        <p14:creationId xmlns:p14="http://schemas.microsoft.com/office/powerpoint/2010/main" val="1806534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70F8C-54C5-4C78-930B-165C646F0D4E}"/>
              </a:ext>
            </a:extLst>
          </p:cNvPr>
          <p:cNvSpPr>
            <a:spLocks noGrp="1"/>
          </p:cNvSpPr>
          <p:nvPr>
            <p:ph type="title"/>
          </p:nvPr>
        </p:nvSpPr>
        <p:spPr/>
        <p:txBody>
          <a:bodyPr/>
          <a:lstStyle/>
          <a:p>
            <a:r>
              <a:rPr lang="en-US" dirty="0"/>
              <a:t>Configuration methods</a:t>
            </a:r>
          </a:p>
        </p:txBody>
      </p:sp>
      <p:sp>
        <p:nvSpPr>
          <p:cNvPr id="4" name="Content Placeholder 2">
            <a:extLst>
              <a:ext uri="{FF2B5EF4-FFF2-40B4-BE49-F238E27FC236}">
                <a16:creationId xmlns:a16="http://schemas.microsoft.com/office/drawing/2014/main" id="{30A98BB7-EBBE-46A3-B46A-ED958D0411D5}"/>
              </a:ext>
            </a:extLst>
          </p:cNvPr>
          <p:cNvSpPr txBox="1">
            <a:spLocks/>
          </p:cNvSpPr>
          <p:nvPr/>
        </p:nvSpPr>
        <p:spPr>
          <a:xfrm>
            <a:off x="179997" y="1394700"/>
            <a:ext cx="11055561" cy="5058651"/>
          </a:xfrm>
          <a:prstGeom prst="rect">
            <a:avLst/>
          </a:prstGeom>
        </p:spPr>
        <p:txBody>
          <a:bodyPr>
            <a:normAutofit lnSpcReduction="10000"/>
          </a:bodyPr>
          <a:lstStyle>
            <a:lvl1pPr marL="457200" indent="-4572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Portal, UI-based</a:t>
            </a:r>
          </a:p>
          <a:p>
            <a:pPr lvl="1"/>
            <a:r>
              <a:rPr lang="en-US" dirty="0"/>
              <a:t>Simple</a:t>
            </a:r>
          </a:p>
          <a:p>
            <a:pPr lvl="1"/>
            <a:r>
              <a:rPr lang="en-US" dirty="0"/>
              <a:t>Constrained functionality</a:t>
            </a:r>
          </a:p>
          <a:p>
            <a:r>
              <a:rPr lang="en-US" dirty="0"/>
              <a:t>XML based – Identity Experience Framework </a:t>
            </a:r>
          </a:p>
          <a:p>
            <a:pPr lvl="1"/>
            <a:r>
              <a:rPr lang="en-US" dirty="0"/>
              <a:t>Requires </a:t>
            </a:r>
            <a:r>
              <a:rPr lang="en-US" u="sng" dirty="0"/>
              <a:t>significantly</a:t>
            </a:r>
            <a:r>
              <a:rPr lang="en-US" dirty="0"/>
              <a:t> more effort &amp; skill</a:t>
            </a:r>
          </a:p>
          <a:p>
            <a:pPr lvl="1"/>
            <a:r>
              <a:rPr lang="en-US" dirty="0"/>
              <a:t>Rich functionality</a:t>
            </a:r>
          </a:p>
          <a:p>
            <a:r>
              <a:rPr lang="en-US" dirty="0"/>
              <a:t>Not </a:t>
            </a:r>
            <a:r>
              <a:rPr lang="en-US" dirty="0" err="1"/>
              <a:t>interopable</a:t>
            </a:r>
            <a:r>
              <a:rPr lang="en-US" dirty="0"/>
              <a:t>: journey must be developed completely using either approach</a:t>
            </a:r>
          </a:p>
          <a:p>
            <a:r>
              <a:rPr lang="en-US" dirty="0"/>
              <a:t>Applications may use journeys developed either way</a:t>
            </a:r>
          </a:p>
          <a:p>
            <a:pPr lvl="1"/>
            <a:endParaRPr lang="en-US" dirty="0"/>
          </a:p>
          <a:p>
            <a:pPr lvl="1"/>
            <a:endParaRPr lang="en-US" dirty="0"/>
          </a:p>
        </p:txBody>
      </p:sp>
    </p:spTree>
    <p:extLst>
      <p:ext uri="{BB962C8B-B14F-4D97-AF65-F5344CB8AC3E}">
        <p14:creationId xmlns:p14="http://schemas.microsoft.com/office/powerpoint/2010/main" val="3900776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BB427-5709-4333-A133-FFEFE3A2AC10}"/>
              </a:ext>
            </a:extLst>
          </p:cNvPr>
          <p:cNvSpPr>
            <a:spLocks noGrp="1"/>
          </p:cNvSpPr>
          <p:nvPr>
            <p:ph type="title"/>
          </p:nvPr>
        </p:nvSpPr>
        <p:spPr/>
        <p:txBody>
          <a:bodyPr/>
          <a:lstStyle/>
          <a:p>
            <a:r>
              <a:rPr lang="en-US" dirty="0"/>
              <a:t>User journey configuration options</a:t>
            </a:r>
          </a:p>
        </p:txBody>
      </p:sp>
      <p:graphicFrame>
        <p:nvGraphicFramePr>
          <p:cNvPr id="4" name="Table 4">
            <a:extLst>
              <a:ext uri="{FF2B5EF4-FFF2-40B4-BE49-F238E27FC236}">
                <a16:creationId xmlns:a16="http://schemas.microsoft.com/office/drawing/2014/main" id="{78EAA96F-D23D-4DA1-925F-CCE07B142770}"/>
              </a:ext>
            </a:extLst>
          </p:cNvPr>
          <p:cNvGraphicFramePr>
            <a:graphicFrameLocks noGrp="1"/>
          </p:cNvGraphicFramePr>
          <p:nvPr>
            <p:extLst>
              <p:ext uri="{D42A27DB-BD31-4B8C-83A1-F6EECF244321}">
                <p14:modId xmlns:p14="http://schemas.microsoft.com/office/powerpoint/2010/main" val="3500826028"/>
              </p:ext>
            </p:extLst>
          </p:nvPr>
        </p:nvGraphicFramePr>
        <p:xfrm>
          <a:off x="179998" y="1239528"/>
          <a:ext cx="11595804" cy="3774440"/>
        </p:xfrm>
        <a:graphic>
          <a:graphicData uri="http://schemas.openxmlformats.org/drawingml/2006/table">
            <a:tbl>
              <a:tblPr firstRow="1" bandRow="1">
                <a:tableStyleId>{5C22544A-7EE6-4342-B048-85BDC9FD1C3A}</a:tableStyleId>
              </a:tblPr>
              <a:tblGrid>
                <a:gridCol w="3106272">
                  <a:extLst>
                    <a:ext uri="{9D8B030D-6E8A-4147-A177-3AD203B41FA5}">
                      <a16:colId xmlns:a16="http://schemas.microsoft.com/office/drawing/2014/main" val="3955601971"/>
                    </a:ext>
                  </a:extLst>
                </a:gridCol>
                <a:gridCol w="4177462">
                  <a:extLst>
                    <a:ext uri="{9D8B030D-6E8A-4147-A177-3AD203B41FA5}">
                      <a16:colId xmlns:a16="http://schemas.microsoft.com/office/drawing/2014/main" val="1414047783"/>
                    </a:ext>
                  </a:extLst>
                </a:gridCol>
                <a:gridCol w="4312070">
                  <a:extLst>
                    <a:ext uri="{9D8B030D-6E8A-4147-A177-3AD203B41FA5}">
                      <a16:colId xmlns:a16="http://schemas.microsoft.com/office/drawing/2014/main" val="2780681019"/>
                    </a:ext>
                  </a:extLst>
                </a:gridCol>
              </a:tblGrid>
              <a:tr h="370840">
                <a:tc>
                  <a:txBody>
                    <a:bodyPr/>
                    <a:lstStyle/>
                    <a:p>
                      <a:r>
                        <a:rPr lang="en-US" dirty="0"/>
                        <a:t>Feature</a:t>
                      </a:r>
                    </a:p>
                  </a:txBody>
                  <a:tcPr/>
                </a:tc>
                <a:tc>
                  <a:txBody>
                    <a:bodyPr/>
                    <a:lstStyle/>
                    <a:p>
                      <a:r>
                        <a:rPr lang="en-US" dirty="0"/>
                        <a:t>Portal</a:t>
                      </a:r>
                    </a:p>
                  </a:txBody>
                  <a:tcPr/>
                </a:tc>
                <a:tc>
                  <a:txBody>
                    <a:bodyPr/>
                    <a:lstStyle/>
                    <a:p>
                      <a:r>
                        <a:rPr lang="en-US" dirty="0"/>
                        <a:t>IEF</a:t>
                      </a:r>
                    </a:p>
                  </a:txBody>
                  <a:tcPr/>
                </a:tc>
                <a:extLst>
                  <a:ext uri="{0D108BD9-81ED-4DB2-BD59-A6C34878D82A}">
                    <a16:rowId xmlns:a16="http://schemas.microsoft.com/office/drawing/2014/main" val="2325605549"/>
                  </a:ext>
                </a:extLst>
              </a:tr>
              <a:tr h="370840">
                <a:tc>
                  <a:txBody>
                    <a:bodyPr/>
                    <a:lstStyle/>
                    <a:p>
                      <a:r>
                        <a:rPr lang="en-US" dirty="0"/>
                        <a:t>User authentication methods</a:t>
                      </a:r>
                    </a:p>
                  </a:txBody>
                  <a:tcPr/>
                </a:tc>
                <a:tc>
                  <a:txBody>
                    <a:bodyPr/>
                    <a:lstStyle/>
                    <a:p>
                      <a:r>
                        <a:rPr lang="en-US" dirty="0"/>
                        <a:t>Local or OIDC IdPs</a:t>
                      </a:r>
                    </a:p>
                    <a:p>
                      <a:endParaRPr lang="en-US" dirty="0"/>
                    </a:p>
                  </a:txBody>
                  <a:tcPr/>
                </a:tc>
                <a:tc>
                  <a:txBody>
                    <a:bodyPr/>
                    <a:lstStyle/>
                    <a:p>
                      <a:r>
                        <a:rPr lang="en-US" dirty="0"/>
                        <a:t>+ SAML, WS-Fed, API, custom local (e.g. email OTP)</a:t>
                      </a:r>
                    </a:p>
                  </a:txBody>
                  <a:tcPr/>
                </a:tc>
                <a:extLst>
                  <a:ext uri="{0D108BD9-81ED-4DB2-BD59-A6C34878D82A}">
                    <a16:rowId xmlns:a16="http://schemas.microsoft.com/office/drawing/2014/main" val="395287448"/>
                  </a:ext>
                </a:extLst>
              </a:tr>
              <a:tr h="370840">
                <a:tc>
                  <a:txBody>
                    <a:bodyPr/>
                    <a:lstStyle/>
                    <a:p>
                      <a:r>
                        <a:rPr lang="en-US" dirty="0"/>
                        <a:t>User attributes</a:t>
                      </a:r>
                    </a:p>
                  </a:txBody>
                  <a:tcPr/>
                </a:tc>
                <a:tc>
                  <a:txBody>
                    <a:bodyPr/>
                    <a:lstStyle/>
                    <a:p>
                      <a:r>
                        <a:rPr lang="en-US" dirty="0"/>
                        <a:t>Pre-defined and custom (string, int, bool)</a:t>
                      </a:r>
                    </a:p>
                  </a:txBody>
                  <a:tcPr/>
                </a:tc>
                <a:tc>
                  <a:txBody>
                    <a:bodyPr/>
                    <a:lstStyle/>
                    <a:p>
                      <a:r>
                        <a:rPr lang="en-US" dirty="0"/>
                        <a:t>+ custom regex validation</a:t>
                      </a:r>
                    </a:p>
                  </a:txBody>
                  <a:tcPr/>
                </a:tc>
                <a:extLst>
                  <a:ext uri="{0D108BD9-81ED-4DB2-BD59-A6C34878D82A}">
                    <a16:rowId xmlns:a16="http://schemas.microsoft.com/office/drawing/2014/main" val="711641135"/>
                  </a:ext>
                </a:extLst>
              </a:tr>
              <a:tr h="370840">
                <a:tc>
                  <a:txBody>
                    <a:bodyPr/>
                    <a:lstStyle/>
                    <a:p>
                      <a:r>
                        <a:rPr lang="en-US" dirty="0"/>
                        <a:t>UI</a:t>
                      </a:r>
                    </a:p>
                  </a:txBody>
                  <a:tcPr/>
                </a:tc>
                <a:tc>
                  <a:txBody>
                    <a:bodyPr/>
                    <a:lstStyle/>
                    <a:p>
                      <a:r>
                        <a:rPr lang="en-US" dirty="0"/>
                        <a:t>Custom html and </a:t>
                      </a:r>
                      <a:r>
                        <a:rPr lang="en-US" dirty="0" err="1"/>
                        <a:t>css</a:t>
                      </a:r>
                      <a:endParaRPr lang="en-US" dirty="0"/>
                    </a:p>
                  </a:txBody>
                  <a:tcPr/>
                </a:tc>
                <a:tc>
                  <a:txBody>
                    <a:bodyPr/>
                    <a:lstStyle/>
                    <a:p>
                      <a:r>
                        <a:rPr lang="en-US" dirty="0"/>
                        <a:t>+ JS, use of advanced controls (e.g. OTP control)</a:t>
                      </a:r>
                    </a:p>
                  </a:txBody>
                  <a:tcPr/>
                </a:tc>
                <a:extLst>
                  <a:ext uri="{0D108BD9-81ED-4DB2-BD59-A6C34878D82A}">
                    <a16:rowId xmlns:a16="http://schemas.microsoft.com/office/drawing/2014/main" val="966022783"/>
                  </a:ext>
                </a:extLst>
              </a:tr>
              <a:tr h="370840">
                <a:tc>
                  <a:txBody>
                    <a:bodyPr/>
                    <a:lstStyle/>
                    <a:p>
                      <a:r>
                        <a:rPr lang="en-US" dirty="0"/>
                        <a:t>Attribute validation</a:t>
                      </a:r>
                    </a:p>
                  </a:txBody>
                  <a:tcPr/>
                </a:tc>
                <a:tc>
                  <a:txBody>
                    <a:bodyPr/>
                    <a:lstStyle/>
                    <a:p>
                      <a:r>
                        <a:rPr lang="en-US" dirty="0"/>
                        <a:t>None (API Connector in preview)</a:t>
                      </a:r>
                    </a:p>
                  </a:txBody>
                  <a:tcPr/>
                </a:tc>
                <a:tc>
                  <a:txBody>
                    <a:bodyPr/>
                    <a:lstStyle/>
                    <a:p>
                      <a:r>
                        <a:rPr lang="en-US" dirty="0"/>
                        <a:t>Regex, pre-defined functions (e.g. date range), custom REST functions</a:t>
                      </a:r>
                    </a:p>
                  </a:txBody>
                  <a:tcPr/>
                </a:tc>
                <a:extLst>
                  <a:ext uri="{0D108BD9-81ED-4DB2-BD59-A6C34878D82A}">
                    <a16:rowId xmlns:a16="http://schemas.microsoft.com/office/drawing/2014/main" val="4221943006"/>
                  </a:ext>
                </a:extLst>
              </a:tr>
              <a:tr h="370840">
                <a:tc>
                  <a:txBody>
                    <a:bodyPr/>
                    <a:lstStyle/>
                    <a:p>
                      <a:r>
                        <a:rPr lang="en-US" dirty="0"/>
                        <a:t>2</a:t>
                      </a:r>
                      <a:r>
                        <a:rPr lang="en-US" baseline="30000" dirty="0"/>
                        <a:t>nd</a:t>
                      </a:r>
                      <a:r>
                        <a:rPr lang="en-US" dirty="0"/>
                        <a:t> FA</a:t>
                      </a:r>
                    </a:p>
                  </a:txBody>
                  <a:tcPr/>
                </a:tc>
                <a:tc>
                  <a:txBody>
                    <a:bodyPr/>
                    <a:lstStyle/>
                    <a:p>
                      <a:r>
                        <a:rPr lang="en-US" dirty="0"/>
                        <a:t>Phone (</a:t>
                      </a:r>
                      <a:r>
                        <a:rPr lang="en-US" dirty="0" err="1"/>
                        <a:t>sms</a:t>
                      </a:r>
                      <a:r>
                        <a:rPr lang="en-US" dirty="0"/>
                        <a:t> or call)</a:t>
                      </a:r>
                    </a:p>
                  </a:txBody>
                  <a:tcPr/>
                </a:tc>
                <a:tc>
                  <a:txBody>
                    <a:bodyPr/>
                    <a:lstStyle/>
                    <a:p>
                      <a:r>
                        <a:rPr lang="en-US" dirty="0"/>
                        <a:t>+ custom, Authenticator, FIDO</a:t>
                      </a:r>
                    </a:p>
                  </a:txBody>
                  <a:tcPr/>
                </a:tc>
                <a:extLst>
                  <a:ext uri="{0D108BD9-81ED-4DB2-BD59-A6C34878D82A}">
                    <a16:rowId xmlns:a16="http://schemas.microsoft.com/office/drawing/2014/main" val="1320280618"/>
                  </a:ext>
                </a:extLst>
              </a:tr>
              <a:tr h="370840">
                <a:tc>
                  <a:txBody>
                    <a:bodyPr/>
                    <a:lstStyle/>
                    <a:p>
                      <a:r>
                        <a:rPr lang="en-US" dirty="0"/>
                        <a:t>Authentication protocol</a:t>
                      </a:r>
                    </a:p>
                  </a:txBody>
                  <a:tcPr/>
                </a:tc>
                <a:tc>
                  <a:txBody>
                    <a:bodyPr/>
                    <a:lstStyle/>
                    <a:p>
                      <a:r>
                        <a:rPr lang="en-US" dirty="0"/>
                        <a:t>OAuth2/OIDC</a:t>
                      </a:r>
                    </a:p>
                  </a:txBody>
                  <a:tcPr/>
                </a:tc>
                <a:tc>
                  <a:txBody>
                    <a:bodyPr/>
                    <a:lstStyle/>
                    <a:p>
                      <a:r>
                        <a:rPr lang="en-US" dirty="0"/>
                        <a:t>+ SAML, WS-Fed, </a:t>
                      </a:r>
                      <a:r>
                        <a:rPr lang="en-US" dirty="0" err="1"/>
                        <a:t>id_token_hint</a:t>
                      </a:r>
                      <a:endParaRPr lang="en-US" dirty="0"/>
                    </a:p>
                  </a:txBody>
                  <a:tcPr/>
                </a:tc>
                <a:extLst>
                  <a:ext uri="{0D108BD9-81ED-4DB2-BD59-A6C34878D82A}">
                    <a16:rowId xmlns:a16="http://schemas.microsoft.com/office/drawing/2014/main" val="2502017835"/>
                  </a:ext>
                </a:extLst>
              </a:tr>
              <a:tr h="370840">
                <a:tc>
                  <a:txBody>
                    <a:bodyPr/>
                    <a:lstStyle/>
                    <a:p>
                      <a:r>
                        <a:rPr lang="en-US" dirty="0"/>
                        <a:t>Session, token expiry</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407347760"/>
                  </a:ext>
                </a:extLst>
              </a:tr>
            </a:tbl>
          </a:graphicData>
        </a:graphic>
      </p:graphicFrame>
    </p:spTree>
    <p:extLst>
      <p:ext uri="{BB962C8B-B14F-4D97-AF65-F5344CB8AC3E}">
        <p14:creationId xmlns:p14="http://schemas.microsoft.com/office/powerpoint/2010/main" val="1425423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316118-58BD-4E05-AD67-850E3C55BBD0}"/>
              </a:ext>
            </a:extLst>
          </p:cNvPr>
          <p:cNvSpPr>
            <a:spLocks noGrp="1"/>
          </p:cNvSpPr>
          <p:nvPr>
            <p:ph type="title"/>
          </p:nvPr>
        </p:nvSpPr>
        <p:spPr/>
        <p:txBody>
          <a:bodyPr>
            <a:normAutofit/>
          </a:bodyPr>
          <a:lstStyle/>
          <a:p>
            <a:r>
              <a:rPr lang="en-US" dirty="0"/>
              <a:t>Azure AD B2C</a:t>
            </a:r>
            <a:endParaRPr lang="nl-NL" dirty="0"/>
          </a:p>
        </p:txBody>
      </p:sp>
      <p:sp>
        <p:nvSpPr>
          <p:cNvPr id="5" name="Text Placeholder 4">
            <a:extLst>
              <a:ext uri="{FF2B5EF4-FFF2-40B4-BE49-F238E27FC236}">
                <a16:creationId xmlns:a16="http://schemas.microsoft.com/office/drawing/2014/main" id="{114E616C-C8A2-48E3-ADFC-11635544AEE8}"/>
              </a:ext>
            </a:extLst>
          </p:cNvPr>
          <p:cNvSpPr>
            <a:spLocks noGrp="1"/>
          </p:cNvSpPr>
          <p:nvPr>
            <p:ph type="body" sz="quarter" idx="14"/>
          </p:nvPr>
        </p:nvSpPr>
        <p:spPr/>
        <p:txBody>
          <a:bodyPr vert="horz" lIns="91440" tIns="109728" rIns="91440" bIns="109728" rtlCol="0" anchor="t">
            <a:noAutofit/>
          </a:bodyPr>
          <a:lstStyle/>
          <a:p>
            <a:r>
              <a:rPr lang="en-US" sz="2400" dirty="0"/>
              <a:t>Creating a tenant</a:t>
            </a:r>
            <a:endParaRPr lang="en-US" sz="3100" dirty="0">
              <a:cs typeface="Segoe UI Light"/>
            </a:endParaRPr>
          </a:p>
        </p:txBody>
      </p:sp>
      <p:pic>
        <p:nvPicPr>
          <p:cNvPr id="3" name="tmpC4B1">
            <a:hlinkClick r:id="" action="ppaction://media"/>
            <a:extLst>
              <a:ext uri="{FF2B5EF4-FFF2-40B4-BE49-F238E27FC236}">
                <a16:creationId xmlns:a16="http://schemas.microsoft.com/office/drawing/2014/main" id="{264C7269-0AA8-452E-A5CB-719CE0AD8DC1}"/>
              </a:ext>
            </a:extLst>
          </p:cNvPr>
          <p:cNvPicPr>
            <a:picLocks noChangeAspect="1"/>
          </p:cNvPicPr>
          <p:nvPr>
            <a:videoFile r:link="rId1"/>
            <p:custDataLst>
              <p:tags r:id="rId2"/>
            </p:custDataLst>
            <p:extLst>
              <p:ext uri="{DAA4B4D4-6D71-4841-9C94-3DE7FCFB9230}">
                <p14:media xmlns:p14="http://schemas.microsoft.com/office/powerpoint/2010/main" r:embed="rId3">
                  <p14:trim end="90.6"/>
                </p14:media>
              </p:ext>
              <p:ext uri="{42D2F446-02D8-4167-A562-619A0277C38B}">
                <p15:isNarration xmlns:p15="http://schemas.microsoft.com/office/powerpoint/2012/main" val="1"/>
              </p:ext>
            </p:extLst>
          </p:nvPr>
        </p:nvPicPr>
        <p:blipFill>
          <a:blip r:embed="rId6"/>
          <a:stretch>
            <a:fillRect/>
          </a:stretch>
        </p:blipFill>
        <p:spPr>
          <a:xfrm>
            <a:off x="11861800" y="101600"/>
            <a:ext cx="228600" cy="228600"/>
          </a:xfrm>
          <a:prstGeom prst="rect">
            <a:avLst/>
          </a:prstGeom>
        </p:spPr>
      </p:pic>
    </p:spTree>
    <p:extLst>
      <p:ext uri="{BB962C8B-B14F-4D97-AF65-F5344CB8AC3E}">
        <p14:creationId xmlns:p14="http://schemas.microsoft.com/office/powerpoint/2010/main" val="1341054493"/>
      </p:ext>
    </p:extLst>
  </p:cSld>
  <p:clrMapOvr>
    <a:masterClrMapping/>
  </p:clrMapOvr>
  <mc:AlternateContent xmlns:mc="http://schemas.openxmlformats.org/markup-compatibility/2006" xmlns:p14="http://schemas.microsoft.com/office/powerpoint/2010/main">
    <mc:Choice Requires="p14">
      <p:transition spd="med" p14:dur="700" advTm="3976">
        <p:fade/>
      </p:transition>
    </mc:Choice>
    <mc:Fallback xmlns="">
      <p:transition spd="med" advTm="397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E0776-7BC6-42A8-A9C7-814F98597BFC}"/>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B8C8E465-F501-40F7-BB07-7528A44AB225}"/>
              </a:ext>
            </a:extLst>
          </p:cNvPr>
          <p:cNvSpPr>
            <a:spLocks noGrp="1"/>
          </p:cNvSpPr>
          <p:nvPr>
            <p:ph idx="1"/>
          </p:nvPr>
        </p:nvSpPr>
        <p:spPr/>
        <p:txBody>
          <a:bodyPr/>
          <a:lstStyle/>
          <a:p>
            <a:r>
              <a:rPr lang="en-US" dirty="0"/>
              <a:t>Setup a B2C tenant – a service in an Azure subscription</a:t>
            </a:r>
          </a:p>
        </p:txBody>
      </p:sp>
    </p:spTree>
    <p:extLst>
      <p:ext uri="{BB962C8B-B14F-4D97-AF65-F5344CB8AC3E}">
        <p14:creationId xmlns:p14="http://schemas.microsoft.com/office/powerpoint/2010/main" val="1049175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65D5B8C-6170-4030-8C09-A5DB787CC7CD}"/>
              </a:ext>
            </a:extLst>
          </p:cNvPr>
          <p:cNvSpPr>
            <a:spLocks noGrp="1"/>
          </p:cNvSpPr>
          <p:nvPr>
            <p:ph type="body" sz="quarter" idx="11"/>
          </p:nvPr>
        </p:nvSpPr>
        <p:spPr/>
        <p:txBody>
          <a:bodyPr/>
          <a:lstStyle/>
          <a:p>
            <a:r>
              <a:rPr lang="en-US" dirty="0"/>
              <a:t>Use Azure Portal to</a:t>
            </a:r>
          </a:p>
          <a:p>
            <a:pPr marL="514350" indent="-514350">
              <a:buAutoNum type="arabicPeriod"/>
            </a:pPr>
            <a:r>
              <a:rPr lang="en-US" dirty="0"/>
              <a:t>Create a new B2C tenant</a:t>
            </a:r>
          </a:p>
          <a:p>
            <a:pPr marL="514350" indent="-514350">
              <a:buAutoNum type="arabicPeriod"/>
            </a:pPr>
            <a:r>
              <a:rPr lang="en-US" dirty="0"/>
              <a:t>Link it to subscription</a:t>
            </a:r>
          </a:p>
        </p:txBody>
      </p:sp>
      <p:sp>
        <p:nvSpPr>
          <p:cNvPr id="5" name="Text Placeholder 4">
            <a:extLst>
              <a:ext uri="{FF2B5EF4-FFF2-40B4-BE49-F238E27FC236}">
                <a16:creationId xmlns:a16="http://schemas.microsoft.com/office/drawing/2014/main" id="{B13181F4-A41A-4681-BB72-9892AA6999C2}"/>
              </a:ext>
            </a:extLst>
          </p:cNvPr>
          <p:cNvSpPr>
            <a:spLocks noGrp="1"/>
          </p:cNvSpPr>
          <p:nvPr>
            <p:ph type="body" sz="quarter" idx="12"/>
          </p:nvPr>
        </p:nvSpPr>
        <p:spPr/>
        <p:txBody>
          <a:bodyPr/>
          <a:lstStyle/>
          <a:p>
            <a:r>
              <a:rPr lang="en-US" dirty="0"/>
              <a:t>Create B2C tenant</a:t>
            </a:r>
          </a:p>
        </p:txBody>
      </p:sp>
    </p:spTree>
    <p:extLst>
      <p:ext uri="{BB962C8B-B14F-4D97-AF65-F5344CB8AC3E}">
        <p14:creationId xmlns:p14="http://schemas.microsoft.com/office/powerpoint/2010/main" val="3320740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481EBD-5E10-4F06-82CC-8E050C45DC95}"/>
              </a:ext>
            </a:extLst>
          </p:cNvPr>
          <p:cNvSpPr>
            <a:spLocks noGrp="1"/>
          </p:cNvSpPr>
          <p:nvPr>
            <p:ph type="title"/>
          </p:nvPr>
        </p:nvSpPr>
        <p:spPr/>
        <p:txBody>
          <a:bodyPr/>
          <a:lstStyle/>
          <a:p>
            <a:r>
              <a:rPr lang="en-US" dirty="0"/>
              <a:t>Other setup tasks</a:t>
            </a:r>
          </a:p>
        </p:txBody>
      </p:sp>
      <p:sp>
        <p:nvSpPr>
          <p:cNvPr id="5" name="Content Placeholder 4">
            <a:extLst>
              <a:ext uri="{FF2B5EF4-FFF2-40B4-BE49-F238E27FC236}">
                <a16:creationId xmlns:a16="http://schemas.microsoft.com/office/drawing/2014/main" id="{094201CC-3337-4F00-8DC8-A440F07787A8}"/>
              </a:ext>
            </a:extLst>
          </p:cNvPr>
          <p:cNvSpPr>
            <a:spLocks noGrp="1"/>
          </p:cNvSpPr>
          <p:nvPr>
            <p:ph idx="1"/>
          </p:nvPr>
        </p:nvSpPr>
        <p:spPr/>
        <p:txBody>
          <a:bodyPr/>
          <a:lstStyle/>
          <a:p>
            <a:r>
              <a:rPr lang="en-US" dirty="0"/>
              <a:t>Useful user journey testing application</a:t>
            </a:r>
          </a:p>
          <a:p>
            <a:pPr lvl="1"/>
            <a:r>
              <a:rPr lang="en-US" dirty="0"/>
              <a:t>Add with reply </a:t>
            </a:r>
            <a:r>
              <a:rPr lang="en-US" dirty="0" err="1"/>
              <a:t>url</a:t>
            </a:r>
            <a:r>
              <a:rPr lang="en-US" dirty="0"/>
              <a:t>=“https://oidcdebugger.com/debug”</a:t>
            </a:r>
          </a:p>
          <a:p>
            <a:r>
              <a:rPr lang="en-US" dirty="0"/>
              <a:t>Devops personnel</a:t>
            </a:r>
          </a:p>
          <a:p>
            <a:pPr lvl="1"/>
            <a:r>
              <a:rPr lang="en-US" dirty="0"/>
              <a:t>Local user (e.g. </a:t>
            </a:r>
            <a:r>
              <a:rPr lang="en-US" dirty="0">
                <a:hlinkClick r:id="rId2"/>
              </a:rPr>
              <a:t>admin@mytenant.onmicrosoft.com</a:t>
            </a:r>
            <a:r>
              <a:rPr lang="en-US" dirty="0"/>
              <a:t>) for use with Graph explorer</a:t>
            </a:r>
          </a:p>
          <a:p>
            <a:pPr lvl="1"/>
            <a:r>
              <a:rPr lang="en-US" dirty="0"/>
              <a:t>Corporate co-workers as guests</a:t>
            </a:r>
          </a:p>
          <a:p>
            <a:pPr lvl="1"/>
            <a:r>
              <a:rPr lang="en-US" dirty="0"/>
              <a:t>Grant appropriate directory roles</a:t>
            </a:r>
          </a:p>
        </p:txBody>
      </p:sp>
    </p:spTree>
    <p:extLst>
      <p:ext uri="{BB962C8B-B14F-4D97-AF65-F5344CB8AC3E}">
        <p14:creationId xmlns:p14="http://schemas.microsoft.com/office/powerpoint/2010/main" val="2828242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316118-58BD-4E05-AD67-850E3C55BBD0}"/>
              </a:ext>
            </a:extLst>
          </p:cNvPr>
          <p:cNvSpPr>
            <a:spLocks noGrp="1"/>
          </p:cNvSpPr>
          <p:nvPr>
            <p:ph type="title"/>
          </p:nvPr>
        </p:nvSpPr>
        <p:spPr/>
        <p:txBody>
          <a:bodyPr>
            <a:normAutofit/>
          </a:bodyPr>
          <a:lstStyle/>
          <a:p>
            <a:r>
              <a:rPr lang="en-US" dirty="0"/>
              <a:t>Azure AD B2C</a:t>
            </a:r>
            <a:endParaRPr lang="nl-NL" dirty="0"/>
          </a:p>
        </p:txBody>
      </p:sp>
      <p:sp>
        <p:nvSpPr>
          <p:cNvPr id="5" name="Text Placeholder 4">
            <a:extLst>
              <a:ext uri="{FF2B5EF4-FFF2-40B4-BE49-F238E27FC236}">
                <a16:creationId xmlns:a16="http://schemas.microsoft.com/office/drawing/2014/main" id="{114E616C-C8A2-48E3-ADFC-11635544AEE8}"/>
              </a:ext>
            </a:extLst>
          </p:cNvPr>
          <p:cNvSpPr>
            <a:spLocks noGrp="1"/>
          </p:cNvSpPr>
          <p:nvPr>
            <p:ph type="body" sz="quarter" idx="14"/>
          </p:nvPr>
        </p:nvSpPr>
        <p:spPr/>
        <p:txBody>
          <a:bodyPr vert="horz" lIns="91440" tIns="109728" rIns="91440" bIns="109728" rtlCol="0" anchor="t">
            <a:noAutofit/>
          </a:bodyPr>
          <a:lstStyle/>
          <a:p>
            <a:r>
              <a:rPr lang="en-US" sz="2400" dirty="0"/>
              <a:t>Configuring B2C</a:t>
            </a:r>
            <a:endParaRPr lang="en-US" sz="3100" dirty="0">
              <a:cs typeface="Segoe UI Light"/>
            </a:endParaRPr>
          </a:p>
        </p:txBody>
      </p:sp>
      <p:pic>
        <p:nvPicPr>
          <p:cNvPr id="3" name="tmpC4B1">
            <a:hlinkClick r:id="" action="ppaction://media"/>
            <a:extLst>
              <a:ext uri="{FF2B5EF4-FFF2-40B4-BE49-F238E27FC236}">
                <a16:creationId xmlns:a16="http://schemas.microsoft.com/office/drawing/2014/main" id="{264C7269-0AA8-452E-A5CB-719CE0AD8DC1}"/>
              </a:ext>
            </a:extLst>
          </p:cNvPr>
          <p:cNvPicPr>
            <a:picLocks noChangeAspect="1"/>
          </p:cNvPicPr>
          <p:nvPr>
            <a:videoFile r:link="rId1"/>
            <p:custDataLst>
              <p:tags r:id="rId2"/>
            </p:custDataLst>
            <p:extLst>
              <p:ext uri="{DAA4B4D4-6D71-4841-9C94-3DE7FCFB9230}">
                <p14:media xmlns:p14="http://schemas.microsoft.com/office/powerpoint/2010/main" r:embed="rId3">
                  <p14:trim end="90.6"/>
                </p14:media>
              </p:ext>
              <p:ext uri="{42D2F446-02D8-4167-A562-619A0277C38B}">
                <p15:isNarration xmlns:p15="http://schemas.microsoft.com/office/powerpoint/2012/main" val="1"/>
              </p:ext>
            </p:extLst>
          </p:nvPr>
        </p:nvPicPr>
        <p:blipFill>
          <a:blip r:embed="rId6"/>
          <a:stretch>
            <a:fillRect/>
          </a:stretch>
        </p:blipFill>
        <p:spPr>
          <a:xfrm>
            <a:off x="11861800" y="101600"/>
            <a:ext cx="228600" cy="228600"/>
          </a:xfrm>
          <a:prstGeom prst="rect">
            <a:avLst/>
          </a:prstGeom>
        </p:spPr>
      </p:pic>
    </p:spTree>
    <p:extLst>
      <p:ext uri="{BB962C8B-B14F-4D97-AF65-F5344CB8AC3E}">
        <p14:creationId xmlns:p14="http://schemas.microsoft.com/office/powerpoint/2010/main" val="3983679802"/>
      </p:ext>
    </p:extLst>
  </p:cSld>
  <p:clrMapOvr>
    <a:masterClrMapping/>
  </p:clrMapOvr>
  <mc:AlternateContent xmlns:mc="http://schemas.openxmlformats.org/markup-compatibility/2006" xmlns:p14="http://schemas.microsoft.com/office/powerpoint/2010/main">
    <mc:Choice Requires="p14">
      <p:transition spd="med" p14:dur="700" advTm="3976">
        <p:fade/>
      </p:transition>
    </mc:Choice>
    <mc:Fallback xmlns="">
      <p:transition spd="med" advTm="397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mp7C0A">
            <a:hlinkClick r:id="" action="ppaction://media"/>
            <a:extLst>
              <a:ext uri="{FF2B5EF4-FFF2-40B4-BE49-F238E27FC236}">
                <a16:creationId xmlns:a16="http://schemas.microsoft.com/office/drawing/2014/main" id="{C476BD84-4676-4D19-80DE-FF18561A8BB5}"/>
              </a:ext>
            </a:extLst>
          </p:cNvPr>
          <p:cNvPicPr>
            <a:picLocks noChangeAspect="1"/>
          </p:cNvPicPr>
          <p:nvPr>
            <a:videoFile r:link="rId1"/>
            <p:custDataLst>
              <p:tags r:id="rId2"/>
            </p:custDataLst>
            <p:extLst>
              <p:ext uri="{DAA4B4D4-6D71-4841-9C94-3DE7FCFB9230}">
                <p14:media xmlns:p14="http://schemas.microsoft.com/office/powerpoint/2010/main" r:embed="rId3">
                  <p14:trim st="6990" end="7550.4081"/>
                </p14:media>
              </p:ext>
              <p:ext uri="{42D2F446-02D8-4167-A562-619A0277C38B}">
                <p15:isNarration xmlns:p15="http://schemas.microsoft.com/office/powerpoint/2012/main" val="1"/>
              </p:ext>
            </p:extLst>
          </p:nvPr>
        </p:nvPicPr>
        <p:blipFill>
          <a:blip r:embed="rId6"/>
          <a:stretch>
            <a:fillRect/>
          </a:stretch>
        </p:blipFill>
        <p:spPr>
          <a:xfrm>
            <a:off x="11861800" y="101600"/>
            <a:ext cx="228600" cy="228600"/>
          </a:xfrm>
          <a:prstGeom prst="rect">
            <a:avLst/>
          </a:prstGeom>
        </p:spPr>
      </p:pic>
    </p:spTree>
    <p:extLst>
      <p:ext uri="{BB962C8B-B14F-4D97-AF65-F5344CB8AC3E}">
        <p14:creationId xmlns:p14="http://schemas.microsoft.com/office/powerpoint/2010/main" val="3340375209"/>
      </p:ext>
    </p:extLst>
  </p:cSld>
  <p:clrMapOvr>
    <a:masterClrMapping/>
  </p:clrMapOvr>
  <mc:AlternateContent xmlns:mc="http://schemas.openxmlformats.org/markup-compatibility/2006" xmlns:p14="http://schemas.microsoft.com/office/powerpoint/2010/main">
    <mc:Choice Requires="p14">
      <p:transition spd="slow" p14:dur="2000" advTm="3130"/>
    </mc:Choice>
    <mc:Fallback xmlns="">
      <p:transition spd="slow" advTm="313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E0776-7BC6-42A8-A9C7-814F98597BFC}"/>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B8C8E465-F501-40F7-BB07-7528A44AB225}"/>
              </a:ext>
            </a:extLst>
          </p:cNvPr>
          <p:cNvSpPr>
            <a:spLocks noGrp="1"/>
          </p:cNvSpPr>
          <p:nvPr>
            <p:ph idx="1"/>
          </p:nvPr>
        </p:nvSpPr>
        <p:spPr/>
        <p:txBody>
          <a:bodyPr/>
          <a:lstStyle/>
          <a:p>
            <a:r>
              <a:rPr lang="en-US" dirty="0"/>
              <a:t>What needs to be configured?</a:t>
            </a:r>
          </a:p>
          <a:p>
            <a:r>
              <a:rPr lang="en-US" dirty="0"/>
              <a:t>Basic, UI-based configuration</a:t>
            </a:r>
          </a:p>
        </p:txBody>
      </p:sp>
    </p:spTree>
    <p:extLst>
      <p:ext uri="{BB962C8B-B14F-4D97-AF65-F5344CB8AC3E}">
        <p14:creationId xmlns:p14="http://schemas.microsoft.com/office/powerpoint/2010/main" val="1212288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29A7FB-AE14-416C-920D-4BA9B0B3F365}"/>
              </a:ext>
            </a:extLst>
          </p:cNvPr>
          <p:cNvSpPr>
            <a:spLocks noGrp="1"/>
          </p:cNvSpPr>
          <p:nvPr>
            <p:ph type="title"/>
          </p:nvPr>
        </p:nvSpPr>
        <p:spPr/>
        <p:txBody>
          <a:bodyPr/>
          <a:lstStyle/>
          <a:p>
            <a:r>
              <a:rPr lang="en-US" dirty="0"/>
              <a:t>What needs to be configured?</a:t>
            </a:r>
          </a:p>
        </p:txBody>
      </p:sp>
      <p:pic>
        <p:nvPicPr>
          <p:cNvPr id="5" name="Picture 4">
            <a:extLst>
              <a:ext uri="{FF2B5EF4-FFF2-40B4-BE49-F238E27FC236}">
                <a16:creationId xmlns:a16="http://schemas.microsoft.com/office/drawing/2014/main" id="{EB7FE103-F021-4A7D-BA0A-213BA0334F75}"/>
              </a:ext>
            </a:extLst>
          </p:cNvPr>
          <p:cNvPicPr>
            <a:picLocks noChangeAspect="1"/>
          </p:cNvPicPr>
          <p:nvPr/>
        </p:nvPicPr>
        <p:blipFill>
          <a:blip r:embed="rId2"/>
          <a:stretch>
            <a:fillRect/>
          </a:stretch>
        </p:blipFill>
        <p:spPr>
          <a:xfrm>
            <a:off x="179998" y="1753338"/>
            <a:ext cx="9291638" cy="1576718"/>
          </a:xfrm>
          <a:prstGeom prst="rect">
            <a:avLst/>
          </a:prstGeom>
        </p:spPr>
      </p:pic>
    </p:spTree>
    <p:extLst>
      <p:ext uri="{BB962C8B-B14F-4D97-AF65-F5344CB8AC3E}">
        <p14:creationId xmlns:p14="http://schemas.microsoft.com/office/powerpoint/2010/main" val="2265298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8CD924D-EDCC-4833-A90D-79560ABC53B1}"/>
              </a:ext>
            </a:extLst>
          </p:cNvPr>
          <p:cNvSpPr>
            <a:spLocks noGrp="1"/>
          </p:cNvSpPr>
          <p:nvPr>
            <p:ph type="body" sz="quarter" idx="11"/>
          </p:nvPr>
        </p:nvSpPr>
        <p:spPr/>
        <p:txBody>
          <a:bodyPr/>
          <a:lstStyle/>
          <a:p>
            <a:pPr marL="514350" indent="-514350">
              <a:buAutoNum type="arabicPeriod"/>
            </a:pPr>
            <a:r>
              <a:rPr lang="en-US" dirty="0"/>
              <a:t>Configuring </a:t>
            </a:r>
            <a:r>
              <a:rPr lang="en-US" dirty="0" err="1"/>
              <a:t>IdPs</a:t>
            </a:r>
            <a:endParaRPr lang="en-US" dirty="0"/>
          </a:p>
          <a:p>
            <a:pPr marL="514350" indent="-514350">
              <a:buAutoNum type="arabicPeriod"/>
            </a:pPr>
            <a:r>
              <a:rPr lang="en-US" dirty="0"/>
              <a:t>Configuring local user params</a:t>
            </a:r>
          </a:p>
          <a:p>
            <a:pPr marL="514350" indent="-514350">
              <a:buAutoNum type="arabicPeriod"/>
            </a:pPr>
            <a:r>
              <a:rPr lang="en-US" dirty="0"/>
              <a:t>Custom </a:t>
            </a:r>
            <a:r>
              <a:rPr lang="en-US" dirty="0" err="1"/>
              <a:t>attrs</a:t>
            </a:r>
            <a:endParaRPr lang="en-US" dirty="0"/>
          </a:p>
          <a:p>
            <a:pPr marL="514350" indent="-514350">
              <a:buAutoNum type="arabicPeriod"/>
            </a:pPr>
            <a:r>
              <a:rPr lang="en-US" dirty="0"/>
              <a:t>Sample journey</a:t>
            </a:r>
          </a:p>
          <a:p>
            <a:pPr marL="514350" indent="-514350">
              <a:buAutoNum type="arabicPeriod"/>
            </a:pPr>
            <a:r>
              <a:rPr lang="en-US" dirty="0"/>
              <a:t>Using Run to debug</a:t>
            </a:r>
          </a:p>
        </p:txBody>
      </p:sp>
      <p:sp>
        <p:nvSpPr>
          <p:cNvPr id="4" name="Text Placeholder 3">
            <a:extLst>
              <a:ext uri="{FF2B5EF4-FFF2-40B4-BE49-F238E27FC236}">
                <a16:creationId xmlns:a16="http://schemas.microsoft.com/office/drawing/2014/main" id="{73B8FBA7-74BC-4EF6-96B3-1BDAADCC0A27}"/>
              </a:ext>
            </a:extLst>
          </p:cNvPr>
          <p:cNvSpPr>
            <a:spLocks noGrp="1"/>
          </p:cNvSpPr>
          <p:nvPr>
            <p:ph type="body" sz="quarter" idx="12"/>
          </p:nvPr>
        </p:nvSpPr>
        <p:spPr/>
        <p:txBody>
          <a:bodyPr/>
          <a:lstStyle/>
          <a:p>
            <a:r>
              <a:rPr lang="en-US" dirty="0"/>
              <a:t>Policy configuration using the portal</a:t>
            </a:r>
          </a:p>
        </p:txBody>
      </p:sp>
    </p:spTree>
    <p:extLst>
      <p:ext uri="{BB962C8B-B14F-4D97-AF65-F5344CB8AC3E}">
        <p14:creationId xmlns:p14="http://schemas.microsoft.com/office/powerpoint/2010/main" val="3424472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8CD924D-EDCC-4833-A90D-79560ABC53B1}"/>
              </a:ext>
            </a:extLst>
          </p:cNvPr>
          <p:cNvSpPr>
            <a:spLocks noGrp="1"/>
          </p:cNvSpPr>
          <p:nvPr>
            <p:ph type="body" sz="quarter" idx="11"/>
          </p:nvPr>
        </p:nvSpPr>
        <p:spPr/>
        <p:txBody>
          <a:bodyPr/>
          <a:lstStyle/>
          <a:p>
            <a:pPr marL="514350" indent="-514350">
              <a:buAutoNum type="arabicPeriod"/>
            </a:pPr>
            <a:r>
              <a:rPr lang="en-US" dirty="0"/>
              <a:t>Show html reference in portal</a:t>
            </a:r>
          </a:p>
          <a:p>
            <a:pPr marL="514350" indent="-514350">
              <a:buAutoNum type="arabicPeriod"/>
            </a:pPr>
            <a:r>
              <a:rPr lang="en-US" dirty="0"/>
              <a:t>Use F12 to show &lt;div id=</a:t>
            </a:r>
            <a:r>
              <a:rPr lang="en-US" dirty="0" err="1"/>
              <a:t>api</a:t>
            </a:r>
            <a:endParaRPr lang="en-US" dirty="0"/>
          </a:p>
        </p:txBody>
      </p:sp>
      <p:sp>
        <p:nvSpPr>
          <p:cNvPr id="4" name="Text Placeholder 3">
            <a:extLst>
              <a:ext uri="{FF2B5EF4-FFF2-40B4-BE49-F238E27FC236}">
                <a16:creationId xmlns:a16="http://schemas.microsoft.com/office/drawing/2014/main" id="{73B8FBA7-74BC-4EF6-96B3-1BDAADCC0A27}"/>
              </a:ext>
            </a:extLst>
          </p:cNvPr>
          <p:cNvSpPr>
            <a:spLocks noGrp="1"/>
          </p:cNvSpPr>
          <p:nvPr>
            <p:ph type="body" sz="quarter" idx="12"/>
          </p:nvPr>
        </p:nvSpPr>
        <p:spPr/>
        <p:txBody>
          <a:bodyPr/>
          <a:lstStyle/>
          <a:p>
            <a:r>
              <a:rPr lang="en-US" dirty="0"/>
              <a:t>UI customization</a:t>
            </a:r>
          </a:p>
        </p:txBody>
      </p:sp>
    </p:spTree>
    <p:extLst>
      <p:ext uri="{BB962C8B-B14F-4D97-AF65-F5344CB8AC3E}">
        <p14:creationId xmlns:p14="http://schemas.microsoft.com/office/powerpoint/2010/main" val="1863902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 Customization</a:t>
            </a:r>
          </a:p>
        </p:txBody>
      </p:sp>
      <p:sp>
        <p:nvSpPr>
          <p:cNvPr id="3" name="Text Placeholder 2"/>
          <p:cNvSpPr>
            <a:spLocks noGrp="1"/>
          </p:cNvSpPr>
          <p:nvPr>
            <p:ph type="body" sz="quarter" idx="13"/>
          </p:nvPr>
        </p:nvSpPr>
        <p:spPr/>
        <p:txBody>
          <a:bodyPr>
            <a:normAutofit fontScale="92500" lnSpcReduction="20000"/>
          </a:bodyPr>
          <a:lstStyle/>
          <a:p>
            <a:r>
              <a:rPr lang="en-US" dirty="0"/>
              <a:t>Setup</a:t>
            </a:r>
          </a:p>
          <a:p>
            <a:pPr lvl="1"/>
            <a:r>
              <a:rPr lang="en-US" dirty="0"/>
              <a:t>Publicly accessible html/</a:t>
            </a:r>
            <a:r>
              <a:rPr lang="en-US" dirty="0" err="1"/>
              <a:t>css</a:t>
            </a:r>
            <a:r>
              <a:rPr lang="en-US" dirty="0"/>
              <a:t>/assets</a:t>
            </a:r>
          </a:p>
          <a:p>
            <a:pPr lvl="1"/>
            <a:r>
              <a:rPr lang="en-US" dirty="0"/>
              <a:t>Over https</a:t>
            </a:r>
          </a:p>
          <a:p>
            <a:pPr lvl="1"/>
            <a:r>
              <a:rPr lang="en-US" dirty="0"/>
              <a:t>CORS enabled</a:t>
            </a:r>
          </a:p>
          <a:p>
            <a:pPr lvl="1"/>
            <a:r>
              <a:rPr lang="en-US" dirty="0"/>
              <a:t>No JS</a:t>
            </a:r>
          </a:p>
          <a:p>
            <a:pPr lvl="1"/>
            <a:r>
              <a:rPr lang="en-US" dirty="0"/>
              <a:t>Assign to journey page</a:t>
            </a:r>
          </a:p>
          <a:p>
            <a:r>
              <a:rPr lang="en-US" dirty="0"/>
              <a:t>Operation</a:t>
            </a:r>
          </a:p>
          <a:p>
            <a:pPr lvl="1"/>
            <a:r>
              <a:rPr lang="en-US" dirty="0"/>
              <a:t>B2C serves own page with JS</a:t>
            </a:r>
          </a:p>
          <a:p>
            <a:pPr lvl="1"/>
            <a:r>
              <a:rPr lang="en-US" dirty="0"/>
              <a:t>JS downloads customization assets and…</a:t>
            </a:r>
          </a:p>
          <a:p>
            <a:pPr lvl="1"/>
            <a:r>
              <a:rPr lang="en-US" dirty="0"/>
              <a:t>Injects div id=</a:t>
            </a:r>
            <a:r>
              <a:rPr lang="en-US" dirty="0" err="1"/>
              <a:t>api</a:t>
            </a:r>
            <a:r>
              <a:rPr lang="en-US" dirty="0"/>
              <a:t> content</a:t>
            </a:r>
          </a:p>
          <a:p>
            <a:pPr lvl="1"/>
            <a:r>
              <a:rPr lang="en-US" dirty="0"/>
              <a:t>Each element injected by B2C has class id</a:t>
            </a:r>
          </a:p>
          <a:p>
            <a:pPr lvl="1"/>
            <a:r>
              <a:rPr lang="en-US" dirty="0"/>
              <a:t>Use own html to provide elements external to the B2C div</a:t>
            </a:r>
          </a:p>
          <a:p>
            <a:pPr lvl="1"/>
            <a:r>
              <a:rPr lang="en-US" dirty="0"/>
              <a:t>Use own </a:t>
            </a:r>
            <a:r>
              <a:rPr lang="en-US" dirty="0" err="1"/>
              <a:t>css</a:t>
            </a:r>
            <a:r>
              <a:rPr lang="en-US" dirty="0"/>
              <a:t>/assets to control placement and appearance of B2C injected elements</a:t>
            </a:r>
          </a:p>
          <a:p>
            <a:endParaRPr lang="en-US" dirty="0"/>
          </a:p>
        </p:txBody>
      </p:sp>
      <p:sp>
        <p:nvSpPr>
          <p:cNvPr id="7" name="TextBox 6"/>
          <p:cNvSpPr txBox="1"/>
          <p:nvPr/>
        </p:nvSpPr>
        <p:spPr>
          <a:xfrm>
            <a:off x="6096001" y="1143000"/>
            <a:ext cx="977191" cy="369332"/>
          </a:xfrm>
          <a:prstGeom prst="rect">
            <a:avLst/>
          </a:prstGeom>
          <a:noFill/>
        </p:spPr>
        <p:txBody>
          <a:bodyPr wrap="none" rtlCol="0">
            <a:spAutoFit/>
          </a:bodyPr>
          <a:lstStyle/>
          <a:p>
            <a:r>
              <a:rPr lang="en-US" dirty="0"/>
              <a:t>Example</a:t>
            </a:r>
          </a:p>
        </p:txBody>
      </p:sp>
      <p:sp>
        <p:nvSpPr>
          <p:cNvPr id="8" name="TextBox 7"/>
          <p:cNvSpPr txBox="1"/>
          <p:nvPr/>
        </p:nvSpPr>
        <p:spPr>
          <a:xfrm>
            <a:off x="6096001" y="2789605"/>
            <a:ext cx="184731" cy="369332"/>
          </a:xfrm>
          <a:prstGeom prst="rect">
            <a:avLst/>
          </a:prstGeom>
          <a:noFill/>
        </p:spPr>
        <p:txBody>
          <a:bodyPr wrap="none" rtlCol="0">
            <a:spAutoFit/>
          </a:bodyPr>
          <a:lstStyle/>
          <a:p>
            <a:endParaRPr lang="en-US" dirty="0"/>
          </a:p>
        </p:txBody>
      </p:sp>
      <p:sp>
        <p:nvSpPr>
          <p:cNvPr id="10" name="TextBox 9"/>
          <p:cNvSpPr txBox="1"/>
          <p:nvPr/>
        </p:nvSpPr>
        <p:spPr>
          <a:xfrm>
            <a:off x="6188366" y="1450777"/>
            <a:ext cx="4738200" cy="31700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&lt;!DOCTYPE html&gt;</a:t>
            </a:r>
          </a:p>
          <a:p>
            <a:r>
              <a:rPr lang="en-US" dirty="0"/>
              <a:t>&lt;html&gt;</a:t>
            </a:r>
          </a:p>
          <a:p>
            <a:r>
              <a:rPr lang="en-US" dirty="0"/>
              <a:t>  &lt;head&gt;</a:t>
            </a:r>
          </a:p>
          <a:p>
            <a:r>
              <a:rPr lang="en-US" dirty="0"/>
              <a:t>    &lt;title&gt;Select provider&lt;/title&gt;….</a:t>
            </a:r>
          </a:p>
          <a:p>
            <a:r>
              <a:rPr lang="en-US" dirty="0"/>
              <a:t>&lt;/head&gt;</a:t>
            </a:r>
          </a:p>
          <a:p>
            <a:r>
              <a:rPr lang="en-US" dirty="0"/>
              <a:t>  &lt;body &gt;</a:t>
            </a:r>
          </a:p>
          <a:p>
            <a:r>
              <a:rPr lang="en-US" dirty="0"/>
              <a:t>   &lt;div id="logo"&gt;		</a:t>
            </a:r>
          </a:p>
          <a:p>
            <a:r>
              <a:rPr lang="en-US" dirty="0"/>
              <a:t>          &lt;p id = "</a:t>
            </a:r>
            <a:r>
              <a:rPr lang="en-US" dirty="0" err="1"/>
              <a:t>logoTitle</a:t>
            </a:r>
            <a:r>
              <a:rPr lang="en-US" dirty="0"/>
              <a:t>"&gt; &lt;</a:t>
            </a:r>
            <a:r>
              <a:rPr lang="en-US" dirty="0" err="1"/>
              <a:t>img</a:t>
            </a:r>
            <a:r>
              <a:rPr lang="en-US" dirty="0"/>
              <a:t> </a:t>
            </a:r>
            <a:r>
              <a:rPr lang="en-US" dirty="0" err="1"/>
              <a:t>src</a:t>
            </a:r>
            <a:r>
              <a:rPr lang="en-US" dirty="0"/>
              <a:t>=   &lt;/div&gt;</a:t>
            </a:r>
          </a:p>
          <a:p>
            <a:r>
              <a:rPr lang="en-US" sz="2000" b="1" dirty="0">
                <a:solidFill>
                  <a:srgbClr val="FF0000"/>
                </a:solidFill>
              </a:rPr>
              <a:t>    &lt;div id="</a:t>
            </a:r>
            <a:r>
              <a:rPr lang="en-US" sz="2000" b="1" dirty="0" err="1">
                <a:solidFill>
                  <a:srgbClr val="FF0000"/>
                </a:solidFill>
              </a:rPr>
              <a:t>api</a:t>
            </a:r>
            <a:r>
              <a:rPr lang="en-US" sz="2000" b="1" dirty="0">
                <a:solidFill>
                  <a:srgbClr val="FF0000"/>
                </a:solidFill>
              </a:rPr>
              <a:t>"&gt;</a:t>
            </a:r>
          </a:p>
          <a:p>
            <a:r>
              <a:rPr lang="en-US" dirty="0"/>
              <a:t>        &lt;div&gt;</a:t>
            </a:r>
          </a:p>
          <a:p>
            <a:r>
              <a:rPr lang="en-US" dirty="0"/>
              <a:t>            &lt;</a:t>
            </a:r>
            <a:r>
              <a:rPr lang="en-US" dirty="0" err="1"/>
              <a:t>ul</a:t>
            </a:r>
            <a:r>
              <a:rPr lang="en-US" dirty="0"/>
              <a:t> id="menu"&gt;</a:t>
            </a:r>
          </a:p>
        </p:txBody>
      </p:sp>
    </p:spTree>
    <p:extLst>
      <p:ext uri="{BB962C8B-B14F-4D97-AF65-F5344CB8AC3E}">
        <p14:creationId xmlns:p14="http://schemas.microsoft.com/office/powerpoint/2010/main" val="3693409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884300-50BA-42E0-A24E-EE70AA802F64}"/>
              </a:ext>
            </a:extLst>
          </p:cNvPr>
          <p:cNvSpPr>
            <a:spLocks noGrp="1"/>
          </p:cNvSpPr>
          <p:nvPr>
            <p:ph type="title"/>
          </p:nvPr>
        </p:nvSpPr>
        <p:spPr/>
        <p:txBody>
          <a:bodyPr/>
          <a:lstStyle/>
          <a:p>
            <a:r>
              <a:rPr lang="en-US" dirty="0"/>
              <a:t>MS Graph</a:t>
            </a:r>
          </a:p>
        </p:txBody>
      </p:sp>
      <p:sp>
        <p:nvSpPr>
          <p:cNvPr id="5" name="Content Placeholder 4">
            <a:extLst>
              <a:ext uri="{FF2B5EF4-FFF2-40B4-BE49-F238E27FC236}">
                <a16:creationId xmlns:a16="http://schemas.microsoft.com/office/drawing/2014/main" id="{E328C9E4-D9B0-405E-916F-E073D93B3C87}"/>
              </a:ext>
            </a:extLst>
          </p:cNvPr>
          <p:cNvSpPr>
            <a:spLocks noGrp="1"/>
          </p:cNvSpPr>
          <p:nvPr>
            <p:ph idx="1"/>
          </p:nvPr>
        </p:nvSpPr>
        <p:spPr/>
        <p:txBody>
          <a:bodyPr/>
          <a:lstStyle/>
          <a:p>
            <a:r>
              <a:rPr lang="en-US" dirty="0"/>
              <a:t>Some properties not shown by default</a:t>
            </a:r>
          </a:p>
          <a:p>
            <a:r>
              <a:rPr lang="en-US" dirty="0"/>
              <a:t>User names in identities property (use $select=identities)</a:t>
            </a:r>
          </a:p>
          <a:p>
            <a:r>
              <a:rPr lang="en-US" dirty="0"/>
              <a:t>Extension attributes not shown by default – requires $select and extension app id (extension_1234AB..99_attrName – note: no hyphens in extension app id)</a:t>
            </a:r>
          </a:p>
        </p:txBody>
      </p:sp>
    </p:spTree>
    <p:extLst>
      <p:ext uri="{BB962C8B-B14F-4D97-AF65-F5344CB8AC3E}">
        <p14:creationId xmlns:p14="http://schemas.microsoft.com/office/powerpoint/2010/main" val="870529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316118-58BD-4E05-AD67-850E3C55BBD0}"/>
              </a:ext>
            </a:extLst>
          </p:cNvPr>
          <p:cNvSpPr>
            <a:spLocks noGrp="1"/>
          </p:cNvSpPr>
          <p:nvPr>
            <p:ph type="title"/>
          </p:nvPr>
        </p:nvSpPr>
        <p:spPr/>
        <p:txBody>
          <a:bodyPr>
            <a:normAutofit/>
          </a:bodyPr>
          <a:lstStyle/>
          <a:p>
            <a:r>
              <a:rPr lang="en-US" dirty="0"/>
              <a:t>Azure AD B2C</a:t>
            </a:r>
            <a:endParaRPr lang="nl-NL" dirty="0"/>
          </a:p>
        </p:txBody>
      </p:sp>
      <p:sp>
        <p:nvSpPr>
          <p:cNvPr id="5" name="Text Placeholder 4">
            <a:extLst>
              <a:ext uri="{FF2B5EF4-FFF2-40B4-BE49-F238E27FC236}">
                <a16:creationId xmlns:a16="http://schemas.microsoft.com/office/drawing/2014/main" id="{114E616C-C8A2-48E3-ADFC-11635544AEE8}"/>
              </a:ext>
            </a:extLst>
          </p:cNvPr>
          <p:cNvSpPr>
            <a:spLocks noGrp="1"/>
          </p:cNvSpPr>
          <p:nvPr>
            <p:ph type="body" sz="quarter" idx="14"/>
          </p:nvPr>
        </p:nvSpPr>
        <p:spPr/>
        <p:txBody>
          <a:bodyPr vert="horz" lIns="91440" tIns="109728" rIns="91440" bIns="109728" rtlCol="0" anchor="t">
            <a:noAutofit/>
          </a:bodyPr>
          <a:lstStyle/>
          <a:p>
            <a:r>
              <a:rPr lang="en-US" sz="2400" dirty="0"/>
              <a:t>IEF</a:t>
            </a:r>
            <a:endParaRPr lang="en-US" sz="3100" dirty="0">
              <a:cs typeface="Segoe UI Light"/>
            </a:endParaRPr>
          </a:p>
        </p:txBody>
      </p:sp>
      <p:pic>
        <p:nvPicPr>
          <p:cNvPr id="3" name="tmpC4B1">
            <a:hlinkClick r:id="" action="ppaction://media"/>
            <a:extLst>
              <a:ext uri="{FF2B5EF4-FFF2-40B4-BE49-F238E27FC236}">
                <a16:creationId xmlns:a16="http://schemas.microsoft.com/office/drawing/2014/main" id="{264C7269-0AA8-452E-A5CB-719CE0AD8DC1}"/>
              </a:ext>
            </a:extLst>
          </p:cNvPr>
          <p:cNvPicPr>
            <a:picLocks noChangeAspect="1"/>
          </p:cNvPicPr>
          <p:nvPr>
            <a:videoFile r:link="rId1"/>
            <p:custDataLst>
              <p:tags r:id="rId2"/>
            </p:custDataLst>
            <p:extLst>
              <p:ext uri="{DAA4B4D4-6D71-4841-9C94-3DE7FCFB9230}">
                <p14:media xmlns:p14="http://schemas.microsoft.com/office/powerpoint/2010/main" r:embed="rId3">
                  <p14:trim end="90.6"/>
                </p14:media>
              </p:ext>
              <p:ext uri="{42D2F446-02D8-4167-A562-619A0277C38B}">
                <p15:isNarration xmlns:p15="http://schemas.microsoft.com/office/powerpoint/2012/main" val="1"/>
              </p:ext>
            </p:extLst>
          </p:nvPr>
        </p:nvPicPr>
        <p:blipFill>
          <a:blip r:embed="rId6"/>
          <a:stretch>
            <a:fillRect/>
          </a:stretch>
        </p:blipFill>
        <p:spPr>
          <a:xfrm>
            <a:off x="11861800" y="101600"/>
            <a:ext cx="228600" cy="228600"/>
          </a:xfrm>
          <a:prstGeom prst="rect">
            <a:avLst/>
          </a:prstGeom>
        </p:spPr>
      </p:pic>
    </p:spTree>
    <p:extLst>
      <p:ext uri="{BB962C8B-B14F-4D97-AF65-F5344CB8AC3E}">
        <p14:creationId xmlns:p14="http://schemas.microsoft.com/office/powerpoint/2010/main" val="4294655469"/>
      </p:ext>
    </p:extLst>
  </p:cSld>
  <p:clrMapOvr>
    <a:masterClrMapping/>
  </p:clrMapOvr>
  <mc:AlternateContent xmlns:mc="http://schemas.openxmlformats.org/markup-compatibility/2006" xmlns:p14="http://schemas.microsoft.com/office/powerpoint/2010/main">
    <mc:Choice Requires="p14">
      <p:transition spd="med" p14:dur="700" advTm="3976">
        <p:fade/>
      </p:transition>
    </mc:Choice>
    <mc:Fallback xmlns="">
      <p:transition spd="med" advTm="397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E0776-7BC6-42A8-A9C7-814F98597BFC}"/>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B8C8E465-F501-40F7-BB07-7528A44AB225}"/>
              </a:ext>
            </a:extLst>
          </p:cNvPr>
          <p:cNvSpPr>
            <a:spLocks noGrp="1"/>
          </p:cNvSpPr>
          <p:nvPr>
            <p:ph idx="1"/>
          </p:nvPr>
        </p:nvSpPr>
        <p:spPr/>
        <p:txBody>
          <a:bodyPr/>
          <a:lstStyle/>
          <a:p>
            <a:r>
              <a:rPr lang="en-US" dirty="0"/>
              <a:t>Introduce IEF</a:t>
            </a:r>
          </a:p>
        </p:txBody>
      </p:sp>
    </p:spTree>
    <p:extLst>
      <p:ext uri="{BB962C8B-B14F-4D97-AF65-F5344CB8AC3E}">
        <p14:creationId xmlns:p14="http://schemas.microsoft.com/office/powerpoint/2010/main" val="1353061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FACC09-75F2-4346-A4BC-1174C117834D}"/>
              </a:ext>
            </a:extLst>
          </p:cNvPr>
          <p:cNvSpPr>
            <a:spLocks noGrp="1"/>
          </p:cNvSpPr>
          <p:nvPr>
            <p:ph type="body" sz="quarter" idx="11"/>
          </p:nvPr>
        </p:nvSpPr>
        <p:spPr/>
        <p:txBody>
          <a:bodyPr/>
          <a:lstStyle/>
          <a:p>
            <a:r>
              <a:rPr lang="en-US" dirty="0"/>
              <a:t>Navigate to starter pack and show:</a:t>
            </a:r>
          </a:p>
          <a:p>
            <a:r>
              <a:rPr lang="en-US" dirty="0">
                <a:hlinkClick r:id="rId2"/>
              </a:rPr>
              <a:t>https://github.com/Azure-Samples/active-directory-b2c-custom-policy-starterpack</a:t>
            </a:r>
            <a:endParaRPr lang="en-US" dirty="0"/>
          </a:p>
          <a:p>
            <a:endParaRPr lang="en-US" dirty="0"/>
          </a:p>
        </p:txBody>
      </p:sp>
      <p:sp>
        <p:nvSpPr>
          <p:cNvPr id="5" name="Text Placeholder 4">
            <a:extLst>
              <a:ext uri="{FF2B5EF4-FFF2-40B4-BE49-F238E27FC236}">
                <a16:creationId xmlns:a16="http://schemas.microsoft.com/office/drawing/2014/main" id="{5E433260-7AEA-4EA3-8DF5-8C8CCEE2E05A}"/>
              </a:ext>
            </a:extLst>
          </p:cNvPr>
          <p:cNvSpPr>
            <a:spLocks noGrp="1"/>
          </p:cNvSpPr>
          <p:nvPr>
            <p:ph type="body" sz="quarter" idx="12"/>
          </p:nvPr>
        </p:nvSpPr>
        <p:spPr/>
        <p:txBody>
          <a:bodyPr/>
          <a:lstStyle/>
          <a:p>
            <a:r>
              <a:rPr lang="en-US" dirty="0"/>
              <a:t>IEF</a:t>
            </a:r>
          </a:p>
        </p:txBody>
      </p:sp>
    </p:spTree>
    <p:extLst>
      <p:ext uri="{BB962C8B-B14F-4D97-AF65-F5344CB8AC3E}">
        <p14:creationId xmlns:p14="http://schemas.microsoft.com/office/powerpoint/2010/main" val="15416521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18CF5-F3A9-4E28-91D2-EF82DB1EADE3}"/>
              </a:ext>
            </a:extLst>
          </p:cNvPr>
          <p:cNvSpPr>
            <a:spLocks noGrp="1"/>
          </p:cNvSpPr>
          <p:nvPr>
            <p:ph type="title"/>
          </p:nvPr>
        </p:nvSpPr>
        <p:spPr/>
        <p:txBody>
          <a:bodyPr/>
          <a:lstStyle/>
          <a:p>
            <a:r>
              <a:rPr lang="en-US" dirty="0"/>
              <a:t>Basic workflow for working with IEF</a:t>
            </a:r>
          </a:p>
        </p:txBody>
      </p:sp>
      <p:sp>
        <p:nvSpPr>
          <p:cNvPr id="3" name="Content Placeholder 2">
            <a:extLst>
              <a:ext uri="{FF2B5EF4-FFF2-40B4-BE49-F238E27FC236}">
                <a16:creationId xmlns:a16="http://schemas.microsoft.com/office/drawing/2014/main" id="{1C45EB5D-0221-44D2-B96D-11D5134E7CFB}"/>
              </a:ext>
            </a:extLst>
          </p:cNvPr>
          <p:cNvSpPr>
            <a:spLocks noGrp="1"/>
          </p:cNvSpPr>
          <p:nvPr>
            <p:ph idx="1"/>
          </p:nvPr>
        </p:nvSpPr>
        <p:spPr/>
        <p:txBody>
          <a:bodyPr/>
          <a:lstStyle/>
          <a:p>
            <a:r>
              <a:rPr lang="en-US" dirty="0"/>
              <a:t>Download appropriate starter pack</a:t>
            </a:r>
          </a:p>
          <a:p>
            <a:r>
              <a:rPr lang="en-US" dirty="0"/>
              <a:t>Follow documentation re special app registrations &amp; secrets storage</a:t>
            </a:r>
          </a:p>
          <a:p>
            <a:r>
              <a:rPr lang="en-US" dirty="0"/>
              <a:t>Modify only Extensions.xml:</a:t>
            </a:r>
          </a:p>
          <a:p>
            <a:pPr lvl="1"/>
            <a:r>
              <a:rPr lang="en-US" dirty="0"/>
              <a:t>Add new elements (e.g. claim types)</a:t>
            </a:r>
          </a:p>
          <a:p>
            <a:pPr lvl="1"/>
            <a:r>
              <a:rPr lang="en-US" dirty="0"/>
              <a:t>Override existing (Base elements)</a:t>
            </a:r>
          </a:p>
          <a:p>
            <a:r>
              <a:rPr lang="en-US" dirty="0"/>
              <a:t>Add/modify journey xml as needed</a:t>
            </a:r>
          </a:p>
          <a:p>
            <a:r>
              <a:rPr lang="en-US" dirty="0"/>
              <a:t>Traces in AppInsights may assist with debugging</a:t>
            </a:r>
          </a:p>
        </p:txBody>
      </p:sp>
    </p:spTree>
    <p:extLst>
      <p:ext uri="{BB962C8B-B14F-4D97-AF65-F5344CB8AC3E}">
        <p14:creationId xmlns:p14="http://schemas.microsoft.com/office/powerpoint/2010/main" val="4135009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idx="1"/>
          </p:nvPr>
        </p:nvSpPr>
        <p:spPr/>
        <p:txBody>
          <a:bodyPr/>
          <a:lstStyle/>
          <a:p>
            <a:r>
              <a:rPr lang="en-US" dirty="0"/>
              <a:t>Purpose and features</a:t>
            </a:r>
          </a:p>
          <a:p>
            <a:r>
              <a:rPr lang="en-US" dirty="0"/>
              <a:t>User journey</a:t>
            </a:r>
          </a:p>
          <a:p>
            <a:r>
              <a:rPr lang="en-US" dirty="0"/>
              <a:t>B2C tenant setup</a:t>
            </a:r>
          </a:p>
          <a:p>
            <a:r>
              <a:rPr lang="en-US" dirty="0"/>
              <a:t>Configuring B2C</a:t>
            </a:r>
          </a:p>
          <a:p>
            <a:r>
              <a:rPr lang="en-US" dirty="0"/>
              <a:t>Identity Experience Framework</a:t>
            </a:r>
          </a:p>
          <a:p>
            <a:pPr marL="0" indent="0">
              <a:buNone/>
            </a:pPr>
            <a:endParaRPr lang="en-US" dirty="0"/>
          </a:p>
        </p:txBody>
      </p:sp>
      <p:pic>
        <p:nvPicPr>
          <p:cNvPr id="4" name="tmp7C0A">
            <a:hlinkClick r:id="" action="ppaction://media"/>
            <a:extLst>
              <a:ext uri="{FF2B5EF4-FFF2-40B4-BE49-F238E27FC236}">
                <a16:creationId xmlns:a16="http://schemas.microsoft.com/office/drawing/2014/main" id="{57CDFF29-7175-41D4-ABC0-0463233C85FD}"/>
              </a:ext>
            </a:extLst>
          </p:cNvPr>
          <p:cNvPicPr>
            <a:picLocks noChangeAspect="1"/>
          </p:cNvPicPr>
          <p:nvPr>
            <a:videoFile r:link="rId1"/>
            <p:custDataLst>
              <p:tags r:id="rId2"/>
            </p:custDataLst>
            <p:extLst>
              <p:ext uri="{DAA4B4D4-6D71-4841-9C94-3DE7FCFB9230}">
                <p14:media xmlns:p14="http://schemas.microsoft.com/office/powerpoint/2010/main" r:embed="rId3">
                  <p14:trim st="10120" end="71.4081"/>
                </p14:media>
              </p:ext>
              <p:ext uri="{42D2F446-02D8-4167-A562-619A0277C38B}">
                <p15:isNarration xmlns:p15="http://schemas.microsoft.com/office/powerpoint/2012/main" val="1"/>
              </p:ext>
            </p:extLst>
          </p:nvPr>
        </p:nvPicPr>
        <p:blipFill>
          <a:blip r:embed="rId6"/>
          <a:stretch>
            <a:fillRect/>
          </a:stretch>
        </p:blipFill>
        <p:spPr>
          <a:xfrm>
            <a:off x="11861800" y="101600"/>
            <a:ext cx="228600" cy="228600"/>
          </a:xfrm>
          <a:prstGeom prst="rect">
            <a:avLst/>
          </a:prstGeom>
        </p:spPr>
      </p:pic>
    </p:spTree>
    <p:extLst>
      <p:ext uri="{BB962C8B-B14F-4D97-AF65-F5344CB8AC3E}">
        <p14:creationId xmlns:p14="http://schemas.microsoft.com/office/powerpoint/2010/main" val="3581938780"/>
      </p:ext>
    </p:extLst>
  </p:cSld>
  <p:clrMapOvr>
    <a:masterClrMapping/>
  </p:clrMapOvr>
  <mc:AlternateContent xmlns:mc="http://schemas.openxmlformats.org/markup-compatibility/2006" xmlns:p14="http://schemas.microsoft.com/office/powerpoint/2010/main">
    <mc:Choice Requires="p14">
      <p:transition spd="med" p14:dur="700" advTm="7479">
        <p:fade/>
      </p:transition>
    </mc:Choice>
    <mc:Fallback xmlns="">
      <p:transition spd="med" advTm="747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B881-BC05-4F74-850F-EC227015EA94}"/>
              </a:ext>
            </a:extLst>
          </p:cNvPr>
          <p:cNvSpPr>
            <a:spLocks noGrp="1"/>
          </p:cNvSpPr>
          <p:nvPr>
            <p:ph type="title"/>
          </p:nvPr>
        </p:nvSpPr>
        <p:spPr/>
        <p:txBody>
          <a:bodyPr/>
          <a:lstStyle/>
          <a:p>
            <a:r>
              <a:rPr lang="en-US" dirty="0"/>
              <a:t>Tools and resources</a:t>
            </a:r>
          </a:p>
        </p:txBody>
      </p:sp>
      <p:sp>
        <p:nvSpPr>
          <p:cNvPr id="3" name="Content Placeholder 2">
            <a:extLst>
              <a:ext uri="{FF2B5EF4-FFF2-40B4-BE49-F238E27FC236}">
                <a16:creationId xmlns:a16="http://schemas.microsoft.com/office/drawing/2014/main" id="{8FA61307-2884-453C-9550-A3ABD3E31A67}"/>
              </a:ext>
            </a:extLst>
          </p:cNvPr>
          <p:cNvSpPr>
            <a:spLocks noGrp="1"/>
          </p:cNvSpPr>
          <p:nvPr>
            <p:ph idx="1"/>
          </p:nvPr>
        </p:nvSpPr>
        <p:spPr/>
        <p:txBody>
          <a:bodyPr/>
          <a:lstStyle/>
          <a:p>
            <a:r>
              <a:rPr lang="en-US" dirty="0" err="1"/>
              <a:t>VS.Code</a:t>
            </a:r>
            <a:r>
              <a:rPr lang="en-US" dirty="0"/>
              <a:t> with B2C Extensions</a:t>
            </a:r>
          </a:p>
          <a:p>
            <a:r>
              <a:rPr lang="en-US" dirty="0"/>
              <a:t>IEF upload/download scripts: </a:t>
            </a:r>
            <a:r>
              <a:rPr lang="en-US" dirty="0">
                <a:hlinkClick r:id="rId2"/>
              </a:rPr>
              <a:t>https://github.com/mrochon/b2cief-upload</a:t>
            </a:r>
            <a:endParaRPr lang="en-US" dirty="0"/>
          </a:p>
          <a:p>
            <a:r>
              <a:rPr lang="en-US" dirty="0"/>
              <a:t>B2C community: </a:t>
            </a:r>
            <a:r>
              <a:rPr lang="en-US" dirty="0">
                <a:hlinkClick r:id="rId3"/>
              </a:rPr>
              <a:t>https://github.com/azure-ad-b2c</a:t>
            </a:r>
            <a:endParaRPr lang="en-US" dirty="0"/>
          </a:p>
          <a:p>
            <a:r>
              <a:rPr lang="en-US" dirty="0"/>
              <a:t>Sample policies: </a:t>
            </a:r>
            <a:r>
              <a:rPr lang="en-US" dirty="0">
                <a:hlinkClick r:id="rId4"/>
              </a:rPr>
              <a:t>https://github.com/azure-ad-b2c/samples</a:t>
            </a:r>
            <a:endParaRPr lang="en-US" dirty="0"/>
          </a:p>
          <a:p>
            <a:r>
              <a:rPr lang="en-US" dirty="0"/>
              <a:t>Demo: </a:t>
            </a:r>
            <a:r>
              <a:rPr lang="en-US" dirty="0">
                <a:hlinkClick r:id="rId5"/>
              </a:rPr>
              <a:t>https://woodgrovegroceriesb2cdemo.azurewebsites.net</a:t>
            </a:r>
            <a:endParaRPr lang="en-US" dirty="0"/>
          </a:p>
          <a:p>
            <a:r>
              <a:rPr lang="en-US" dirty="0"/>
              <a:t>Code samples: </a:t>
            </a:r>
            <a:r>
              <a:rPr lang="en-US" dirty="0">
                <a:hlinkClick r:id="rId6"/>
              </a:rPr>
              <a:t>https://docs.microsoft.com/en-us/azure/active-directory-b2c/code-samples</a:t>
            </a:r>
            <a:endParaRPr lang="en-US" dirty="0"/>
          </a:p>
          <a:p>
            <a:endParaRPr lang="en-US" dirty="0"/>
          </a:p>
        </p:txBody>
      </p:sp>
    </p:spTree>
    <p:extLst>
      <p:ext uri="{BB962C8B-B14F-4D97-AF65-F5344CB8AC3E}">
        <p14:creationId xmlns:p14="http://schemas.microsoft.com/office/powerpoint/2010/main" val="808686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8423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316118-58BD-4E05-AD67-850E3C55BBD0}"/>
              </a:ext>
            </a:extLst>
          </p:cNvPr>
          <p:cNvSpPr>
            <a:spLocks noGrp="1"/>
          </p:cNvSpPr>
          <p:nvPr>
            <p:ph type="title"/>
          </p:nvPr>
        </p:nvSpPr>
        <p:spPr/>
        <p:txBody>
          <a:bodyPr>
            <a:normAutofit/>
          </a:bodyPr>
          <a:lstStyle/>
          <a:p>
            <a:r>
              <a:rPr lang="en-US" dirty="0"/>
              <a:t>Azure AD B2C</a:t>
            </a:r>
            <a:endParaRPr lang="nl-NL" dirty="0"/>
          </a:p>
        </p:txBody>
      </p:sp>
      <p:sp>
        <p:nvSpPr>
          <p:cNvPr id="5" name="Text Placeholder 4">
            <a:extLst>
              <a:ext uri="{FF2B5EF4-FFF2-40B4-BE49-F238E27FC236}">
                <a16:creationId xmlns:a16="http://schemas.microsoft.com/office/drawing/2014/main" id="{114E616C-C8A2-48E3-ADFC-11635544AEE8}"/>
              </a:ext>
            </a:extLst>
          </p:cNvPr>
          <p:cNvSpPr>
            <a:spLocks noGrp="1"/>
          </p:cNvSpPr>
          <p:nvPr>
            <p:ph type="body" sz="quarter" idx="14"/>
          </p:nvPr>
        </p:nvSpPr>
        <p:spPr/>
        <p:txBody>
          <a:bodyPr vert="horz" lIns="91440" tIns="109728" rIns="91440" bIns="109728" rtlCol="0" anchor="t">
            <a:noAutofit/>
          </a:bodyPr>
          <a:lstStyle/>
          <a:p>
            <a:r>
              <a:rPr lang="en-US" sz="2400" dirty="0"/>
              <a:t>Purpose and features</a:t>
            </a:r>
            <a:endParaRPr lang="en-US" sz="3100" dirty="0">
              <a:cs typeface="Segoe UI Light"/>
            </a:endParaRPr>
          </a:p>
        </p:txBody>
      </p:sp>
      <p:pic>
        <p:nvPicPr>
          <p:cNvPr id="3" name="tmpC4B1">
            <a:hlinkClick r:id="" action="ppaction://media"/>
            <a:extLst>
              <a:ext uri="{FF2B5EF4-FFF2-40B4-BE49-F238E27FC236}">
                <a16:creationId xmlns:a16="http://schemas.microsoft.com/office/drawing/2014/main" id="{264C7269-0AA8-452E-A5CB-719CE0AD8DC1}"/>
              </a:ext>
            </a:extLst>
          </p:cNvPr>
          <p:cNvPicPr>
            <a:picLocks noChangeAspect="1"/>
          </p:cNvPicPr>
          <p:nvPr>
            <a:videoFile r:link="rId1"/>
            <p:custDataLst>
              <p:tags r:id="rId2"/>
            </p:custDataLst>
            <p:extLst>
              <p:ext uri="{DAA4B4D4-6D71-4841-9C94-3DE7FCFB9230}">
                <p14:media xmlns:p14="http://schemas.microsoft.com/office/powerpoint/2010/main" r:embed="rId3">
                  <p14:trim end="90.6"/>
                </p14:media>
              </p:ext>
              <p:ext uri="{42D2F446-02D8-4167-A562-619A0277C38B}">
                <p15:isNarration xmlns:p15="http://schemas.microsoft.com/office/powerpoint/2012/main" val="1"/>
              </p:ext>
            </p:extLst>
          </p:nvPr>
        </p:nvPicPr>
        <p:blipFill>
          <a:blip r:embed="rId6"/>
          <a:stretch>
            <a:fillRect/>
          </a:stretch>
        </p:blipFill>
        <p:spPr>
          <a:xfrm>
            <a:off x="11861800" y="101600"/>
            <a:ext cx="228600" cy="228600"/>
          </a:xfrm>
          <a:prstGeom prst="rect">
            <a:avLst/>
          </a:prstGeom>
        </p:spPr>
      </p:pic>
    </p:spTree>
    <p:extLst>
      <p:ext uri="{BB962C8B-B14F-4D97-AF65-F5344CB8AC3E}">
        <p14:creationId xmlns:p14="http://schemas.microsoft.com/office/powerpoint/2010/main" val="1612240133"/>
      </p:ext>
    </p:extLst>
  </p:cSld>
  <p:clrMapOvr>
    <a:masterClrMapping/>
  </p:clrMapOvr>
  <mc:AlternateContent xmlns:mc="http://schemas.openxmlformats.org/markup-compatibility/2006" xmlns:p14="http://schemas.microsoft.com/office/powerpoint/2010/main">
    <mc:Choice Requires="p14">
      <p:transition spd="med" p14:dur="700" advTm="3976">
        <p:fade/>
      </p:transition>
    </mc:Choice>
    <mc:Fallback xmlns="">
      <p:transition spd="med" advTm="397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E0776-7BC6-42A8-A9C7-814F98597BFC}"/>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B8C8E465-F501-40F7-BB07-7528A44AB225}"/>
              </a:ext>
            </a:extLst>
          </p:cNvPr>
          <p:cNvSpPr>
            <a:spLocks noGrp="1"/>
          </p:cNvSpPr>
          <p:nvPr>
            <p:ph idx="1"/>
          </p:nvPr>
        </p:nvSpPr>
        <p:spPr/>
        <p:txBody>
          <a:bodyPr/>
          <a:lstStyle/>
          <a:p>
            <a:r>
              <a:rPr lang="en-US" dirty="0"/>
              <a:t>Understand the purpose of B2C</a:t>
            </a:r>
          </a:p>
          <a:p>
            <a:r>
              <a:rPr lang="en-US" dirty="0"/>
              <a:t>Its relationship to Azure AD enterprise</a:t>
            </a:r>
          </a:p>
          <a:p>
            <a:r>
              <a:rPr lang="en-US" dirty="0"/>
              <a:t>Main features of B2C</a:t>
            </a:r>
          </a:p>
        </p:txBody>
      </p:sp>
    </p:spTree>
    <p:extLst>
      <p:ext uri="{BB962C8B-B14F-4D97-AF65-F5344CB8AC3E}">
        <p14:creationId xmlns:p14="http://schemas.microsoft.com/office/powerpoint/2010/main" val="310453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125E3-CC6F-42C0-81D5-0448BA716E1C}"/>
              </a:ext>
            </a:extLst>
          </p:cNvPr>
          <p:cNvSpPr>
            <a:spLocks noGrp="1"/>
          </p:cNvSpPr>
          <p:nvPr>
            <p:ph type="title"/>
          </p:nvPr>
        </p:nvSpPr>
        <p:spPr/>
        <p:txBody>
          <a:bodyPr/>
          <a:lstStyle/>
          <a:p>
            <a:r>
              <a:rPr lang="en-US" dirty="0"/>
              <a:t>B2C in a nutshell</a:t>
            </a:r>
          </a:p>
        </p:txBody>
      </p:sp>
      <p:sp>
        <p:nvSpPr>
          <p:cNvPr id="3" name="Content Placeholder 2">
            <a:extLst>
              <a:ext uri="{FF2B5EF4-FFF2-40B4-BE49-F238E27FC236}">
                <a16:creationId xmlns:a16="http://schemas.microsoft.com/office/drawing/2014/main" id="{30503CDA-D1A5-4958-8A16-D37CF3705489}"/>
              </a:ext>
            </a:extLst>
          </p:cNvPr>
          <p:cNvSpPr>
            <a:spLocks noGrp="1"/>
          </p:cNvSpPr>
          <p:nvPr>
            <p:ph idx="1"/>
          </p:nvPr>
        </p:nvSpPr>
        <p:spPr/>
        <p:txBody>
          <a:bodyPr/>
          <a:lstStyle/>
          <a:p>
            <a:r>
              <a:rPr lang="en-US" dirty="0"/>
              <a:t>Identity Provider</a:t>
            </a:r>
          </a:p>
          <a:p>
            <a:pPr lvl="1"/>
            <a:r>
              <a:rPr lang="en-US" dirty="0"/>
              <a:t>Supports OIDC, OAuth2, SAML and WSFed</a:t>
            </a:r>
          </a:p>
          <a:p>
            <a:pPr lvl="1"/>
            <a:r>
              <a:rPr lang="en-US" dirty="0"/>
              <a:t>Extensive self-service functionality</a:t>
            </a:r>
          </a:p>
          <a:p>
            <a:r>
              <a:rPr lang="en-US" dirty="0"/>
              <a:t>Federation Provider</a:t>
            </a:r>
          </a:p>
          <a:p>
            <a:pPr lvl="1"/>
            <a:r>
              <a:rPr lang="en-US" dirty="0"/>
              <a:t>Consumes OIDC, SAML, WSFed</a:t>
            </a:r>
          </a:p>
          <a:p>
            <a:pPr lvl="1"/>
            <a:r>
              <a:rPr lang="en-US" dirty="0"/>
              <a:t>HRD: list (default), app selected via hints</a:t>
            </a:r>
          </a:p>
          <a:p>
            <a:r>
              <a:rPr lang="en-US" dirty="0"/>
              <a:t>Token issuance customization</a:t>
            </a:r>
          </a:p>
          <a:p>
            <a:pPr lvl="1"/>
            <a:r>
              <a:rPr lang="en-US" dirty="0"/>
              <a:t>REST functions for validation and claim augmentation</a:t>
            </a:r>
          </a:p>
          <a:p>
            <a:pPr lvl="1"/>
            <a:r>
              <a:rPr lang="en-US" dirty="0"/>
              <a:t>2</a:t>
            </a:r>
            <a:r>
              <a:rPr lang="en-US" baseline="30000" dirty="0"/>
              <a:t>nd</a:t>
            </a:r>
            <a:r>
              <a:rPr lang="en-US" dirty="0"/>
              <a:t> FA</a:t>
            </a:r>
          </a:p>
          <a:p>
            <a:pPr lvl="1"/>
            <a:r>
              <a:rPr lang="en-US" dirty="0"/>
              <a:t>Custom user identity</a:t>
            </a:r>
          </a:p>
        </p:txBody>
      </p:sp>
      <p:sp>
        <p:nvSpPr>
          <p:cNvPr id="4" name="Isosceles Triangle 3">
            <a:extLst>
              <a:ext uri="{FF2B5EF4-FFF2-40B4-BE49-F238E27FC236}">
                <a16:creationId xmlns:a16="http://schemas.microsoft.com/office/drawing/2014/main" id="{C2634F4E-5577-4EBF-B2F5-AD0372F2FEEF}"/>
              </a:ext>
            </a:extLst>
          </p:cNvPr>
          <p:cNvSpPr/>
          <p:nvPr/>
        </p:nvSpPr>
        <p:spPr>
          <a:xfrm>
            <a:off x="8430322" y="2123192"/>
            <a:ext cx="1824339" cy="147642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FEFFAFA1-2894-4CBD-965F-B216CF31557C}"/>
              </a:ext>
            </a:extLst>
          </p:cNvPr>
          <p:cNvSpPr/>
          <p:nvPr/>
        </p:nvSpPr>
        <p:spPr>
          <a:xfrm>
            <a:off x="7266135" y="2581133"/>
            <a:ext cx="1458579" cy="535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509F8FE6-B840-4711-ACE7-8E03FF11DDB4}"/>
              </a:ext>
            </a:extLst>
          </p:cNvPr>
          <p:cNvSpPr/>
          <p:nvPr/>
        </p:nvSpPr>
        <p:spPr>
          <a:xfrm>
            <a:off x="9960269" y="2581132"/>
            <a:ext cx="1458579" cy="535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3095A16-2958-4EF7-8E2B-5D1826981E46}"/>
              </a:ext>
            </a:extLst>
          </p:cNvPr>
          <p:cNvSpPr txBox="1"/>
          <p:nvPr/>
        </p:nvSpPr>
        <p:spPr>
          <a:xfrm>
            <a:off x="8852349" y="2676737"/>
            <a:ext cx="417102" cy="369332"/>
          </a:xfrm>
          <a:prstGeom prst="rect">
            <a:avLst/>
          </a:prstGeom>
          <a:noFill/>
        </p:spPr>
        <p:txBody>
          <a:bodyPr wrap="none" rtlCol="0">
            <a:spAutoFit/>
          </a:bodyPr>
          <a:lstStyle/>
          <a:p>
            <a:r>
              <a:rPr lang="en-US" b="1" dirty="0">
                <a:solidFill>
                  <a:schemeClr val="bg1"/>
                </a:solidFill>
              </a:rPr>
              <a:t>FP</a:t>
            </a:r>
          </a:p>
        </p:txBody>
      </p:sp>
      <p:sp>
        <p:nvSpPr>
          <p:cNvPr id="8" name="TextBox 7">
            <a:extLst>
              <a:ext uri="{FF2B5EF4-FFF2-40B4-BE49-F238E27FC236}">
                <a16:creationId xmlns:a16="http://schemas.microsoft.com/office/drawing/2014/main" id="{AB58748F-DC91-4D41-83D8-53188B480459}"/>
              </a:ext>
            </a:extLst>
          </p:cNvPr>
          <p:cNvSpPr txBox="1"/>
          <p:nvPr/>
        </p:nvSpPr>
        <p:spPr>
          <a:xfrm>
            <a:off x="9384309" y="2676737"/>
            <a:ext cx="492443" cy="369332"/>
          </a:xfrm>
          <a:prstGeom prst="rect">
            <a:avLst/>
          </a:prstGeom>
          <a:noFill/>
        </p:spPr>
        <p:txBody>
          <a:bodyPr wrap="none" rtlCol="0">
            <a:spAutoFit/>
          </a:bodyPr>
          <a:lstStyle/>
          <a:p>
            <a:r>
              <a:rPr lang="en-US" b="1" dirty="0">
                <a:solidFill>
                  <a:schemeClr val="bg1"/>
                </a:solidFill>
              </a:rPr>
              <a:t>IdP</a:t>
            </a:r>
          </a:p>
        </p:txBody>
      </p:sp>
    </p:spTree>
    <p:extLst>
      <p:ext uri="{BB962C8B-B14F-4D97-AF65-F5344CB8AC3E}">
        <p14:creationId xmlns:p14="http://schemas.microsoft.com/office/powerpoint/2010/main" val="907969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2A525-ADED-4644-8A91-767D87DF0F1E}"/>
              </a:ext>
            </a:extLst>
          </p:cNvPr>
          <p:cNvSpPr>
            <a:spLocks noGrp="1"/>
          </p:cNvSpPr>
          <p:nvPr>
            <p:ph type="title"/>
          </p:nvPr>
        </p:nvSpPr>
        <p:spPr/>
        <p:txBody>
          <a:bodyPr/>
          <a:lstStyle/>
          <a:p>
            <a:r>
              <a:rPr lang="en-US" dirty="0"/>
              <a:t>Terms</a:t>
            </a:r>
          </a:p>
        </p:txBody>
      </p:sp>
      <p:sp>
        <p:nvSpPr>
          <p:cNvPr id="3" name="Content Placeholder 2">
            <a:extLst>
              <a:ext uri="{FF2B5EF4-FFF2-40B4-BE49-F238E27FC236}">
                <a16:creationId xmlns:a16="http://schemas.microsoft.com/office/drawing/2014/main" id="{D39E97E0-26C6-4EDC-8D8C-915C8B5630A4}"/>
              </a:ext>
            </a:extLst>
          </p:cNvPr>
          <p:cNvSpPr>
            <a:spLocks noGrp="1"/>
          </p:cNvSpPr>
          <p:nvPr>
            <p:ph idx="1"/>
          </p:nvPr>
        </p:nvSpPr>
        <p:spPr/>
        <p:txBody>
          <a:bodyPr/>
          <a:lstStyle/>
          <a:p>
            <a:r>
              <a:rPr lang="en-US" dirty="0"/>
              <a:t>Azure AD (AAD) ‘Classic’</a:t>
            </a:r>
          </a:p>
          <a:p>
            <a:pPr lvl="1"/>
            <a:r>
              <a:rPr lang="en-US" dirty="0"/>
              <a:t>B2E – sync/federation with/to on-premises</a:t>
            </a:r>
          </a:p>
          <a:p>
            <a:pPr lvl="1"/>
            <a:r>
              <a:rPr lang="en-US" dirty="0"/>
              <a:t>B2B – federation to other AAD Classic tenants</a:t>
            </a:r>
          </a:p>
          <a:p>
            <a:pPr lvl="1"/>
            <a:r>
              <a:rPr lang="en-US" dirty="0"/>
              <a:t>Multi-tenant applications – federation to other AAD Classic tenants</a:t>
            </a:r>
          </a:p>
          <a:p>
            <a:pPr lvl="1"/>
            <a:r>
              <a:rPr lang="en-US" dirty="0"/>
              <a:t>Rich authorization/access control framework</a:t>
            </a:r>
          </a:p>
          <a:p>
            <a:r>
              <a:rPr lang="en-US" dirty="0"/>
              <a:t>AAD B2C</a:t>
            </a:r>
          </a:p>
          <a:p>
            <a:pPr lvl="1"/>
            <a:r>
              <a:rPr lang="en-US" dirty="0"/>
              <a:t>Separate tenant type (established at creation)</a:t>
            </a:r>
          </a:p>
          <a:p>
            <a:pPr lvl="1"/>
            <a:r>
              <a:rPr lang="en-US" dirty="0"/>
              <a:t>Separate portal type</a:t>
            </a:r>
          </a:p>
          <a:p>
            <a:pPr lvl="1"/>
            <a:r>
              <a:rPr lang="en-US" dirty="0"/>
              <a:t>Conditional access (Preview)</a:t>
            </a:r>
          </a:p>
        </p:txBody>
      </p:sp>
    </p:spTree>
    <p:extLst>
      <p:ext uri="{BB962C8B-B14F-4D97-AF65-F5344CB8AC3E}">
        <p14:creationId xmlns:p14="http://schemas.microsoft.com/office/powerpoint/2010/main" val="2739513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167C-1E66-48F5-9EE5-793D3318FED3}"/>
              </a:ext>
            </a:extLst>
          </p:cNvPr>
          <p:cNvSpPr>
            <a:spLocks noGrp="1"/>
          </p:cNvSpPr>
          <p:nvPr>
            <p:ph type="title"/>
          </p:nvPr>
        </p:nvSpPr>
        <p:spPr/>
        <p:txBody>
          <a:bodyPr/>
          <a:lstStyle/>
          <a:p>
            <a:r>
              <a:rPr lang="en-US" dirty="0"/>
              <a:t>Some differences vs AAD enterprise</a:t>
            </a:r>
          </a:p>
        </p:txBody>
      </p:sp>
      <p:sp>
        <p:nvSpPr>
          <p:cNvPr id="3" name="Content Placeholder 2">
            <a:extLst>
              <a:ext uri="{FF2B5EF4-FFF2-40B4-BE49-F238E27FC236}">
                <a16:creationId xmlns:a16="http://schemas.microsoft.com/office/drawing/2014/main" id="{D8F4A03A-5166-43C9-9444-440161C824C2}"/>
              </a:ext>
            </a:extLst>
          </p:cNvPr>
          <p:cNvSpPr>
            <a:spLocks noGrp="1"/>
          </p:cNvSpPr>
          <p:nvPr>
            <p:ph idx="1"/>
          </p:nvPr>
        </p:nvSpPr>
        <p:spPr/>
        <p:txBody>
          <a:bodyPr/>
          <a:lstStyle/>
          <a:p>
            <a:r>
              <a:rPr lang="en-US" dirty="0"/>
              <a:t>B2C uses the V2 auth endpoint of AAD as primary</a:t>
            </a:r>
          </a:p>
          <a:p>
            <a:pPr lvl="1"/>
            <a:r>
              <a:rPr lang="en-US" dirty="0"/>
              <a:t>Use MSAL for OAuth2 clients</a:t>
            </a:r>
          </a:p>
          <a:p>
            <a:pPr lvl="1"/>
            <a:r>
              <a:rPr lang="en-US" dirty="0"/>
              <a:t>Limited support for some OAuth2 flows (OBO)</a:t>
            </a:r>
          </a:p>
          <a:p>
            <a:r>
              <a:rPr lang="en-US" dirty="0"/>
              <a:t>Some features not relevant for B2C (</a:t>
            </a:r>
            <a:r>
              <a:rPr lang="en-US" dirty="0" err="1"/>
              <a:t>AADConnect</a:t>
            </a:r>
            <a:r>
              <a:rPr lang="en-US" dirty="0"/>
              <a:t>, device management)</a:t>
            </a:r>
          </a:p>
          <a:p>
            <a:r>
              <a:rPr lang="en-US" dirty="0"/>
              <a:t>Some features disabled due to scalability req (e.g. RABC/group support)</a:t>
            </a:r>
          </a:p>
          <a:p>
            <a:r>
              <a:rPr lang="en-US" dirty="0"/>
              <a:t>Extensive support for user experience customization</a:t>
            </a:r>
          </a:p>
          <a:p>
            <a:r>
              <a:rPr lang="en-US" dirty="0"/>
              <a:t>No fixed domain for user ids</a:t>
            </a:r>
          </a:p>
          <a:p>
            <a:r>
              <a:rPr lang="en-US" dirty="0"/>
              <a:t>Different cost structure</a:t>
            </a:r>
          </a:p>
          <a:p>
            <a:endParaRPr lang="en-US" dirty="0"/>
          </a:p>
        </p:txBody>
      </p:sp>
    </p:spTree>
    <p:extLst>
      <p:ext uri="{BB962C8B-B14F-4D97-AF65-F5344CB8AC3E}">
        <p14:creationId xmlns:p14="http://schemas.microsoft.com/office/powerpoint/2010/main" val="386837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F2DFC-3EF8-472B-9E16-01699001503A}"/>
              </a:ext>
            </a:extLst>
          </p:cNvPr>
          <p:cNvSpPr>
            <a:spLocks noGrp="1"/>
          </p:cNvSpPr>
          <p:nvPr>
            <p:ph type="title"/>
          </p:nvPr>
        </p:nvSpPr>
        <p:spPr/>
        <p:txBody>
          <a:bodyPr/>
          <a:lstStyle/>
          <a:p>
            <a:r>
              <a:rPr lang="en-US" dirty="0"/>
              <a:t>Main features</a:t>
            </a:r>
          </a:p>
        </p:txBody>
      </p:sp>
      <p:sp>
        <p:nvSpPr>
          <p:cNvPr id="3" name="Content Placeholder 2">
            <a:extLst>
              <a:ext uri="{FF2B5EF4-FFF2-40B4-BE49-F238E27FC236}">
                <a16:creationId xmlns:a16="http://schemas.microsoft.com/office/drawing/2014/main" id="{7A4E8A43-E299-40BB-9A2D-C5B95D93C736}"/>
              </a:ext>
            </a:extLst>
          </p:cNvPr>
          <p:cNvSpPr>
            <a:spLocks noGrp="1"/>
          </p:cNvSpPr>
          <p:nvPr>
            <p:ph idx="1"/>
          </p:nvPr>
        </p:nvSpPr>
        <p:spPr/>
        <p:txBody>
          <a:bodyPr/>
          <a:lstStyle/>
          <a:p>
            <a:r>
              <a:rPr lang="en-US" dirty="0"/>
              <a:t>OAuth2/OIDC is the primary protocol</a:t>
            </a:r>
          </a:p>
          <a:p>
            <a:r>
              <a:rPr lang="en-US" dirty="0"/>
              <a:t>User population</a:t>
            </a:r>
          </a:p>
          <a:p>
            <a:pPr lvl="1"/>
            <a:r>
              <a:rPr lang="en-US" dirty="0"/>
              <a:t>Local B2C credentials, or…</a:t>
            </a:r>
          </a:p>
          <a:p>
            <a:pPr lvl="1"/>
            <a:r>
              <a:rPr lang="en-US" dirty="0"/>
              <a:t>Federation to external </a:t>
            </a:r>
            <a:r>
              <a:rPr lang="en-US" dirty="0" err="1"/>
              <a:t>IdPs</a:t>
            </a:r>
            <a:r>
              <a:rPr lang="en-US" dirty="0"/>
              <a:t>, particularly social</a:t>
            </a:r>
          </a:p>
          <a:p>
            <a:r>
              <a:rPr lang="en-US" dirty="0"/>
              <a:t>Support for custom attributes for all users</a:t>
            </a:r>
          </a:p>
          <a:p>
            <a:r>
              <a:rPr lang="en-US" dirty="0"/>
              <a:t>Self-service as primary way of user creation/attribute editing</a:t>
            </a:r>
          </a:p>
          <a:p>
            <a:r>
              <a:rPr lang="en-US" dirty="0"/>
              <a:t>Support for MFA</a:t>
            </a:r>
          </a:p>
        </p:txBody>
      </p:sp>
    </p:spTree>
    <p:extLst>
      <p:ext uri="{BB962C8B-B14F-4D97-AF65-F5344CB8AC3E}">
        <p14:creationId xmlns:p14="http://schemas.microsoft.com/office/powerpoint/2010/main" val="32928681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THENA.MIXSHAPE" val="|streamable=true|audioOnly=true|recordStart=0|recordEnd=6990|recordLength=17670|start=0|end=6990|audioFormat={00001610-0000-0010-8000-00AA00389B71}|audioRate=44100|muted=false|volume=0.8|fadeIn=0|fadeOut=0|videoFormat={34363248-0000-0010-8000-00AA00389B71}|videoRate=15|videoWidth=256|videoHeight=256"/>
</p:tagLst>
</file>

<file path=ppt/tags/tag2.xml><?xml version="1.0" encoding="utf-8"?>
<p:tagLst xmlns:a="http://schemas.openxmlformats.org/drawingml/2006/main" xmlns:r="http://schemas.openxmlformats.org/officeDocument/2006/relationships" xmlns:p="http://schemas.openxmlformats.org/presentationml/2006/main">
  <p:tag name="ATHENA.MIXSHAPE" val="|streamable=true|audioOnly=true|recordStart=6990|recordEnd=10120|recordLength=17670|start=6990|end=10120|audioFormat={00001610-0000-0010-8000-00AA00389B71}|audioRate=44100|muted=false|volume=0.8|fadeIn=0|fadeOut=0|videoFormat={34363248-0000-0010-8000-00AA00389B71}|videoRate=15|videoWidth=256|videoHeight=256"/>
</p:tagLst>
</file>

<file path=ppt/tags/tag3.xml><?xml version="1.0" encoding="utf-8"?>
<p:tagLst xmlns:a="http://schemas.openxmlformats.org/drawingml/2006/main" xmlns:r="http://schemas.openxmlformats.org/officeDocument/2006/relationships" xmlns:p="http://schemas.openxmlformats.org/presentationml/2006/main">
  <p:tag name="ATHENA.MIXSHAPE" val="|streamable=true|audioOnly=true|recordStart=10120|recordEnd=17599|recordLength=17670|start=10120|end=17599|audioFormat={00001610-0000-0010-8000-00AA00389B71}|audioRate=44100|muted=false|volume=0.8|fadeIn=0|fadeOut=0|videoFormat={34363248-0000-0010-8000-00AA00389B71}|videoRate=15|videoWidth=256|videoHeight=256"/>
</p:tagLst>
</file>

<file path=ppt/tags/tag4.xml><?xml version="1.0" encoding="utf-8"?>
<p:tagLst xmlns:a="http://schemas.openxmlformats.org/drawingml/2006/main" xmlns:r="http://schemas.openxmlformats.org/officeDocument/2006/relationships" xmlns:p="http://schemas.openxmlformats.org/presentationml/2006/main">
  <p:tag name="ATHENA.MIXSHAPE" val="|streamable=true|audioOnly=true|recordStart=0|recordEnd=3976|recordLength=4066|start=0|end=3976|audioFormat={00001610-0000-0010-8000-00AA00389B71}|audioRate=44100|muted=false|volume=0.8|fadeIn=0|fadeOut=0|videoFormat={34363248-0000-0010-8000-00AA00389B71}|videoRate=15|videoWidth=256|videoHeight=256"/>
</p:tagLst>
</file>

<file path=ppt/tags/tag5.xml><?xml version="1.0" encoding="utf-8"?>
<p:tagLst xmlns:a="http://schemas.openxmlformats.org/drawingml/2006/main" xmlns:r="http://schemas.openxmlformats.org/officeDocument/2006/relationships" xmlns:p="http://schemas.openxmlformats.org/presentationml/2006/main">
  <p:tag name="ATHENA.MIXSHAPE" val="|streamable=true|audioOnly=true|recordStart=0|recordEnd=3976|recordLength=4066|start=0|end=3976|audioFormat={00001610-0000-0010-8000-00AA00389B71}|audioRate=44100|muted=false|volume=0.8|fadeIn=0|fadeOut=0|videoFormat={34363248-0000-0010-8000-00AA00389B71}|videoRate=15|videoWidth=256|videoHeight=256"/>
</p:tagLst>
</file>

<file path=ppt/tags/tag6.xml><?xml version="1.0" encoding="utf-8"?>
<p:tagLst xmlns:a="http://schemas.openxmlformats.org/drawingml/2006/main" xmlns:r="http://schemas.openxmlformats.org/officeDocument/2006/relationships" xmlns:p="http://schemas.openxmlformats.org/presentationml/2006/main">
  <p:tag name="ATHENA.MIXSHAPE" val="|streamable=true|audioOnly=true|recordStart=0|recordEnd=3976|recordLength=4066|start=0|end=3976|audioFormat={00001610-0000-0010-8000-00AA00389B71}|audioRate=44100|muted=false|volume=0.8|fadeIn=0|fadeOut=0|videoFormat={34363248-0000-0010-8000-00AA00389B71}|videoRate=15|videoWidth=256|videoHeight=256"/>
</p:tagLst>
</file>

<file path=ppt/tags/tag7.xml><?xml version="1.0" encoding="utf-8"?>
<p:tagLst xmlns:a="http://schemas.openxmlformats.org/drawingml/2006/main" xmlns:r="http://schemas.openxmlformats.org/officeDocument/2006/relationships" xmlns:p="http://schemas.openxmlformats.org/presentationml/2006/main">
  <p:tag name="ATHENA.MIXSHAPE" val="|streamable=true|audioOnly=true|recordStart=0|recordEnd=3976|recordLength=4066|start=0|end=3976|audioFormat={00001610-0000-0010-8000-00AA00389B71}|audioRate=44100|muted=false|volume=0.8|fadeIn=0|fadeOut=0|videoFormat={34363248-0000-0010-8000-00AA00389B71}|videoRate=15|videoWidth=256|videoHeight=256"/>
</p:tagLst>
</file>

<file path=ppt/theme/theme1.xml><?xml version="1.0" encoding="utf-8"?>
<a:theme xmlns:a="http://schemas.openxmlformats.org/drawingml/2006/main" name="AS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SD">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D" id="{BC39DEF8-CD66-488F-A5EC-21650630C223}" vid="{E9F489DC-7ADE-444A-8059-7D459453092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_dlc_DocId xmlns="230e9df3-be65-4c73-a93b-d1236ebd677e">CPS089-865814621-1968</_dlc_DocId>
    <_dlc_DocIdUrl xmlns="230e9df3-be65-4c73-a93b-d1236ebd677e">
      <Url>https://microsoft.sharepoint.com/teams/CampusProjectSites089/hahzsakosd/ipdev/_layouts/15/DocIdRedir.aspx?ID=CPS089-865814621-1968</Url>
      <Description>CPS089-865814621-1968</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82B2B93B1EE75848BD89785587EBD494" ma:contentTypeVersion="7" ma:contentTypeDescription="Create a new document." ma:contentTypeScope="" ma:versionID="70604ee67f2f07675d0ef5d63928c10f">
  <xsd:schema xmlns:xsd="http://www.w3.org/2001/XMLSchema" xmlns:xs="http://www.w3.org/2001/XMLSchema" xmlns:p="http://schemas.microsoft.com/office/2006/metadata/properties" xmlns:ns2="230e9df3-be65-4c73-a93b-d1236ebd677e" xmlns:ns3="8101b29b-8a0e-44e4-b1a0-1d2d73225b85" xmlns:ns4="7ed30aa2-a9a3-48dd-93de-4f2bc034e61b" targetNamespace="http://schemas.microsoft.com/office/2006/metadata/properties" ma:root="true" ma:fieldsID="40e5a5be01d3529b9d786d1c61ffb803" ns2:_="" ns3:_="" ns4:_="">
    <xsd:import namespace="230e9df3-be65-4c73-a93b-d1236ebd677e"/>
    <xsd:import namespace="8101b29b-8a0e-44e4-b1a0-1d2d73225b85"/>
    <xsd:import namespace="7ed30aa2-a9a3-48dd-93de-4f2bc034e61b"/>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4:SharedWithUsers" minOccurs="0"/>
                <xsd:element ref="ns4:SharedWithDetails" minOccurs="0"/>
                <xsd:element ref="ns4:LastSharedByUser" minOccurs="0"/>
                <xsd:element ref="ns4: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8101b29b-8a0e-44e4-b1a0-1d2d73225b85"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d30aa2-a9a3-48dd-93de-4f2bc034e61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LastSharedByUser" ma:index="16" nillable="true" ma:displayName="Last Shared By User" ma:internalName="LastSharedByUser" ma:readOnly="true">
      <xsd:simpleType>
        <xsd:restriction base="dms:Note">
          <xsd:maxLength value="255"/>
        </xsd:restriction>
      </xsd:simpleType>
    </xsd:element>
    <xsd:element name="LastSharedByTime" ma:index="17" nillable="true" ma:displayName="Last Shared By Tim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B415054-4057-42AF-B875-4BFE56D25296}">
  <ds:schemaRefs>
    <ds:schemaRef ds:uri="http://schemas.microsoft.com/sharepoint/v3/contenttype/forms"/>
  </ds:schemaRefs>
</ds:datastoreItem>
</file>

<file path=customXml/itemProps2.xml><?xml version="1.0" encoding="utf-8"?>
<ds:datastoreItem xmlns:ds="http://schemas.openxmlformats.org/officeDocument/2006/customXml" ds:itemID="{3C453D07-9B1E-4FC5-B9D7-16CC4FC383E3}">
  <ds:schemaRefs>
    <ds:schemaRef ds:uri="http://schemas.microsoft.com/sharepoint/events"/>
  </ds:schemaRefs>
</ds:datastoreItem>
</file>

<file path=customXml/itemProps3.xml><?xml version="1.0" encoding="utf-8"?>
<ds:datastoreItem xmlns:ds="http://schemas.openxmlformats.org/officeDocument/2006/customXml" ds:itemID="{4EDA0707-CAA9-47E2-97CD-BF9ABBC703A0}">
  <ds:schemaRefs>
    <ds:schemaRef ds:uri="http://schemas.microsoft.com/office/2006/metadata/properties"/>
    <ds:schemaRef ds:uri="http://schemas.microsoft.com/office/infopath/2007/PartnerControls"/>
    <ds:schemaRef ds:uri="230e9df3-be65-4c73-a93b-d1236ebd677e"/>
  </ds:schemaRefs>
</ds:datastoreItem>
</file>

<file path=customXml/itemProps4.xml><?xml version="1.0" encoding="utf-8"?>
<ds:datastoreItem xmlns:ds="http://schemas.openxmlformats.org/officeDocument/2006/customXml" ds:itemID="{96A44D71-B38B-4569-99C9-CE51E152DA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8101b29b-8a0e-44e4-b1a0-1d2d73225b85"/>
    <ds:schemaRef ds:uri="7ed30aa2-a9a3-48dd-93de-4f2bc034e6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1092</TotalTime>
  <Words>1248</Words>
  <Application>Microsoft Office PowerPoint</Application>
  <PresentationFormat>Widescreen</PresentationFormat>
  <Paragraphs>216</Paragraphs>
  <Slides>31</Slides>
  <Notes>18</Notes>
  <HiddenSlides>2</HiddenSlides>
  <MMClips>7</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Consolas</vt:lpstr>
      <vt:lpstr>Segoe UI</vt:lpstr>
      <vt:lpstr>Segoe UI Light</vt:lpstr>
      <vt:lpstr>ASD</vt:lpstr>
      <vt:lpstr>Modern authentication and authorization Azure AD B2C</vt:lpstr>
      <vt:lpstr>PowerPoint Presentation</vt:lpstr>
      <vt:lpstr>Module Overview</vt:lpstr>
      <vt:lpstr>Azure AD B2C</vt:lpstr>
      <vt:lpstr>Objectives</vt:lpstr>
      <vt:lpstr>B2C in a nutshell</vt:lpstr>
      <vt:lpstr>Terms</vt:lpstr>
      <vt:lpstr>Some differences vs AAD enterprise</vt:lpstr>
      <vt:lpstr>Main features</vt:lpstr>
      <vt:lpstr>Azure B2C</vt:lpstr>
      <vt:lpstr>Objectives</vt:lpstr>
      <vt:lpstr>User journey/policy</vt:lpstr>
      <vt:lpstr>Configuration methods</vt:lpstr>
      <vt:lpstr>User journey configuration options</vt:lpstr>
      <vt:lpstr>Azure AD B2C</vt:lpstr>
      <vt:lpstr>Objectives</vt:lpstr>
      <vt:lpstr>PowerPoint Presentation</vt:lpstr>
      <vt:lpstr>Other setup tasks</vt:lpstr>
      <vt:lpstr>Azure AD B2C</vt:lpstr>
      <vt:lpstr>Objectives</vt:lpstr>
      <vt:lpstr>What needs to be configured?</vt:lpstr>
      <vt:lpstr>PowerPoint Presentation</vt:lpstr>
      <vt:lpstr>PowerPoint Presentation</vt:lpstr>
      <vt:lpstr>UI Customization</vt:lpstr>
      <vt:lpstr>MS Graph</vt:lpstr>
      <vt:lpstr>Azure AD B2C</vt:lpstr>
      <vt:lpstr>Objectives</vt:lpstr>
      <vt:lpstr>PowerPoint Presentation</vt:lpstr>
      <vt:lpstr>Basic workflow for working with IEF</vt:lpstr>
      <vt:lpstr>Tools and 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authentication and authorization</dc:title>
  <cp:lastModifiedBy>Marius Rochon</cp:lastModifiedBy>
  <cp:revision>28</cp:revision>
  <dcterms:modified xsi:type="dcterms:W3CDTF">2020-10-21T03:55:35Z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tinodo@microsoft.com</vt:lpwstr>
  </property>
  <property fmtid="{D5CDD505-2E9C-101B-9397-08002B2CF9AE}" pid="5" name="MSIP_Label_f42aa342-8706-4288-bd11-ebb85995028c_SetDate">
    <vt:lpwstr>2017-11-06T09:38:17.0317155Z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0x01010082B2B93B1EE75848BD89785587EBD494</vt:lpwstr>
  </property>
  <property fmtid="{D5CDD505-2E9C-101B-9397-08002B2CF9AE}" pid="11" name="_dlc_DocIdItemGuid">
    <vt:lpwstr>f60244b9-3aa6-4089-a538-fb86428b2028</vt:lpwstr>
  </property>
</Properties>
</file>