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1"/>
  </p:notesMasterIdLst>
  <p:handoutMasterIdLst>
    <p:handoutMasterId r:id="rId52"/>
  </p:handoutMasterIdLst>
  <p:sldIdLst>
    <p:sldId id="289" r:id="rId6"/>
    <p:sldId id="314" r:id="rId7"/>
    <p:sldId id="257" r:id="rId8"/>
    <p:sldId id="288" r:id="rId9"/>
    <p:sldId id="290" r:id="rId10"/>
    <p:sldId id="318" r:id="rId11"/>
    <p:sldId id="259" r:id="rId12"/>
    <p:sldId id="260" r:id="rId13"/>
    <p:sldId id="292" r:id="rId14"/>
    <p:sldId id="293" r:id="rId15"/>
    <p:sldId id="262" r:id="rId16"/>
    <p:sldId id="295" r:id="rId17"/>
    <p:sldId id="296" r:id="rId18"/>
    <p:sldId id="264" r:id="rId19"/>
    <p:sldId id="266" r:id="rId20"/>
    <p:sldId id="297" r:id="rId21"/>
    <p:sldId id="298" r:id="rId22"/>
    <p:sldId id="319" r:id="rId23"/>
    <p:sldId id="324" r:id="rId24"/>
    <p:sldId id="320" r:id="rId25"/>
    <p:sldId id="321" r:id="rId26"/>
    <p:sldId id="323" r:id="rId27"/>
    <p:sldId id="265" r:id="rId28"/>
    <p:sldId id="315" r:id="rId29"/>
    <p:sldId id="322" r:id="rId30"/>
    <p:sldId id="300" r:id="rId31"/>
    <p:sldId id="301" r:id="rId32"/>
    <p:sldId id="270" r:id="rId33"/>
    <p:sldId id="271" r:id="rId34"/>
    <p:sldId id="272" r:id="rId35"/>
    <p:sldId id="304" r:id="rId36"/>
    <p:sldId id="305" r:id="rId37"/>
    <p:sldId id="275" r:id="rId38"/>
    <p:sldId id="276" r:id="rId39"/>
    <p:sldId id="277" r:id="rId40"/>
    <p:sldId id="306" r:id="rId41"/>
    <p:sldId id="308" r:id="rId42"/>
    <p:sldId id="309" r:id="rId43"/>
    <p:sldId id="280" r:id="rId44"/>
    <p:sldId id="281" r:id="rId45"/>
    <p:sldId id="282" r:id="rId46"/>
    <p:sldId id="310" r:id="rId47"/>
    <p:sldId id="312" r:id="rId48"/>
    <p:sldId id="313" r:id="rId49"/>
    <p:sldId id="28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8423E9FF-0595-43D0-80CA-DD5A29AE18EB}">
          <p14:sldIdLst>
            <p14:sldId id="289"/>
            <p14:sldId id="314"/>
            <p14:sldId id="257"/>
          </p14:sldIdLst>
        </p14:section>
        <p14:section name="Authentication Requirements" id="{C5DF851A-2B28-4DF0-B52E-25E8BC94932B}">
          <p14:sldIdLst>
            <p14:sldId id="288"/>
            <p14:sldId id="290"/>
            <p14:sldId id="318"/>
            <p14:sldId id="259"/>
            <p14:sldId id="260"/>
          </p14:sldIdLst>
        </p14:section>
        <p14:section name="Basic Tasks" id="{43E6916B-6948-464B-B5FF-9758692C1114}">
          <p14:sldIdLst>
            <p14:sldId id="292"/>
            <p14:sldId id="293"/>
            <p14:sldId id="262"/>
          </p14:sldIdLst>
        </p14:section>
        <p14:section name="Tookits" id="{6FD09C0E-24A2-4EAE-BCCF-AF1A592DC7D9}">
          <p14:sldIdLst>
            <p14:sldId id="295"/>
            <p14:sldId id="296"/>
            <p14:sldId id="264"/>
            <p14:sldId id="266"/>
            <p14:sldId id="297"/>
            <p14:sldId id="298"/>
            <p14:sldId id="319"/>
            <p14:sldId id="324"/>
            <p14:sldId id="320"/>
            <p14:sldId id="321"/>
            <p14:sldId id="323"/>
            <p14:sldId id="265"/>
            <p14:sldId id="315"/>
            <p14:sldId id="322"/>
          </p14:sldIdLst>
        </p14:section>
        <p14:section name="Augmenting Claims" id="{68B466B3-0355-4917-83F4-4C81F8AF5942}">
          <p14:sldIdLst>
            <p14:sldId id="300"/>
            <p14:sldId id="301"/>
            <p14:sldId id="270"/>
            <p14:sldId id="271"/>
            <p14:sldId id="272"/>
          </p14:sldIdLst>
        </p14:section>
        <p14:section name="Multi-Tenant Applications" id="{A6D0D10B-8EDD-4672-81A0-AE0B326DF0E8}">
          <p14:sldIdLst>
            <p14:sldId id="304"/>
            <p14:sldId id="305"/>
            <p14:sldId id="275"/>
            <p14:sldId id="276"/>
            <p14:sldId id="277"/>
            <p14:sldId id="306"/>
          </p14:sldIdLst>
        </p14:section>
        <p14:section name="Authorization" id="{E783D669-AD36-4E2F-B4E3-9427EA687D19}">
          <p14:sldIdLst>
            <p14:sldId id="308"/>
            <p14:sldId id="309"/>
            <p14:sldId id="280"/>
            <p14:sldId id="281"/>
            <p14:sldId id="282"/>
            <p14:sldId id="310"/>
            <p14:sldId id="312"/>
            <p14:sldId id="313"/>
          </p14:sldIdLst>
        </p14:section>
        <p14:section name="End" id="{A8DAF819-49D8-4825-A6CF-4522F1DB347D}">
          <p14:sldIdLst>
            <p14:sldId id="2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38836C-5289-4CC8-BDC4-4C84A9E1CEEF}" v="76" dt="2017-11-15T14:10:47.3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518" autoAdjust="0"/>
  </p:normalViewPr>
  <p:slideViewPr>
    <p:cSldViewPr snapToGrid="0">
      <p:cViewPr varScale="1">
        <p:scale>
          <a:sx n="100" d="100"/>
          <a:sy n="100" d="100"/>
        </p:scale>
        <p:origin x="186" y="51"/>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microsoft.com/office/2016/11/relationships/changesInfo" Target="changesInfos/changesInfo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Van Doesburg" userId="1003BFFD801C1A8E@LIVE.COM" providerId="AD" clId="Web-{DA274FBF-6158-4541-A1A2-2BDB69BFBB69}"/>
    <pc:docChg chg="modSld">
      <pc:chgData name="Steven Van Doesburg" userId="1003BFFD801C1A8E@LIVE.COM" providerId="AD" clId="Web-{DA274FBF-6158-4541-A1A2-2BDB69BFBB69}" dt="2017-11-15T14:03:10.001" v="38"/>
      <pc:docMkLst>
        <pc:docMk/>
      </pc:docMkLst>
      <pc:sldChg chg="modSp">
        <pc:chgData name="Steven Van Doesburg" userId="1003BFFD801C1A8E@LIVE.COM" providerId="AD" clId="Web-{DA274FBF-6158-4541-A1A2-2BDB69BFBB69}" dt="2017-11-15T14:01:50.217" v="26"/>
        <pc:sldMkLst>
          <pc:docMk/>
          <pc:sldMk cId="3574377741" sldId="305"/>
        </pc:sldMkLst>
        <pc:spChg chg="mod">
          <ac:chgData name="Steven Van Doesburg" userId="1003BFFD801C1A8E@LIVE.COM" providerId="AD" clId="Web-{DA274FBF-6158-4541-A1A2-2BDB69BFBB69}" dt="2017-11-15T14:01:50.217" v="26"/>
          <ac:spMkLst>
            <pc:docMk/>
            <pc:sldMk cId="3574377741" sldId="305"/>
            <ac:spMk id="4" creationId="{32049DF4-CAD1-4C58-A56F-AD825303CFAA}"/>
          </ac:spMkLst>
        </pc:spChg>
      </pc:sldChg>
      <pc:sldChg chg="modSp">
        <pc:chgData name="Steven Van Doesburg" userId="1003BFFD801C1A8E@LIVE.COM" providerId="AD" clId="Web-{DA274FBF-6158-4541-A1A2-2BDB69BFBB69}" dt="2017-11-15T14:03:07.048" v="36"/>
        <pc:sldMkLst>
          <pc:docMk/>
          <pc:sldMk cId="1025015686" sldId="309"/>
        </pc:sldMkLst>
        <pc:spChg chg="mod">
          <ac:chgData name="Steven Van Doesburg" userId="1003BFFD801C1A8E@LIVE.COM" providerId="AD" clId="Web-{DA274FBF-6158-4541-A1A2-2BDB69BFBB69}" dt="2017-11-15T14:03:07.048" v="36"/>
          <ac:spMkLst>
            <pc:docMk/>
            <pc:sldMk cId="1025015686" sldId="309"/>
            <ac:spMk id="4" creationId="{AC2CC0C2-5FC4-4C0F-BB31-9F19968B5951}"/>
          </ac:spMkLst>
        </pc:spChg>
      </pc:sldChg>
    </pc:docChg>
  </pc:docChgLst>
  <pc:docChgLst>
    <pc:chgData name="Tino Donderwinkel" userId="0571b9db-0e92-41a8-9832-f6fed62244fc" providerId="ADAL" clId="{A3E9114E-857E-419B-9E26-785612CFD76E}"/>
    <pc:docChg chg="addSld modSld">
      <pc:chgData name="Tino Donderwinkel" userId="0571b9db-0e92-41a8-9832-f6fed62244fc" providerId="ADAL" clId="{A3E9114E-857E-419B-9E26-785612CFD76E}" dt="2017-11-07T20:48:59.240" v="2"/>
      <pc:docMkLst>
        <pc:docMk/>
      </pc:docMkLst>
      <pc:sldChg chg="addSp delSp modSp add modTransition">
        <pc:chgData name="Tino Donderwinkel" userId="0571b9db-0e92-41a8-9832-f6fed62244fc" providerId="ADAL" clId="{A3E9114E-857E-419B-9E26-785612CFD76E}" dt="2017-11-07T20:48:59.240" v="2"/>
        <pc:sldMkLst>
          <pc:docMk/>
          <pc:sldMk cId="1359825563" sldId="314"/>
        </pc:sldMkLst>
        <pc:spChg chg="del">
          <ac:chgData name="Tino Donderwinkel" userId="0571b9db-0e92-41a8-9832-f6fed62244fc" providerId="ADAL" clId="{A3E9114E-857E-419B-9E26-785612CFD76E}" dt="2017-11-07T20:48:56.319" v="1"/>
          <ac:spMkLst>
            <pc:docMk/>
            <pc:sldMk cId="1359825563" sldId="314"/>
            <ac:spMk id="2" creationId="{51F1217B-8094-4EB7-8D64-81BEC801AF14}"/>
          </ac:spMkLst>
        </pc:spChg>
        <pc:spChg chg="del">
          <ac:chgData name="Tino Donderwinkel" userId="0571b9db-0e92-41a8-9832-f6fed62244fc" providerId="ADAL" clId="{A3E9114E-857E-419B-9E26-785612CFD76E}" dt="2017-11-07T20:48:56.319" v="1"/>
          <ac:spMkLst>
            <pc:docMk/>
            <pc:sldMk cId="1359825563" sldId="314"/>
            <ac:spMk id="3" creationId="{4604804B-2571-4DB6-A0CC-342CB191E886}"/>
          </ac:spMkLst>
        </pc:spChg>
        <pc:spChg chg="add del mod">
          <ac:chgData name="Tino Donderwinkel" userId="0571b9db-0e92-41a8-9832-f6fed62244fc" providerId="ADAL" clId="{A3E9114E-857E-419B-9E26-785612CFD76E}" dt="2017-11-07T20:48:59.240" v="2"/>
          <ac:spMkLst>
            <pc:docMk/>
            <pc:sldMk cId="1359825563" sldId="314"/>
            <ac:spMk id="4" creationId="{1BB478F9-2FE7-460F-BEF5-E2E7D1DBAB8D}"/>
          </ac:spMkLst>
        </pc:spChg>
        <pc:spChg chg="add del mod">
          <ac:chgData name="Tino Donderwinkel" userId="0571b9db-0e92-41a8-9832-f6fed62244fc" providerId="ADAL" clId="{A3E9114E-857E-419B-9E26-785612CFD76E}" dt="2017-11-07T20:48:59.240" v="2"/>
          <ac:spMkLst>
            <pc:docMk/>
            <pc:sldMk cId="1359825563" sldId="314"/>
            <ac:spMk id="5" creationId="{598AFB46-BD70-4812-A774-60503EE9BC97}"/>
          </ac:spMkLst>
        </pc:spChg>
      </pc:sldChg>
    </pc:docChg>
  </pc:docChgLst>
  <pc:docChgLst>
    <pc:chgData name="Steven Van Doesburg" userId="8651e738-6a4a-4106-9f90-2ec75f24894c" providerId="ADAL" clId="{9638836C-5289-4CC8-BDC4-4C84A9E1CEEF}"/>
    <pc:docChg chg="custSel delSld modSld modMainMaster modSection">
      <pc:chgData name="Steven Van Doesburg" userId="8651e738-6a4a-4106-9f90-2ec75f24894c" providerId="ADAL" clId="{9638836C-5289-4CC8-BDC4-4C84A9E1CEEF}" dt="2017-11-15T14:10:47.364" v="125" actId="20577"/>
      <pc:docMkLst>
        <pc:docMk/>
      </pc:docMkLst>
      <pc:sldChg chg="modSp">
        <pc:chgData name="Steven Van Doesburg" userId="8651e738-6a4a-4106-9f90-2ec75f24894c" providerId="ADAL" clId="{9638836C-5289-4CC8-BDC4-4C84A9E1CEEF}" dt="2017-11-15T13:31:35.300" v="16" actId="20577"/>
        <pc:sldMkLst>
          <pc:docMk/>
          <pc:sldMk cId="1702874378" sldId="288"/>
        </pc:sldMkLst>
        <pc:spChg chg="mod">
          <ac:chgData name="Steven Van Doesburg" userId="8651e738-6a4a-4106-9f90-2ec75f24894c" providerId="ADAL" clId="{9638836C-5289-4CC8-BDC4-4C84A9E1CEEF}" dt="2017-11-15T13:31:35.300" v="16" actId="20577"/>
          <ac:spMkLst>
            <pc:docMk/>
            <pc:sldMk cId="1702874378" sldId="288"/>
            <ac:spMk id="7" creationId="{80EA3EF5-8C28-47E6-9B19-91F0F88914C1}"/>
          </ac:spMkLst>
        </pc:spChg>
      </pc:sldChg>
      <pc:sldChg chg="modSp">
        <pc:chgData name="Steven Van Doesburg" userId="8651e738-6a4a-4106-9f90-2ec75f24894c" providerId="ADAL" clId="{9638836C-5289-4CC8-BDC4-4C84A9E1CEEF}" dt="2017-11-15T13:32:00.971" v="35" actId="6549"/>
        <pc:sldMkLst>
          <pc:docMk/>
          <pc:sldMk cId="4052796115" sldId="290"/>
        </pc:sldMkLst>
        <pc:spChg chg="mod">
          <ac:chgData name="Steven Van Doesburg" userId="8651e738-6a4a-4106-9f90-2ec75f24894c" providerId="ADAL" clId="{9638836C-5289-4CC8-BDC4-4C84A9E1CEEF}" dt="2017-11-15T13:32:00.971" v="35" actId="6549"/>
          <ac:spMkLst>
            <pc:docMk/>
            <pc:sldMk cId="4052796115" sldId="290"/>
            <ac:spMk id="4" creationId="{395B999E-FBCA-4479-8A9D-A6F8ED4009B1}"/>
          </ac:spMkLst>
        </pc:spChg>
      </pc:sldChg>
      <pc:sldChg chg="del">
        <pc:chgData name="Steven Van Doesburg" userId="8651e738-6a4a-4106-9f90-2ec75f24894c" providerId="ADAL" clId="{9638836C-5289-4CC8-BDC4-4C84A9E1CEEF}" dt="2017-11-15T14:08:03.684" v="78" actId="2696"/>
        <pc:sldMkLst>
          <pc:docMk/>
          <pc:sldMk cId="2054554633" sldId="291"/>
        </pc:sldMkLst>
      </pc:sldChg>
      <pc:sldChg chg="modSp">
        <pc:chgData name="Steven Van Doesburg" userId="8651e738-6a4a-4106-9f90-2ec75f24894c" providerId="ADAL" clId="{9638836C-5289-4CC8-BDC4-4C84A9E1CEEF}" dt="2017-11-15T13:33:06.724" v="36" actId="20577"/>
        <pc:sldMkLst>
          <pc:docMk/>
          <pc:sldMk cId="877230651" sldId="292"/>
        </pc:sldMkLst>
        <pc:spChg chg="mod">
          <ac:chgData name="Steven Van Doesburg" userId="8651e738-6a4a-4106-9f90-2ec75f24894c" providerId="ADAL" clId="{9638836C-5289-4CC8-BDC4-4C84A9E1CEEF}" dt="2017-11-15T13:33:06.724" v="36" actId="20577"/>
          <ac:spMkLst>
            <pc:docMk/>
            <pc:sldMk cId="877230651" sldId="292"/>
            <ac:spMk id="7" creationId="{80EA3EF5-8C28-47E6-9B19-91F0F88914C1}"/>
          </ac:spMkLst>
        </pc:spChg>
      </pc:sldChg>
      <pc:sldChg chg="modSp">
        <pc:chgData name="Steven Van Doesburg" userId="8651e738-6a4a-4106-9f90-2ec75f24894c" providerId="ADAL" clId="{9638836C-5289-4CC8-BDC4-4C84A9E1CEEF}" dt="2017-11-15T13:33:23.886" v="37" actId="20577"/>
        <pc:sldMkLst>
          <pc:docMk/>
          <pc:sldMk cId="3897840993" sldId="293"/>
        </pc:sldMkLst>
        <pc:spChg chg="mod">
          <ac:chgData name="Steven Van Doesburg" userId="8651e738-6a4a-4106-9f90-2ec75f24894c" providerId="ADAL" clId="{9638836C-5289-4CC8-BDC4-4C84A9E1CEEF}" dt="2017-11-15T13:33:23.886" v="37" actId="20577"/>
          <ac:spMkLst>
            <pc:docMk/>
            <pc:sldMk cId="3897840993" sldId="293"/>
            <ac:spMk id="4" creationId="{C8A85D57-727A-4469-BA7E-0CC503BA85F4}"/>
          </ac:spMkLst>
        </pc:spChg>
      </pc:sldChg>
      <pc:sldChg chg="del">
        <pc:chgData name="Steven Van Doesburg" userId="8651e738-6a4a-4106-9f90-2ec75f24894c" providerId="ADAL" clId="{9638836C-5289-4CC8-BDC4-4C84A9E1CEEF}" dt="2017-11-15T14:08:45.106" v="93" actId="2696"/>
        <pc:sldMkLst>
          <pc:docMk/>
          <pc:sldMk cId="3570274276" sldId="294"/>
        </pc:sldMkLst>
      </pc:sldChg>
      <pc:sldChg chg="modSp">
        <pc:chgData name="Steven Van Doesburg" userId="8651e738-6a4a-4106-9f90-2ec75f24894c" providerId="ADAL" clId="{9638836C-5289-4CC8-BDC4-4C84A9E1CEEF}" dt="2017-11-15T13:34:20.782" v="42" actId="20577"/>
        <pc:sldMkLst>
          <pc:docMk/>
          <pc:sldMk cId="4091651151" sldId="295"/>
        </pc:sldMkLst>
        <pc:spChg chg="mod">
          <ac:chgData name="Steven Van Doesburg" userId="8651e738-6a4a-4106-9f90-2ec75f24894c" providerId="ADAL" clId="{9638836C-5289-4CC8-BDC4-4C84A9E1CEEF}" dt="2017-11-15T13:34:20.782" v="42" actId="20577"/>
          <ac:spMkLst>
            <pc:docMk/>
            <pc:sldMk cId="4091651151" sldId="295"/>
            <ac:spMk id="7" creationId="{80EA3EF5-8C28-47E6-9B19-91F0F88914C1}"/>
          </ac:spMkLst>
        </pc:spChg>
      </pc:sldChg>
      <pc:sldChg chg="modSp">
        <pc:chgData name="Steven Van Doesburg" userId="8651e738-6a4a-4106-9f90-2ec75f24894c" providerId="ADAL" clId="{9638836C-5289-4CC8-BDC4-4C84A9E1CEEF}" dt="2017-11-15T13:35:16.723" v="54" actId="6549"/>
        <pc:sldMkLst>
          <pc:docMk/>
          <pc:sldMk cId="3565628758" sldId="296"/>
        </pc:sldMkLst>
        <pc:spChg chg="mod">
          <ac:chgData name="Steven Van Doesburg" userId="8651e738-6a4a-4106-9f90-2ec75f24894c" providerId="ADAL" clId="{9638836C-5289-4CC8-BDC4-4C84A9E1CEEF}" dt="2017-11-15T13:35:16.723" v="54" actId="6549"/>
          <ac:spMkLst>
            <pc:docMk/>
            <pc:sldMk cId="3565628758" sldId="296"/>
            <ac:spMk id="4" creationId="{4F28DEDC-B79D-433E-ADC4-EE2539790649}"/>
          </ac:spMkLst>
        </pc:spChg>
      </pc:sldChg>
      <pc:sldChg chg="del">
        <pc:chgData name="Steven Van Doesburg" userId="8651e738-6a4a-4106-9f90-2ec75f24894c" providerId="ADAL" clId="{9638836C-5289-4CC8-BDC4-4C84A9E1CEEF}" dt="2017-11-15T14:09:07.225" v="95" actId="2696"/>
        <pc:sldMkLst>
          <pc:docMk/>
          <pc:sldMk cId="612445306" sldId="299"/>
        </pc:sldMkLst>
      </pc:sldChg>
      <pc:sldChg chg="modSp">
        <pc:chgData name="Steven Van Doesburg" userId="8651e738-6a4a-4106-9f90-2ec75f24894c" providerId="ADAL" clId="{9638836C-5289-4CC8-BDC4-4C84A9E1CEEF}" dt="2017-11-15T13:36:12.089" v="55" actId="20577"/>
        <pc:sldMkLst>
          <pc:docMk/>
          <pc:sldMk cId="4081380358" sldId="301"/>
        </pc:sldMkLst>
        <pc:spChg chg="mod">
          <ac:chgData name="Steven Van Doesburg" userId="8651e738-6a4a-4106-9f90-2ec75f24894c" providerId="ADAL" clId="{9638836C-5289-4CC8-BDC4-4C84A9E1CEEF}" dt="2017-11-15T13:36:12.089" v="55" actId="20577"/>
          <ac:spMkLst>
            <pc:docMk/>
            <pc:sldMk cId="4081380358" sldId="301"/>
            <ac:spMk id="4" creationId="{CA356E77-9152-44BC-95C0-D0486ABA0A1B}"/>
          </ac:spMkLst>
        </pc:spChg>
      </pc:sldChg>
      <pc:sldChg chg="del">
        <pc:chgData name="Steven Van Doesburg" userId="8651e738-6a4a-4106-9f90-2ec75f24894c" providerId="ADAL" clId="{9638836C-5289-4CC8-BDC4-4C84A9E1CEEF}" dt="2017-11-15T14:09:26.630" v="97" actId="2696"/>
        <pc:sldMkLst>
          <pc:docMk/>
          <pc:sldMk cId="1416622663" sldId="303"/>
        </pc:sldMkLst>
      </pc:sldChg>
      <pc:sldChg chg="del">
        <pc:chgData name="Steven Van Doesburg" userId="8651e738-6a4a-4106-9f90-2ec75f24894c" providerId="ADAL" clId="{9638836C-5289-4CC8-BDC4-4C84A9E1CEEF}" dt="2017-11-15T14:09:56.824" v="100" actId="2696"/>
        <pc:sldMkLst>
          <pc:docMk/>
          <pc:sldMk cId="597257481" sldId="307"/>
        </pc:sldMkLst>
      </pc:sldChg>
      <pc:sldChg chg="modSp">
        <pc:chgData name="Steven Van Doesburg" userId="8651e738-6a4a-4106-9f90-2ec75f24894c" providerId="ADAL" clId="{9638836C-5289-4CC8-BDC4-4C84A9E1CEEF}" dt="2017-11-15T14:10:47.364" v="125" actId="20577"/>
        <pc:sldMkLst>
          <pc:docMk/>
          <pc:sldMk cId="3638835129" sldId="312"/>
        </pc:sldMkLst>
        <pc:spChg chg="mod">
          <ac:chgData name="Steven Van Doesburg" userId="8651e738-6a4a-4106-9f90-2ec75f24894c" providerId="ADAL" clId="{9638836C-5289-4CC8-BDC4-4C84A9E1CEEF}" dt="2017-11-15T14:10:47.364" v="125" actId="20577"/>
          <ac:spMkLst>
            <pc:docMk/>
            <pc:sldMk cId="3638835129" sldId="312"/>
            <ac:spMk id="5" creationId="{BD0A76A0-DF67-4ACB-855D-6F190EB7B5D0}"/>
          </ac:spMkLst>
        </pc:spChg>
      </pc:sldChg>
      <pc:sldMasterChg chg="modSldLayout">
        <pc:chgData name="Steven Van Doesburg" userId="8651e738-6a4a-4106-9f90-2ec75f24894c" providerId="ADAL" clId="{9638836C-5289-4CC8-BDC4-4C84A9E1CEEF}" dt="2017-11-15T14:07:38.664" v="77" actId="20577"/>
        <pc:sldMasterMkLst>
          <pc:docMk/>
          <pc:sldMasterMk cId="645284692" sldId="2147483648"/>
        </pc:sldMasterMkLst>
        <pc:sldLayoutChg chg="modSp">
          <pc:chgData name="Steven Van Doesburg" userId="8651e738-6a4a-4106-9f90-2ec75f24894c" providerId="ADAL" clId="{9638836C-5289-4CC8-BDC4-4C84A9E1CEEF}" dt="2017-11-15T13:31:52.864" v="25" actId="6549"/>
          <pc:sldLayoutMkLst>
            <pc:docMk/>
            <pc:sldMasterMk cId="645284692" sldId="2147483648"/>
            <pc:sldLayoutMk cId="4170800896" sldId="2147483691"/>
          </pc:sldLayoutMkLst>
          <pc:spChg chg="mod">
            <ac:chgData name="Steven Van Doesburg" userId="8651e738-6a4a-4106-9f90-2ec75f24894c" providerId="ADAL" clId="{9638836C-5289-4CC8-BDC4-4C84A9E1CEEF}" dt="2017-11-15T13:31:52.864" v="25" actId="6549"/>
            <ac:spMkLst>
              <pc:docMk/>
              <pc:sldMasterMk cId="645284692" sldId="2147483648"/>
              <pc:sldLayoutMk cId="4170800896" sldId="2147483691"/>
              <ac:spMk id="3" creationId="{61DC996A-0B64-4491-BEE2-DC6E9FD4390B}"/>
            </ac:spMkLst>
          </pc:spChg>
        </pc:sldLayoutChg>
        <pc:sldLayoutChg chg="modSp">
          <pc:chgData name="Steven Van Doesburg" userId="8651e738-6a4a-4106-9f90-2ec75f24894c" providerId="ADAL" clId="{9638836C-5289-4CC8-BDC4-4C84A9E1CEEF}" dt="2017-11-15T14:07:38.664" v="77" actId="20577"/>
          <pc:sldLayoutMkLst>
            <pc:docMk/>
            <pc:sldMasterMk cId="645284692" sldId="2147483648"/>
            <pc:sldLayoutMk cId="1441271765" sldId="2147483692"/>
          </pc:sldLayoutMkLst>
          <pc:spChg chg="mod">
            <ac:chgData name="Steven Van Doesburg" userId="8651e738-6a4a-4106-9f90-2ec75f24894c" providerId="ADAL" clId="{9638836C-5289-4CC8-BDC4-4C84A9E1CEEF}" dt="2017-11-15T14:07:38.664" v="77" actId="20577"/>
            <ac:spMkLst>
              <pc:docMk/>
              <pc:sldMasterMk cId="645284692" sldId="2147483648"/>
              <pc:sldLayoutMk cId="1441271765" sldId="2147483692"/>
              <ac:spMk id="5" creationId="{6DA46040-213F-4CC6-94D3-2F9450739868}"/>
            </ac:spMkLst>
          </pc:spChg>
          <pc:spChg chg="mod">
            <ac:chgData name="Steven Van Doesburg" userId="8651e738-6a4a-4106-9f90-2ec75f24894c" providerId="ADAL" clId="{9638836C-5289-4CC8-BDC4-4C84A9E1CEEF}" dt="2017-11-15T14:07:32.663" v="69" actId="20577"/>
            <ac:spMkLst>
              <pc:docMk/>
              <pc:sldMasterMk cId="645284692" sldId="2147483648"/>
              <pc:sldLayoutMk cId="1441271765" sldId="2147483692"/>
              <ac:spMk id="6" creationId="{D0E0D15E-5B98-4A0F-930F-6E482B21D8D9}"/>
            </ac:spMkLst>
          </pc:spChg>
        </pc:sldLayoutChg>
      </pc:sldMasterChg>
    </pc:docChg>
  </pc:docChgLst>
  <pc:docChgLst>
    <pc:chgData name="Tino Donderwinkel" userId="0571b9db-0e92-41a8-9832-f6fed62244fc" providerId="ADAL" clId="{748FE15E-8CA7-4E98-93C5-CE6B9881BF0E}"/>
    <pc:docChg chg="undo custSel addSld delSld modSld sldOrd modSection">
      <pc:chgData name="Tino Donderwinkel" userId="0571b9db-0e92-41a8-9832-f6fed62244fc" providerId="ADAL" clId="{748FE15E-8CA7-4E98-93C5-CE6B9881BF0E}" dt="2017-11-07T10:02:51.858" v="1675" actId="2696"/>
      <pc:docMkLst>
        <pc:docMk/>
      </pc:docMkLst>
      <pc:sldChg chg="delSp modSp">
        <pc:chgData name="Tino Donderwinkel" userId="0571b9db-0e92-41a8-9832-f6fed62244fc" providerId="ADAL" clId="{748FE15E-8CA7-4E98-93C5-CE6B9881BF0E}" dt="2017-11-07T09:39:33.401" v="252" actId="12"/>
        <pc:sldMkLst>
          <pc:docMk/>
          <pc:sldMk cId="811969589" sldId="260"/>
        </pc:sldMkLst>
        <pc:spChg chg="mod">
          <ac:chgData name="Tino Donderwinkel" userId="0571b9db-0e92-41a8-9832-f6fed62244fc" providerId="ADAL" clId="{748FE15E-8CA7-4E98-93C5-CE6B9881BF0E}" dt="2017-11-07T09:39:33.401" v="252" actId="12"/>
          <ac:spMkLst>
            <pc:docMk/>
            <pc:sldMk cId="811969589" sldId="260"/>
            <ac:spMk id="4" creationId="{F17BCCBE-D071-4A72-9DF5-DBE63AC72264}"/>
          </ac:spMkLst>
        </pc:spChg>
        <pc:picChg chg="del">
          <ac:chgData name="Tino Donderwinkel" userId="0571b9db-0e92-41a8-9832-f6fed62244fc" providerId="ADAL" clId="{748FE15E-8CA7-4E98-93C5-CE6B9881BF0E}" dt="2017-11-07T09:39:29.271" v="251" actId="478"/>
          <ac:picMkLst>
            <pc:docMk/>
            <pc:sldMk cId="811969589" sldId="260"/>
            <ac:picMk id="5" creationId="{84B27908-3036-4A2D-8F4C-7D46AC25F493}"/>
          </ac:picMkLst>
        </pc:picChg>
      </pc:sldChg>
      <pc:sldChg chg="addSp delSp modSp">
        <pc:chgData name="Tino Donderwinkel" userId="0571b9db-0e92-41a8-9832-f6fed62244fc" providerId="ADAL" clId="{748FE15E-8CA7-4E98-93C5-CE6B9881BF0E}" dt="2017-11-07T09:41:48.543" v="349" actId="1076"/>
        <pc:sldMkLst>
          <pc:docMk/>
          <pc:sldMk cId="4005440281" sldId="262"/>
        </pc:sldMkLst>
        <pc:spChg chg="del">
          <ac:chgData name="Tino Donderwinkel" userId="0571b9db-0e92-41a8-9832-f6fed62244fc" providerId="ADAL" clId="{748FE15E-8CA7-4E98-93C5-CE6B9881BF0E}" dt="2017-11-07T09:41:42.152" v="348" actId="478"/>
          <ac:spMkLst>
            <pc:docMk/>
            <pc:sldMk cId="4005440281" sldId="262"/>
            <ac:spMk id="3" creationId="{00000000-0000-0000-0000-000000000000}"/>
          </ac:spMkLst>
        </pc:spChg>
        <pc:spChg chg="add del mod">
          <ac:chgData name="Tino Donderwinkel" userId="0571b9db-0e92-41a8-9832-f6fed62244fc" providerId="ADAL" clId="{748FE15E-8CA7-4E98-93C5-CE6B9881BF0E}" dt="2017-11-07T09:40:35.858" v="337" actId="1076"/>
          <ac:spMkLst>
            <pc:docMk/>
            <pc:sldMk cId="4005440281" sldId="262"/>
            <ac:spMk id="4" creationId="{F021A581-B7F7-4962-8DA1-11114B42A446}"/>
          </ac:spMkLst>
        </pc:spChg>
        <pc:graphicFrameChg chg="mod modGraphic">
          <ac:chgData name="Tino Donderwinkel" userId="0571b9db-0e92-41a8-9832-f6fed62244fc" providerId="ADAL" clId="{748FE15E-8CA7-4E98-93C5-CE6B9881BF0E}" dt="2017-11-07T09:41:48.543" v="349" actId="1076"/>
          <ac:graphicFrameMkLst>
            <pc:docMk/>
            <pc:sldMk cId="4005440281" sldId="262"/>
            <ac:graphicFrameMk id="5" creationId="{109BDA50-9A21-4B00-8069-AA08CCDAA7CE}"/>
          </ac:graphicFrameMkLst>
        </pc:graphicFrameChg>
      </pc:sldChg>
      <pc:sldChg chg="addSp delSp modSp modAnim">
        <pc:chgData name="Tino Donderwinkel" userId="0571b9db-0e92-41a8-9832-f6fed62244fc" providerId="ADAL" clId="{748FE15E-8CA7-4E98-93C5-CE6B9881BF0E}" dt="2017-11-07T09:45:25.177" v="636" actId="1076"/>
        <pc:sldMkLst>
          <pc:docMk/>
          <pc:sldMk cId="2463215179" sldId="264"/>
        </pc:sldMkLst>
        <pc:spChg chg="del">
          <ac:chgData name="Tino Donderwinkel" userId="0571b9db-0e92-41a8-9832-f6fed62244fc" providerId="ADAL" clId="{748FE15E-8CA7-4E98-93C5-CE6B9881BF0E}" dt="2017-11-07T09:43:45.415" v="617" actId="478"/>
          <ac:spMkLst>
            <pc:docMk/>
            <pc:sldMk cId="2463215179" sldId="264"/>
            <ac:spMk id="3" creationId="{00000000-0000-0000-0000-000000000000}"/>
          </ac:spMkLst>
        </pc:spChg>
        <pc:spChg chg="add del mod">
          <ac:chgData name="Tino Donderwinkel" userId="0571b9db-0e92-41a8-9832-f6fed62244fc" providerId="ADAL" clId="{748FE15E-8CA7-4E98-93C5-CE6B9881BF0E}" dt="2017-11-07T09:43:41.433" v="616" actId="1076"/>
          <ac:spMkLst>
            <pc:docMk/>
            <pc:sldMk cId="2463215179" sldId="264"/>
            <ac:spMk id="4" creationId="{19F6531E-B969-4122-AB26-F2955C097393}"/>
          </ac:spMkLst>
        </pc:spChg>
        <pc:spChg chg="mod">
          <ac:chgData name="Tino Donderwinkel" userId="0571b9db-0e92-41a8-9832-f6fed62244fc" providerId="ADAL" clId="{748FE15E-8CA7-4E98-93C5-CE6B9881BF0E}" dt="2017-11-07T09:44:25.448" v="624" actId="13822"/>
          <ac:spMkLst>
            <pc:docMk/>
            <pc:sldMk cId="2463215179" sldId="264"/>
            <ac:spMk id="5" creationId="{00000000-0000-0000-0000-000000000000}"/>
          </ac:spMkLst>
        </pc:spChg>
        <pc:spChg chg="mod">
          <ac:chgData name="Tino Donderwinkel" userId="0571b9db-0e92-41a8-9832-f6fed62244fc" providerId="ADAL" clId="{748FE15E-8CA7-4E98-93C5-CE6B9881BF0E}" dt="2017-11-07T09:44:20.756" v="622" actId="13822"/>
          <ac:spMkLst>
            <pc:docMk/>
            <pc:sldMk cId="2463215179" sldId="264"/>
            <ac:spMk id="6" creationId="{00000000-0000-0000-0000-000000000000}"/>
          </ac:spMkLst>
        </pc:spChg>
        <pc:spChg chg="mod">
          <ac:chgData name="Tino Donderwinkel" userId="0571b9db-0e92-41a8-9832-f6fed62244fc" providerId="ADAL" clId="{748FE15E-8CA7-4E98-93C5-CE6B9881BF0E}" dt="2017-11-07T09:44:22.289" v="623" actId="13822"/>
          <ac:spMkLst>
            <pc:docMk/>
            <pc:sldMk cId="2463215179" sldId="264"/>
            <ac:spMk id="8" creationId="{00000000-0000-0000-0000-000000000000}"/>
          </ac:spMkLst>
        </pc:spChg>
        <pc:spChg chg="mod">
          <ac:chgData name="Tino Donderwinkel" userId="0571b9db-0e92-41a8-9832-f6fed62244fc" providerId="ADAL" clId="{748FE15E-8CA7-4E98-93C5-CE6B9881BF0E}" dt="2017-11-07T09:44:22.289" v="623" actId="13822"/>
          <ac:spMkLst>
            <pc:docMk/>
            <pc:sldMk cId="2463215179" sldId="264"/>
            <ac:spMk id="9" creationId="{00000000-0000-0000-0000-000000000000}"/>
          </ac:spMkLst>
        </pc:spChg>
        <pc:spChg chg="mod">
          <ac:chgData name="Tino Donderwinkel" userId="0571b9db-0e92-41a8-9832-f6fed62244fc" providerId="ADAL" clId="{748FE15E-8CA7-4E98-93C5-CE6B9881BF0E}" dt="2017-11-07T09:44:22.289" v="623" actId="13822"/>
          <ac:spMkLst>
            <pc:docMk/>
            <pc:sldMk cId="2463215179" sldId="264"/>
            <ac:spMk id="10" creationId="{00000000-0000-0000-0000-000000000000}"/>
          </ac:spMkLst>
        </pc:spChg>
        <pc:spChg chg="mod">
          <ac:chgData name="Tino Donderwinkel" userId="0571b9db-0e92-41a8-9832-f6fed62244fc" providerId="ADAL" clId="{748FE15E-8CA7-4E98-93C5-CE6B9881BF0E}" dt="2017-11-07T09:45:13.397" v="635" actId="1076"/>
          <ac:spMkLst>
            <pc:docMk/>
            <pc:sldMk cId="2463215179" sldId="264"/>
            <ac:spMk id="12" creationId="{00000000-0000-0000-0000-000000000000}"/>
          </ac:spMkLst>
        </pc:spChg>
        <pc:spChg chg="del mod topLvl">
          <ac:chgData name="Tino Donderwinkel" userId="0571b9db-0e92-41a8-9832-f6fed62244fc" providerId="ADAL" clId="{748FE15E-8CA7-4E98-93C5-CE6B9881BF0E}" dt="2017-11-07T09:44:51.675" v="628" actId="478"/>
          <ac:spMkLst>
            <pc:docMk/>
            <pc:sldMk cId="2463215179" sldId="264"/>
            <ac:spMk id="14" creationId="{00000000-0000-0000-0000-000000000000}"/>
          </ac:spMkLst>
        </pc:spChg>
        <pc:spChg chg="mod">
          <ac:chgData name="Tino Donderwinkel" userId="0571b9db-0e92-41a8-9832-f6fed62244fc" providerId="ADAL" clId="{748FE15E-8CA7-4E98-93C5-CE6B9881BF0E}" dt="2017-11-07T09:44:13.466" v="620" actId="13822"/>
          <ac:spMkLst>
            <pc:docMk/>
            <pc:sldMk cId="2463215179" sldId="264"/>
            <ac:spMk id="17" creationId="{E62ACE11-7C9F-46AE-BA91-744B5E3F5BEB}"/>
          </ac:spMkLst>
        </pc:spChg>
        <pc:spChg chg="add mod">
          <ac:chgData name="Tino Donderwinkel" userId="0571b9db-0e92-41a8-9832-f6fed62244fc" providerId="ADAL" clId="{748FE15E-8CA7-4E98-93C5-CE6B9881BF0E}" dt="2017-11-07T09:45:05.038" v="634" actId="1076"/>
          <ac:spMkLst>
            <pc:docMk/>
            <pc:sldMk cId="2463215179" sldId="264"/>
            <ac:spMk id="19" creationId="{D8342E7D-3CDC-4F54-8893-9B0209310AEC}"/>
          </ac:spMkLst>
        </pc:spChg>
        <pc:spChg chg="mod">
          <ac:chgData name="Tino Donderwinkel" userId="0571b9db-0e92-41a8-9832-f6fed62244fc" providerId="ADAL" clId="{748FE15E-8CA7-4E98-93C5-CE6B9881BF0E}" dt="2017-11-07T09:44:11.480" v="619" actId="13822"/>
          <ac:spMkLst>
            <pc:docMk/>
            <pc:sldMk cId="2463215179" sldId="264"/>
            <ac:spMk id="20" creationId="{00000000-0000-0000-0000-000000000000}"/>
          </ac:spMkLst>
        </pc:spChg>
        <pc:spChg chg="mod">
          <ac:chgData name="Tino Donderwinkel" userId="0571b9db-0e92-41a8-9832-f6fed62244fc" providerId="ADAL" clId="{748FE15E-8CA7-4E98-93C5-CE6B9881BF0E}" dt="2017-11-07T09:44:07.518" v="618" actId="13822"/>
          <ac:spMkLst>
            <pc:docMk/>
            <pc:sldMk cId="2463215179" sldId="264"/>
            <ac:spMk id="21" creationId="{00000000-0000-0000-0000-000000000000}"/>
          </ac:spMkLst>
        </pc:spChg>
        <pc:spChg chg="mod">
          <ac:chgData name="Tino Donderwinkel" userId="0571b9db-0e92-41a8-9832-f6fed62244fc" providerId="ADAL" clId="{748FE15E-8CA7-4E98-93C5-CE6B9881BF0E}" dt="2017-11-07T09:45:25.177" v="636" actId="1076"/>
          <ac:spMkLst>
            <pc:docMk/>
            <pc:sldMk cId="2463215179" sldId="264"/>
            <ac:spMk id="22" creationId="{00000000-0000-0000-0000-000000000000}"/>
          </ac:spMkLst>
        </pc:spChg>
        <pc:grpChg chg="topLvl">
          <ac:chgData name="Tino Donderwinkel" userId="0571b9db-0e92-41a8-9832-f6fed62244fc" providerId="ADAL" clId="{748FE15E-8CA7-4E98-93C5-CE6B9881BF0E}" dt="2017-11-07T09:44:51.675" v="628" actId="478"/>
          <ac:grpSpMkLst>
            <pc:docMk/>
            <pc:sldMk cId="2463215179" sldId="264"/>
            <ac:grpSpMk id="7" creationId="{00000000-0000-0000-0000-000000000000}"/>
          </ac:grpSpMkLst>
        </pc:grpChg>
        <pc:grpChg chg="del">
          <ac:chgData name="Tino Donderwinkel" userId="0571b9db-0e92-41a8-9832-f6fed62244fc" providerId="ADAL" clId="{748FE15E-8CA7-4E98-93C5-CE6B9881BF0E}" dt="2017-11-07T09:44:51.675" v="628" actId="478"/>
          <ac:grpSpMkLst>
            <pc:docMk/>
            <pc:sldMk cId="2463215179" sldId="264"/>
            <ac:grpSpMk id="11" creationId="{00000000-0000-0000-0000-000000000000}"/>
          </ac:grpSpMkLst>
        </pc:grpChg>
      </pc:sldChg>
      <pc:sldChg chg="addSp delSp modSp modAnim">
        <pc:chgData name="Tino Donderwinkel" userId="0571b9db-0e92-41a8-9832-f6fed62244fc" providerId="ADAL" clId="{748FE15E-8CA7-4E98-93C5-CE6B9881BF0E}" dt="2017-11-07T09:46:21.293" v="647" actId="20577"/>
        <pc:sldMkLst>
          <pc:docMk/>
          <pc:sldMk cId="3154216143" sldId="265"/>
        </pc:sldMkLst>
        <pc:spChg chg="mod">
          <ac:chgData name="Tino Donderwinkel" userId="0571b9db-0e92-41a8-9832-f6fed62244fc" providerId="ADAL" clId="{748FE15E-8CA7-4E98-93C5-CE6B9881BF0E}" dt="2017-11-07T09:46:21.293" v="647" actId="20577"/>
          <ac:spMkLst>
            <pc:docMk/>
            <pc:sldMk cId="3154216143" sldId="265"/>
            <ac:spMk id="3" creationId="{00000000-0000-0000-0000-000000000000}"/>
          </ac:spMkLst>
        </pc:spChg>
        <pc:spChg chg="add del mod">
          <ac:chgData name="Tino Donderwinkel" userId="0571b9db-0e92-41a8-9832-f6fed62244fc" providerId="ADAL" clId="{748FE15E-8CA7-4E98-93C5-CE6B9881BF0E}" dt="2017-11-07T09:45:39.837" v="638" actId="20577"/>
          <ac:spMkLst>
            <pc:docMk/>
            <pc:sldMk cId="3154216143" sldId="265"/>
            <ac:spMk id="5" creationId="{67F6EC74-0DC7-42F7-B049-AD36D7187C46}"/>
          </ac:spMkLst>
        </pc:spChg>
        <pc:spChg chg="add del mod">
          <ac:chgData name="Tino Donderwinkel" userId="0571b9db-0e92-41a8-9832-f6fed62244fc" providerId="ADAL" clId="{748FE15E-8CA7-4E98-93C5-CE6B9881BF0E}" dt="2017-11-07T09:45:39.837" v="638" actId="20577"/>
          <ac:spMkLst>
            <pc:docMk/>
            <pc:sldMk cId="3154216143" sldId="265"/>
            <ac:spMk id="6" creationId="{4427F260-7631-4776-8AA0-3A0EE042DB67}"/>
          </ac:spMkLst>
        </pc:spChg>
        <pc:graphicFrameChg chg="mod modGraphic">
          <ac:chgData name="Tino Donderwinkel" userId="0571b9db-0e92-41a8-9832-f6fed62244fc" providerId="ADAL" clId="{748FE15E-8CA7-4E98-93C5-CE6B9881BF0E}" dt="2017-11-07T09:46:09.345" v="643" actId="1076"/>
          <ac:graphicFrameMkLst>
            <pc:docMk/>
            <pc:sldMk cId="3154216143" sldId="265"/>
            <ac:graphicFrameMk id="4" creationId="{00000000-0000-0000-0000-000000000000}"/>
          </ac:graphicFrameMkLst>
        </pc:graphicFrameChg>
      </pc:sldChg>
      <pc:sldChg chg="addSp delSp modSp modTransition">
        <pc:chgData name="Tino Donderwinkel" userId="0571b9db-0e92-41a8-9832-f6fed62244fc" providerId="ADAL" clId="{748FE15E-8CA7-4E98-93C5-CE6B9881BF0E}" dt="2017-11-07T09:46:51.305" v="652" actId="1076"/>
        <pc:sldMkLst>
          <pc:docMk/>
          <pc:sldMk cId="3371423280" sldId="266"/>
        </pc:sldMkLst>
        <pc:spChg chg="mod">
          <ac:chgData name="Tino Donderwinkel" userId="0571b9db-0e92-41a8-9832-f6fed62244fc" providerId="ADAL" clId="{748FE15E-8CA7-4E98-93C5-CE6B9881BF0E}" dt="2017-11-07T09:46:31.398" v="649" actId="27636"/>
          <ac:spMkLst>
            <pc:docMk/>
            <pc:sldMk cId="3371423280" sldId="266"/>
            <ac:spMk id="2" creationId="{00000000-0000-0000-0000-000000000000}"/>
          </ac:spMkLst>
        </pc:spChg>
        <pc:spChg chg="add del mod">
          <ac:chgData name="Tino Donderwinkel" userId="0571b9db-0e92-41a8-9832-f6fed62244fc" providerId="ADAL" clId="{748FE15E-8CA7-4E98-93C5-CE6B9881BF0E}" dt="2017-11-07T09:46:33.517" v="650" actId="1076"/>
          <ac:spMkLst>
            <pc:docMk/>
            <pc:sldMk cId="3371423280" sldId="266"/>
            <ac:spMk id="3" creationId="{82E4AB72-FDF7-4D03-96ED-2FFC9A63C589}"/>
          </ac:spMkLst>
        </pc:spChg>
        <pc:spChg chg="mod">
          <ac:chgData name="Tino Donderwinkel" userId="0571b9db-0e92-41a8-9832-f6fed62244fc" providerId="ADAL" clId="{748FE15E-8CA7-4E98-93C5-CE6B9881BF0E}" dt="2017-11-07T09:46:40.334" v="651" actId="1076"/>
          <ac:spMkLst>
            <pc:docMk/>
            <pc:sldMk cId="3371423280" sldId="266"/>
            <ac:spMk id="4" creationId="{00000000-0000-0000-0000-000000000000}"/>
          </ac:spMkLst>
        </pc:spChg>
        <pc:spChg chg="mod">
          <ac:chgData name="Tino Donderwinkel" userId="0571b9db-0e92-41a8-9832-f6fed62244fc" providerId="ADAL" clId="{748FE15E-8CA7-4E98-93C5-CE6B9881BF0E}" dt="2017-11-07T09:46:40.334" v="651" actId="1076"/>
          <ac:spMkLst>
            <pc:docMk/>
            <pc:sldMk cId="3371423280" sldId="266"/>
            <ac:spMk id="5" creationId="{00000000-0000-0000-0000-000000000000}"/>
          </ac:spMkLst>
        </pc:spChg>
        <pc:spChg chg="mod">
          <ac:chgData name="Tino Donderwinkel" userId="0571b9db-0e92-41a8-9832-f6fed62244fc" providerId="ADAL" clId="{748FE15E-8CA7-4E98-93C5-CE6B9881BF0E}" dt="2017-11-07T09:46:40.334" v="651" actId="1076"/>
          <ac:spMkLst>
            <pc:docMk/>
            <pc:sldMk cId="3371423280" sldId="266"/>
            <ac:spMk id="6" creationId="{00000000-0000-0000-0000-000000000000}"/>
          </ac:spMkLst>
        </pc:spChg>
        <pc:spChg chg="mod">
          <ac:chgData name="Tino Donderwinkel" userId="0571b9db-0e92-41a8-9832-f6fed62244fc" providerId="ADAL" clId="{748FE15E-8CA7-4E98-93C5-CE6B9881BF0E}" dt="2017-11-07T09:46:40.334" v="651" actId="1076"/>
          <ac:spMkLst>
            <pc:docMk/>
            <pc:sldMk cId="3371423280" sldId="266"/>
            <ac:spMk id="7" creationId="{00000000-0000-0000-0000-000000000000}"/>
          </ac:spMkLst>
        </pc:spChg>
        <pc:spChg chg="mod">
          <ac:chgData name="Tino Donderwinkel" userId="0571b9db-0e92-41a8-9832-f6fed62244fc" providerId="ADAL" clId="{748FE15E-8CA7-4E98-93C5-CE6B9881BF0E}" dt="2017-11-07T09:46:40.334" v="651" actId="1076"/>
          <ac:spMkLst>
            <pc:docMk/>
            <pc:sldMk cId="3371423280" sldId="266"/>
            <ac:spMk id="8" creationId="{00000000-0000-0000-0000-000000000000}"/>
          </ac:spMkLst>
        </pc:spChg>
        <pc:spChg chg="mod">
          <ac:chgData name="Tino Donderwinkel" userId="0571b9db-0e92-41a8-9832-f6fed62244fc" providerId="ADAL" clId="{748FE15E-8CA7-4E98-93C5-CE6B9881BF0E}" dt="2017-11-07T09:46:40.334" v="651" actId="1076"/>
          <ac:spMkLst>
            <pc:docMk/>
            <pc:sldMk cId="3371423280" sldId="266"/>
            <ac:spMk id="9" creationId="{00000000-0000-0000-0000-000000000000}"/>
          </ac:spMkLst>
        </pc:spChg>
        <pc:spChg chg="mod">
          <ac:chgData name="Tino Donderwinkel" userId="0571b9db-0e92-41a8-9832-f6fed62244fc" providerId="ADAL" clId="{748FE15E-8CA7-4E98-93C5-CE6B9881BF0E}" dt="2017-11-07T09:46:40.334" v="651" actId="1076"/>
          <ac:spMkLst>
            <pc:docMk/>
            <pc:sldMk cId="3371423280" sldId="266"/>
            <ac:spMk id="10" creationId="{00000000-0000-0000-0000-000000000000}"/>
          </ac:spMkLst>
        </pc:spChg>
        <pc:spChg chg="mod">
          <ac:chgData name="Tino Donderwinkel" userId="0571b9db-0e92-41a8-9832-f6fed62244fc" providerId="ADAL" clId="{748FE15E-8CA7-4E98-93C5-CE6B9881BF0E}" dt="2017-11-07T09:46:51.305" v="652" actId="1076"/>
          <ac:spMkLst>
            <pc:docMk/>
            <pc:sldMk cId="3371423280" sldId="266"/>
            <ac:spMk id="18" creationId="{00000000-0000-0000-0000-000000000000}"/>
          </ac:spMkLst>
        </pc:spChg>
        <pc:cxnChg chg="mod">
          <ac:chgData name="Tino Donderwinkel" userId="0571b9db-0e92-41a8-9832-f6fed62244fc" providerId="ADAL" clId="{748FE15E-8CA7-4E98-93C5-CE6B9881BF0E}" dt="2017-11-07T09:46:40.334" v="651" actId="1076"/>
          <ac:cxnSpMkLst>
            <pc:docMk/>
            <pc:sldMk cId="3371423280" sldId="266"/>
            <ac:cxnSpMk id="12" creationId="{00000000-0000-0000-0000-000000000000}"/>
          </ac:cxnSpMkLst>
        </pc:cxnChg>
        <pc:cxnChg chg="mod">
          <ac:chgData name="Tino Donderwinkel" userId="0571b9db-0e92-41a8-9832-f6fed62244fc" providerId="ADAL" clId="{748FE15E-8CA7-4E98-93C5-CE6B9881BF0E}" dt="2017-11-07T09:46:40.334" v="651" actId="1076"/>
          <ac:cxnSpMkLst>
            <pc:docMk/>
            <pc:sldMk cId="3371423280" sldId="266"/>
            <ac:cxnSpMk id="13" creationId="{00000000-0000-0000-0000-000000000000}"/>
          </ac:cxnSpMkLst>
        </pc:cxnChg>
      </pc:sldChg>
      <pc:sldChg chg="addSp delSp modSp">
        <pc:chgData name="Tino Donderwinkel" userId="0571b9db-0e92-41a8-9832-f6fed62244fc" providerId="ADAL" clId="{748FE15E-8CA7-4E98-93C5-CE6B9881BF0E}" dt="2017-11-07T09:48:54.458" v="858" actId="20577"/>
        <pc:sldMkLst>
          <pc:docMk/>
          <pc:sldMk cId="824903517" sldId="270"/>
        </pc:sldMkLst>
        <pc:spChg chg="add del mod">
          <ac:chgData name="Tino Donderwinkel" userId="0571b9db-0e92-41a8-9832-f6fed62244fc" providerId="ADAL" clId="{748FE15E-8CA7-4E98-93C5-CE6B9881BF0E}" dt="2017-11-07T09:48:35.956" v="839" actId="20577"/>
          <ac:spMkLst>
            <pc:docMk/>
            <pc:sldMk cId="824903517" sldId="270"/>
            <ac:spMk id="2" creationId="{8F56BA6B-64F2-4A65-885A-E656BAD30F04}"/>
          </ac:spMkLst>
        </pc:spChg>
        <pc:spChg chg="mod">
          <ac:chgData name="Tino Donderwinkel" userId="0571b9db-0e92-41a8-9832-f6fed62244fc" providerId="ADAL" clId="{748FE15E-8CA7-4E98-93C5-CE6B9881BF0E}" dt="2017-11-07T09:48:54.458" v="858" actId="20577"/>
          <ac:spMkLst>
            <pc:docMk/>
            <pc:sldMk cId="824903517" sldId="270"/>
            <ac:spMk id="3" creationId="{00000000-0000-0000-0000-000000000000}"/>
          </ac:spMkLst>
        </pc:spChg>
        <pc:spChg chg="mod">
          <ac:chgData name="Tino Donderwinkel" userId="0571b9db-0e92-41a8-9832-f6fed62244fc" providerId="ADAL" clId="{748FE15E-8CA7-4E98-93C5-CE6B9881BF0E}" dt="2017-11-07T09:48:39.257" v="841" actId="27636"/>
          <ac:spMkLst>
            <pc:docMk/>
            <pc:sldMk cId="824903517" sldId="270"/>
            <ac:spMk id="4" creationId="{00000000-0000-0000-0000-000000000000}"/>
          </ac:spMkLst>
        </pc:spChg>
        <pc:spChg chg="add del mod">
          <ac:chgData name="Tino Donderwinkel" userId="0571b9db-0e92-41a8-9832-f6fed62244fc" providerId="ADAL" clId="{748FE15E-8CA7-4E98-93C5-CE6B9881BF0E}" dt="2017-11-07T09:48:35.956" v="839" actId="20577"/>
          <ac:spMkLst>
            <pc:docMk/>
            <pc:sldMk cId="824903517" sldId="270"/>
            <ac:spMk id="5" creationId="{B59A8885-A7E4-4A43-BE87-3A2C9A3ED678}"/>
          </ac:spMkLst>
        </pc:spChg>
        <pc:spChg chg="add del mod">
          <ac:chgData name="Tino Donderwinkel" userId="0571b9db-0e92-41a8-9832-f6fed62244fc" providerId="ADAL" clId="{748FE15E-8CA7-4E98-93C5-CE6B9881BF0E}" dt="2017-11-07T09:48:42.797" v="842" actId="20577"/>
          <ac:spMkLst>
            <pc:docMk/>
            <pc:sldMk cId="824903517" sldId="270"/>
            <ac:spMk id="6" creationId="{1644576E-533E-4BD8-A2B0-7DF9136315A1}"/>
          </ac:spMkLst>
        </pc:spChg>
        <pc:spChg chg="add del mod">
          <ac:chgData name="Tino Donderwinkel" userId="0571b9db-0e92-41a8-9832-f6fed62244fc" providerId="ADAL" clId="{748FE15E-8CA7-4E98-93C5-CE6B9881BF0E}" dt="2017-11-07T09:48:42.797" v="842" actId="20577"/>
          <ac:spMkLst>
            <pc:docMk/>
            <pc:sldMk cId="824903517" sldId="270"/>
            <ac:spMk id="7" creationId="{A80BDD2A-AD44-4331-B33A-84ACAFCA20B1}"/>
          </ac:spMkLst>
        </pc:spChg>
      </pc:sldChg>
      <pc:sldChg chg="addSp delSp modSp">
        <pc:chgData name="Tino Donderwinkel" userId="0571b9db-0e92-41a8-9832-f6fed62244fc" providerId="ADAL" clId="{748FE15E-8CA7-4E98-93C5-CE6B9881BF0E}" dt="2017-11-07T09:49:46.127" v="863" actId="20577"/>
        <pc:sldMkLst>
          <pc:docMk/>
          <pc:sldMk cId="3498643916" sldId="271"/>
        </pc:sldMkLst>
        <pc:spChg chg="mod">
          <ac:chgData name="Tino Donderwinkel" userId="0571b9db-0e92-41a8-9832-f6fed62244fc" providerId="ADAL" clId="{748FE15E-8CA7-4E98-93C5-CE6B9881BF0E}" dt="2017-11-07T09:49:46.127" v="863" actId="20577"/>
          <ac:spMkLst>
            <pc:docMk/>
            <pc:sldMk cId="3498643916" sldId="271"/>
            <ac:spMk id="2" creationId="{5E4A3DAA-60C3-4059-9676-466FEDC1CB73}"/>
          </ac:spMkLst>
        </pc:spChg>
        <pc:spChg chg="del">
          <ac:chgData name="Tino Donderwinkel" userId="0571b9db-0e92-41a8-9832-f6fed62244fc" providerId="ADAL" clId="{748FE15E-8CA7-4E98-93C5-CE6B9881BF0E}" dt="2017-11-07T09:49:14.101" v="860" actId="478"/>
          <ac:spMkLst>
            <pc:docMk/>
            <pc:sldMk cId="3498643916" sldId="271"/>
            <ac:spMk id="3" creationId="{E227D844-E4E3-4FB5-97D7-D4A25C43F6A5}"/>
          </ac:spMkLst>
        </pc:spChg>
        <pc:spChg chg="add del mod">
          <ac:chgData name="Tino Donderwinkel" userId="0571b9db-0e92-41a8-9832-f6fed62244fc" providerId="ADAL" clId="{748FE15E-8CA7-4E98-93C5-CE6B9881BF0E}" dt="2017-11-07T09:49:08.917" v="859" actId="20577"/>
          <ac:spMkLst>
            <pc:docMk/>
            <pc:sldMk cId="3498643916" sldId="271"/>
            <ac:spMk id="6" creationId="{3B1D3F1A-605E-4D6C-8174-88006B07E127}"/>
          </ac:spMkLst>
        </pc:spChg>
        <pc:spChg chg="add del mod">
          <ac:chgData name="Tino Donderwinkel" userId="0571b9db-0e92-41a8-9832-f6fed62244fc" providerId="ADAL" clId="{748FE15E-8CA7-4E98-93C5-CE6B9881BF0E}" dt="2017-11-07T09:49:08.917" v="859" actId="20577"/>
          <ac:spMkLst>
            <pc:docMk/>
            <pc:sldMk cId="3498643916" sldId="271"/>
            <ac:spMk id="7" creationId="{D4478064-89A8-43ED-9DF3-D9AE1E774E8D}"/>
          </ac:spMkLst>
        </pc:spChg>
      </pc:sldChg>
      <pc:sldChg chg="addSp delSp modSp">
        <pc:chgData name="Tino Donderwinkel" userId="0571b9db-0e92-41a8-9832-f6fed62244fc" providerId="ADAL" clId="{748FE15E-8CA7-4E98-93C5-CE6B9881BF0E}" dt="2017-11-07T09:50:10.585" v="869" actId="478"/>
        <pc:sldMkLst>
          <pc:docMk/>
          <pc:sldMk cId="1096628758" sldId="272"/>
        </pc:sldMkLst>
        <pc:spChg chg="mod">
          <ac:chgData name="Tino Donderwinkel" userId="0571b9db-0e92-41a8-9832-f6fed62244fc" providerId="ADAL" clId="{748FE15E-8CA7-4E98-93C5-CE6B9881BF0E}" dt="2017-11-07T09:50:05.232" v="868" actId="20577"/>
          <ac:spMkLst>
            <pc:docMk/>
            <pc:sldMk cId="1096628758" sldId="272"/>
            <ac:spMk id="2" creationId="{785DBAF5-C962-45CE-8ED9-AB30034F42BC}"/>
          </ac:spMkLst>
        </pc:spChg>
        <pc:spChg chg="del">
          <ac:chgData name="Tino Donderwinkel" userId="0571b9db-0e92-41a8-9832-f6fed62244fc" providerId="ADAL" clId="{748FE15E-8CA7-4E98-93C5-CE6B9881BF0E}" dt="2017-11-07T09:50:10.585" v="869" actId="478"/>
          <ac:spMkLst>
            <pc:docMk/>
            <pc:sldMk cId="1096628758" sldId="272"/>
            <ac:spMk id="3" creationId="{6B4CB720-496A-4065-8543-883DDA4BE170}"/>
          </ac:spMkLst>
        </pc:spChg>
        <pc:spChg chg="add del mod">
          <ac:chgData name="Tino Donderwinkel" userId="0571b9db-0e92-41a8-9832-f6fed62244fc" providerId="ADAL" clId="{748FE15E-8CA7-4E98-93C5-CE6B9881BF0E}" dt="2017-11-07T09:49:56.217" v="864" actId="478"/>
          <ac:spMkLst>
            <pc:docMk/>
            <pc:sldMk cId="1096628758" sldId="272"/>
            <ac:spMk id="6" creationId="{28C88DBB-8089-4ED8-80ED-2DEEA93DC470}"/>
          </ac:spMkLst>
        </pc:spChg>
        <pc:spChg chg="add del mod">
          <ac:chgData name="Tino Donderwinkel" userId="0571b9db-0e92-41a8-9832-f6fed62244fc" providerId="ADAL" clId="{748FE15E-8CA7-4E98-93C5-CE6B9881BF0E}" dt="2017-11-07T09:49:56.217" v="864" actId="478"/>
          <ac:spMkLst>
            <pc:docMk/>
            <pc:sldMk cId="1096628758" sldId="272"/>
            <ac:spMk id="7" creationId="{5F965E61-085A-43D0-BFA8-F2F08B811671}"/>
          </ac:spMkLst>
        </pc:spChg>
      </pc:sldChg>
      <pc:sldChg chg="addSp delSp modSp modTransition">
        <pc:chgData name="Tino Donderwinkel" userId="0571b9db-0e92-41a8-9832-f6fed62244fc" providerId="ADAL" clId="{748FE15E-8CA7-4E98-93C5-CE6B9881BF0E}" dt="2017-11-07T09:51:56.074" v="1112" actId="2696"/>
        <pc:sldMkLst>
          <pc:docMk/>
          <pc:sldMk cId="2833679605" sldId="275"/>
        </pc:sldMkLst>
        <pc:spChg chg="add del mod">
          <ac:chgData name="Tino Donderwinkel" userId="0571b9db-0e92-41a8-9832-f6fed62244fc" providerId="ADAL" clId="{748FE15E-8CA7-4E98-93C5-CE6B9881BF0E}" dt="2017-11-07T09:51:56.074" v="1112" actId="2696"/>
          <ac:spMkLst>
            <pc:docMk/>
            <pc:sldMk cId="2833679605" sldId="275"/>
            <ac:spMk id="4" creationId="{02F64A23-B549-4280-8F27-A28B58E43138}"/>
          </ac:spMkLst>
        </pc:spChg>
        <pc:spChg chg="add del mod">
          <ac:chgData name="Tino Donderwinkel" userId="0571b9db-0e92-41a8-9832-f6fed62244fc" providerId="ADAL" clId="{748FE15E-8CA7-4E98-93C5-CE6B9881BF0E}" dt="2017-11-07T09:51:56.074" v="1112" actId="2696"/>
          <ac:spMkLst>
            <pc:docMk/>
            <pc:sldMk cId="2833679605" sldId="275"/>
            <ac:spMk id="5" creationId="{A2D43A54-2D59-4790-A577-5C11F233650A}"/>
          </ac:spMkLst>
        </pc:spChg>
      </pc:sldChg>
      <pc:sldChg chg="addSp delSp modSp modTransition">
        <pc:chgData name="Tino Donderwinkel" userId="0571b9db-0e92-41a8-9832-f6fed62244fc" providerId="ADAL" clId="{748FE15E-8CA7-4E98-93C5-CE6B9881BF0E}" dt="2017-11-07T09:52:05.457" v="1114" actId="2696"/>
        <pc:sldMkLst>
          <pc:docMk/>
          <pc:sldMk cId="2187559561" sldId="276"/>
        </pc:sldMkLst>
        <pc:spChg chg="add del mod">
          <ac:chgData name="Tino Donderwinkel" userId="0571b9db-0e92-41a8-9832-f6fed62244fc" providerId="ADAL" clId="{748FE15E-8CA7-4E98-93C5-CE6B9881BF0E}" dt="2017-11-07T09:52:05.457" v="1114" actId="2696"/>
          <ac:spMkLst>
            <pc:docMk/>
            <pc:sldMk cId="2187559561" sldId="276"/>
            <ac:spMk id="4" creationId="{5947C416-9B5A-4E0C-9AB2-F75EEAE77BA7}"/>
          </ac:spMkLst>
        </pc:spChg>
        <pc:spChg chg="add del mod">
          <ac:chgData name="Tino Donderwinkel" userId="0571b9db-0e92-41a8-9832-f6fed62244fc" providerId="ADAL" clId="{748FE15E-8CA7-4E98-93C5-CE6B9881BF0E}" dt="2017-11-07T09:52:05.457" v="1114" actId="2696"/>
          <ac:spMkLst>
            <pc:docMk/>
            <pc:sldMk cId="2187559561" sldId="276"/>
            <ac:spMk id="5" creationId="{79FD0E5A-1618-4D33-B61E-03D4EE8E9766}"/>
          </ac:spMkLst>
        </pc:spChg>
      </pc:sldChg>
      <pc:sldChg chg="addSp delSp modSp modTransition">
        <pc:chgData name="Tino Donderwinkel" userId="0571b9db-0e92-41a8-9832-f6fed62244fc" providerId="ADAL" clId="{748FE15E-8CA7-4E98-93C5-CE6B9881BF0E}" dt="2017-11-07T09:52:14.536" v="1117" actId="27636"/>
        <pc:sldMkLst>
          <pc:docMk/>
          <pc:sldMk cId="753860633" sldId="277"/>
        </pc:sldMkLst>
        <pc:spChg chg="add del mod">
          <ac:chgData name="Tino Donderwinkel" userId="0571b9db-0e92-41a8-9832-f6fed62244fc" providerId="ADAL" clId="{748FE15E-8CA7-4E98-93C5-CE6B9881BF0E}" dt="2017-11-07T09:52:14.469" v="1116" actId="27636"/>
          <ac:spMkLst>
            <pc:docMk/>
            <pc:sldMk cId="753860633" sldId="277"/>
            <ac:spMk id="2" creationId="{A13F5417-97A8-4DA0-967D-AEC93417FB8C}"/>
          </ac:spMkLst>
        </pc:spChg>
        <pc:spChg chg="mod">
          <ac:chgData name="Tino Donderwinkel" userId="0571b9db-0e92-41a8-9832-f6fed62244fc" providerId="ADAL" clId="{748FE15E-8CA7-4E98-93C5-CE6B9881BF0E}" dt="2017-11-07T09:52:14.536" v="1117" actId="27636"/>
          <ac:spMkLst>
            <pc:docMk/>
            <pc:sldMk cId="753860633" sldId="277"/>
            <ac:spMk id="4" creationId="{00000000-0000-0000-0000-000000000000}"/>
          </ac:spMkLst>
        </pc:spChg>
        <pc:spChg chg="add del mod">
          <ac:chgData name="Tino Donderwinkel" userId="0571b9db-0e92-41a8-9832-f6fed62244fc" providerId="ADAL" clId="{748FE15E-8CA7-4E98-93C5-CE6B9881BF0E}" dt="2017-11-07T09:52:14.469" v="1116" actId="27636"/>
          <ac:spMkLst>
            <pc:docMk/>
            <pc:sldMk cId="753860633" sldId="277"/>
            <ac:spMk id="5" creationId="{5C6D1349-30A8-4E68-86DC-407F5AAF9DAD}"/>
          </ac:spMkLst>
        </pc:spChg>
      </pc:sldChg>
      <pc:sldChg chg="addSp delSp modSp modTransition">
        <pc:chgData name="Tino Donderwinkel" userId="0571b9db-0e92-41a8-9832-f6fed62244fc" providerId="ADAL" clId="{748FE15E-8CA7-4E98-93C5-CE6B9881BF0E}" dt="2017-11-07T09:53:36.879" v="1251" actId="2696"/>
        <pc:sldMkLst>
          <pc:docMk/>
          <pc:sldMk cId="3468012537" sldId="280"/>
        </pc:sldMkLst>
        <pc:spChg chg="add del mod">
          <ac:chgData name="Tino Donderwinkel" userId="0571b9db-0e92-41a8-9832-f6fed62244fc" providerId="ADAL" clId="{748FE15E-8CA7-4E98-93C5-CE6B9881BF0E}" dt="2017-11-07T09:53:36.879" v="1251" actId="2696"/>
          <ac:spMkLst>
            <pc:docMk/>
            <pc:sldMk cId="3468012537" sldId="280"/>
            <ac:spMk id="5" creationId="{A40CB65B-575D-4A50-AAFC-24F061C93A24}"/>
          </ac:spMkLst>
        </pc:spChg>
        <pc:spChg chg="add del mod">
          <ac:chgData name="Tino Donderwinkel" userId="0571b9db-0e92-41a8-9832-f6fed62244fc" providerId="ADAL" clId="{748FE15E-8CA7-4E98-93C5-CE6B9881BF0E}" dt="2017-11-07T09:53:36.879" v="1251" actId="2696"/>
          <ac:spMkLst>
            <pc:docMk/>
            <pc:sldMk cId="3468012537" sldId="280"/>
            <ac:spMk id="6" creationId="{5B9AAFB5-DB0E-4F48-B60E-71B09F7CD4AC}"/>
          </ac:spMkLst>
        </pc:spChg>
      </pc:sldChg>
      <pc:sldChg chg="addSp delSp modSp modTransition modAnim">
        <pc:chgData name="Tino Donderwinkel" userId="0571b9db-0e92-41a8-9832-f6fed62244fc" providerId="ADAL" clId="{748FE15E-8CA7-4E98-93C5-CE6B9881BF0E}" dt="2017-11-07T09:54:57.858" v="1262" actId="2696"/>
        <pc:sldMkLst>
          <pc:docMk/>
          <pc:sldMk cId="511745128" sldId="281"/>
        </pc:sldMkLst>
        <pc:spChg chg="mod">
          <ac:chgData name="Tino Donderwinkel" userId="0571b9db-0e92-41a8-9832-f6fed62244fc" providerId="ADAL" clId="{748FE15E-8CA7-4E98-93C5-CE6B9881BF0E}" dt="2017-11-07T09:53:43.596" v="1253" actId="27636"/>
          <ac:spMkLst>
            <pc:docMk/>
            <pc:sldMk cId="511745128" sldId="281"/>
            <ac:spMk id="3" creationId="{00000000-0000-0000-0000-000000000000}"/>
          </ac:spMkLst>
        </pc:spChg>
        <pc:spChg chg="del mod">
          <ac:chgData name="Tino Donderwinkel" userId="0571b9db-0e92-41a8-9832-f6fed62244fc" providerId="ADAL" clId="{748FE15E-8CA7-4E98-93C5-CE6B9881BF0E}" dt="2017-11-07T09:54:57.858" v="1262" actId="2696"/>
          <ac:spMkLst>
            <pc:docMk/>
            <pc:sldMk cId="511745128" sldId="281"/>
            <ac:spMk id="4" creationId="{00000000-0000-0000-0000-000000000000}"/>
          </ac:spMkLst>
        </pc:spChg>
        <pc:spChg chg="mod">
          <ac:chgData name="Tino Donderwinkel" userId="0571b9db-0e92-41a8-9832-f6fed62244fc" providerId="ADAL" clId="{748FE15E-8CA7-4E98-93C5-CE6B9881BF0E}" dt="2017-11-07T09:54:30.435" v="1259" actId="1076"/>
          <ac:spMkLst>
            <pc:docMk/>
            <pc:sldMk cId="511745128" sldId="281"/>
            <ac:spMk id="5" creationId="{00000000-0000-0000-0000-000000000000}"/>
          </ac:spMkLst>
        </pc:spChg>
        <pc:spChg chg="add del mod">
          <ac:chgData name="Tino Donderwinkel" userId="0571b9db-0e92-41a8-9832-f6fed62244fc" providerId="ADAL" clId="{748FE15E-8CA7-4E98-93C5-CE6B9881BF0E}" dt="2017-11-07T09:53:47.317" v="1254" actId="2696"/>
          <ac:spMkLst>
            <pc:docMk/>
            <pc:sldMk cId="511745128" sldId="281"/>
            <ac:spMk id="6" creationId="{A944C1A3-17D0-4C2A-A19C-31302E0D1CED}"/>
          </ac:spMkLst>
        </pc:spChg>
        <pc:spChg chg="add del mod">
          <ac:chgData name="Tino Donderwinkel" userId="0571b9db-0e92-41a8-9832-f6fed62244fc" providerId="ADAL" clId="{748FE15E-8CA7-4E98-93C5-CE6B9881BF0E}" dt="2017-11-07T09:53:47.317" v="1254" actId="2696"/>
          <ac:spMkLst>
            <pc:docMk/>
            <pc:sldMk cId="511745128" sldId="281"/>
            <ac:spMk id="7" creationId="{D900160E-2276-46E2-8C7D-CDE1DBC61D01}"/>
          </ac:spMkLst>
        </pc:spChg>
        <pc:spChg chg="add del mod">
          <ac:chgData name="Tino Donderwinkel" userId="0571b9db-0e92-41a8-9832-f6fed62244fc" providerId="ADAL" clId="{748FE15E-8CA7-4E98-93C5-CE6B9881BF0E}" dt="2017-11-07T09:54:57.858" v="1262" actId="2696"/>
          <ac:spMkLst>
            <pc:docMk/>
            <pc:sldMk cId="511745128" sldId="281"/>
            <ac:spMk id="8" creationId="{C071AD45-18FB-48FD-B2E0-BD96D142B45E}"/>
          </ac:spMkLst>
        </pc:spChg>
        <pc:spChg chg="add del mod">
          <ac:chgData name="Tino Donderwinkel" userId="0571b9db-0e92-41a8-9832-f6fed62244fc" providerId="ADAL" clId="{748FE15E-8CA7-4E98-93C5-CE6B9881BF0E}" dt="2017-11-07T09:54:57.858" v="1262" actId="2696"/>
          <ac:spMkLst>
            <pc:docMk/>
            <pc:sldMk cId="511745128" sldId="281"/>
            <ac:spMk id="9" creationId="{920AE4C4-55F7-4D6C-822D-BC205515BB84}"/>
          </ac:spMkLst>
        </pc:spChg>
      </pc:sldChg>
      <pc:sldChg chg="addSp delSp modSp modTransition">
        <pc:chgData name="Tino Donderwinkel" userId="0571b9db-0e92-41a8-9832-f6fed62244fc" providerId="ADAL" clId="{748FE15E-8CA7-4E98-93C5-CE6B9881BF0E}" dt="2017-11-07T09:56:22.757" v="1279" actId="20577"/>
        <pc:sldMkLst>
          <pc:docMk/>
          <pc:sldMk cId="3601625956" sldId="282"/>
        </pc:sldMkLst>
        <pc:spChg chg="add del mod">
          <ac:chgData name="Tino Donderwinkel" userId="0571b9db-0e92-41a8-9832-f6fed62244fc" providerId="ADAL" clId="{748FE15E-8CA7-4E98-93C5-CE6B9881BF0E}" dt="2017-11-07T09:55:08.617" v="1264" actId="20577"/>
          <ac:spMkLst>
            <pc:docMk/>
            <pc:sldMk cId="3601625956" sldId="282"/>
            <ac:spMk id="2" creationId="{345B6742-1CED-48D9-8BF8-222B9864F2ED}"/>
          </ac:spMkLst>
        </pc:spChg>
        <pc:spChg chg="mod">
          <ac:chgData name="Tino Donderwinkel" userId="0571b9db-0e92-41a8-9832-f6fed62244fc" providerId="ADAL" clId="{748FE15E-8CA7-4E98-93C5-CE6B9881BF0E}" dt="2017-11-07T09:56:22.757" v="1279" actId="20577"/>
          <ac:spMkLst>
            <pc:docMk/>
            <pc:sldMk cId="3601625956" sldId="282"/>
            <ac:spMk id="3" creationId="{00000000-0000-0000-0000-000000000000}"/>
          </ac:spMkLst>
        </pc:spChg>
        <pc:spChg chg="del mod">
          <ac:chgData name="Tino Donderwinkel" userId="0571b9db-0e92-41a8-9832-f6fed62244fc" providerId="ADAL" clId="{748FE15E-8CA7-4E98-93C5-CE6B9881BF0E}" dt="2017-11-07T09:55:32.461" v="1270" actId="478"/>
          <ac:spMkLst>
            <pc:docMk/>
            <pc:sldMk cId="3601625956" sldId="282"/>
            <ac:spMk id="4" creationId="{00000000-0000-0000-0000-000000000000}"/>
          </ac:spMkLst>
        </pc:spChg>
        <pc:spChg chg="add del mod">
          <ac:chgData name="Tino Donderwinkel" userId="0571b9db-0e92-41a8-9832-f6fed62244fc" providerId="ADAL" clId="{748FE15E-8CA7-4E98-93C5-CE6B9881BF0E}" dt="2017-11-07T09:55:08.617" v="1264" actId="20577"/>
          <ac:spMkLst>
            <pc:docMk/>
            <pc:sldMk cId="3601625956" sldId="282"/>
            <ac:spMk id="5" creationId="{6F7F2E5F-D855-4A70-BF80-02FD52E1AB9F}"/>
          </ac:spMkLst>
        </pc:spChg>
        <pc:spChg chg="mod">
          <ac:chgData name="Tino Donderwinkel" userId="0571b9db-0e92-41a8-9832-f6fed62244fc" providerId="ADAL" clId="{748FE15E-8CA7-4E98-93C5-CE6B9881BF0E}" dt="2017-11-07T09:55:37.826" v="1271" actId="20577"/>
          <ac:spMkLst>
            <pc:docMk/>
            <pc:sldMk cId="3601625956" sldId="282"/>
            <ac:spMk id="6" creationId="{00000000-0000-0000-0000-000000000000}"/>
          </ac:spMkLst>
        </pc:spChg>
      </pc:sldChg>
      <pc:sldChg chg="modSp">
        <pc:chgData name="Tino Donderwinkel" userId="0571b9db-0e92-41a8-9832-f6fed62244fc" providerId="ADAL" clId="{748FE15E-8CA7-4E98-93C5-CE6B9881BF0E}" dt="2017-11-07T10:00:02.853" v="1397" actId="20577"/>
        <pc:sldMkLst>
          <pc:docMk/>
          <pc:sldMk cId="4052796115" sldId="290"/>
        </pc:sldMkLst>
        <pc:spChg chg="mod">
          <ac:chgData name="Tino Donderwinkel" userId="0571b9db-0e92-41a8-9832-f6fed62244fc" providerId="ADAL" clId="{748FE15E-8CA7-4E98-93C5-CE6B9881BF0E}" dt="2017-11-07T10:00:02.853" v="1397" actId="20577"/>
          <ac:spMkLst>
            <pc:docMk/>
            <pc:sldMk cId="4052796115" sldId="290"/>
            <ac:spMk id="4" creationId="{395B999E-FBCA-4479-8A9D-A6F8ED4009B1}"/>
          </ac:spMkLst>
        </pc:spChg>
      </pc:sldChg>
      <pc:sldChg chg="addSp delSp modSp add">
        <pc:chgData name="Tino Donderwinkel" userId="0571b9db-0e92-41a8-9832-f6fed62244fc" providerId="ADAL" clId="{748FE15E-8CA7-4E98-93C5-CE6B9881BF0E}" dt="2017-11-07T10:00:29.501" v="1451" actId="20577"/>
        <pc:sldMkLst>
          <pc:docMk/>
          <pc:sldMk cId="2054554633" sldId="291"/>
        </pc:sldMkLst>
        <pc:spChg chg="del">
          <ac:chgData name="Tino Donderwinkel" userId="0571b9db-0e92-41a8-9832-f6fed62244fc" providerId="ADAL" clId="{748FE15E-8CA7-4E98-93C5-CE6B9881BF0E}" dt="2017-11-07T09:39:46.677" v="254" actId="20577"/>
          <ac:spMkLst>
            <pc:docMk/>
            <pc:sldMk cId="2054554633" sldId="291"/>
            <ac:spMk id="2" creationId="{565741A6-601D-494A-8498-07205D08F6BE}"/>
          </ac:spMkLst>
        </pc:spChg>
        <pc:spChg chg="del">
          <ac:chgData name="Tino Donderwinkel" userId="0571b9db-0e92-41a8-9832-f6fed62244fc" providerId="ADAL" clId="{748FE15E-8CA7-4E98-93C5-CE6B9881BF0E}" dt="2017-11-07T09:39:46.677" v="254" actId="20577"/>
          <ac:spMkLst>
            <pc:docMk/>
            <pc:sldMk cId="2054554633" sldId="291"/>
            <ac:spMk id="3" creationId="{45B033C1-7205-41BC-80DA-14E3540430CE}"/>
          </ac:spMkLst>
        </pc:spChg>
        <pc:spChg chg="add mod">
          <ac:chgData name="Tino Donderwinkel" userId="0571b9db-0e92-41a8-9832-f6fed62244fc" providerId="ADAL" clId="{748FE15E-8CA7-4E98-93C5-CE6B9881BF0E}" dt="2017-11-07T10:00:29.501" v="1451" actId="20577"/>
          <ac:spMkLst>
            <pc:docMk/>
            <pc:sldMk cId="2054554633" sldId="291"/>
            <ac:spMk id="4" creationId="{7CD61A4B-189F-4231-BAF6-32959E349B31}"/>
          </ac:spMkLst>
        </pc:spChg>
      </pc:sldChg>
      <pc:sldChg chg="modSp add">
        <pc:chgData name="Tino Donderwinkel" userId="0571b9db-0e92-41a8-9832-f6fed62244fc" providerId="ADAL" clId="{748FE15E-8CA7-4E98-93C5-CE6B9881BF0E}" dt="2017-11-07T09:39:58.897" v="266" actId="20577"/>
        <pc:sldMkLst>
          <pc:docMk/>
          <pc:sldMk cId="877230651" sldId="292"/>
        </pc:sldMkLst>
        <pc:spChg chg="mod">
          <ac:chgData name="Tino Donderwinkel" userId="0571b9db-0e92-41a8-9832-f6fed62244fc" providerId="ADAL" clId="{748FE15E-8CA7-4E98-93C5-CE6B9881BF0E}" dt="2017-11-07T09:39:58.897" v="266" actId="20577"/>
          <ac:spMkLst>
            <pc:docMk/>
            <pc:sldMk cId="877230651" sldId="292"/>
            <ac:spMk id="7" creationId="{80EA3EF5-8C28-47E6-9B19-91F0F88914C1}"/>
          </ac:spMkLst>
        </pc:spChg>
      </pc:sldChg>
      <pc:sldChg chg="addSp delSp modSp add modTransition">
        <pc:chgData name="Tino Donderwinkel" userId="0571b9db-0e92-41a8-9832-f6fed62244fc" providerId="ADAL" clId="{748FE15E-8CA7-4E98-93C5-CE6B9881BF0E}" dt="2017-11-07T09:42:02.357" v="366" actId="20577"/>
        <pc:sldMkLst>
          <pc:docMk/>
          <pc:sldMk cId="3897840993" sldId="293"/>
        </pc:sldMkLst>
        <pc:spChg chg="del">
          <ac:chgData name="Tino Donderwinkel" userId="0571b9db-0e92-41a8-9832-f6fed62244fc" providerId="ADAL" clId="{748FE15E-8CA7-4E98-93C5-CE6B9881BF0E}" dt="2017-11-07T09:40:09.201" v="268" actId="20577"/>
          <ac:spMkLst>
            <pc:docMk/>
            <pc:sldMk cId="3897840993" sldId="293"/>
            <ac:spMk id="2" creationId="{BFABEB51-5C5C-42E8-9AE5-06AEBC2DC756}"/>
          </ac:spMkLst>
        </pc:spChg>
        <pc:spChg chg="del">
          <ac:chgData name="Tino Donderwinkel" userId="0571b9db-0e92-41a8-9832-f6fed62244fc" providerId="ADAL" clId="{748FE15E-8CA7-4E98-93C5-CE6B9881BF0E}" dt="2017-11-07T09:40:09.201" v="268" actId="20577"/>
          <ac:spMkLst>
            <pc:docMk/>
            <pc:sldMk cId="3897840993" sldId="293"/>
            <ac:spMk id="3" creationId="{9E791A33-3599-4BD3-9F5A-82E66A17C6AE}"/>
          </ac:spMkLst>
        </pc:spChg>
        <pc:spChg chg="add mod">
          <ac:chgData name="Tino Donderwinkel" userId="0571b9db-0e92-41a8-9832-f6fed62244fc" providerId="ADAL" clId="{748FE15E-8CA7-4E98-93C5-CE6B9881BF0E}" dt="2017-11-07T09:42:02.357" v="366" actId="20577"/>
          <ac:spMkLst>
            <pc:docMk/>
            <pc:sldMk cId="3897840993" sldId="293"/>
            <ac:spMk id="4" creationId="{C8A85D57-727A-4469-BA7E-0CC503BA85F4}"/>
          </ac:spMkLst>
        </pc:spChg>
      </pc:sldChg>
      <pc:sldChg chg="addSp delSp modSp add">
        <pc:chgData name="Tino Donderwinkel" userId="0571b9db-0e92-41a8-9832-f6fed62244fc" providerId="ADAL" clId="{748FE15E-8CA7-4E98-93C5-CE6B9881BF0E}" dt="2017-11-07T09:42:24.681" v="453" actId="20577"/>
        <pc:sldMkLst>
          <pc:docMk/>
          <pc:sldMk cId="3570274276" sldId="294"/>
        </pc:sldMkLst>
        <pc:spChg chg="del">
          <ac:chgData name="Tino Donderwinkel" userId="0571b9db-0e92-41a8-9832-f6fed62244fc" providerId="ADAL" clId="{748FE15E-8CA7-4E98-93C5-CE6B9881BF0E}" dt="2017-11-07T09:42:10.618" v="368" actId="20577"/>
          <ac:spMkLst>
            <pc:docMk/>
            <pc:sldMk cId="3570274276" sldId="294"/>
            <ac:spMk id="2" creationId="{292628EF-0DEF-485F-9F0A-B7B6BB524FE1}"/>
          </ac:spMkLst>
        </pc:spChg>
        <pc:spChg chg="add mod">
          <ac:chgData name="Tino Donderwinkel" userId="0571b9db-0e92-41a8-9832-f6fed62244fc" providerId="ADAL" clId="{748FE15E-8CA7-4E98-93C5-CE6B9881BF0E}" dt="2017-11-07T09:42:24.681" v="453" actId="20577"/>
          <ac:spMkLst>
            <pc:docMk/>
            <pc:sldMk cId="3570274276" sldId="294"/>
            <ac:spMk id="3" creationId="{9E868562-38A3-4AA1-9B7E-6251A664D04E}"/>
          </ac:spMkLst>
        </pc:spChg>
      </pc:sldChg>
      <pc:sldChg chg="modSp add">
        <pc:chgData name="Tino Donderwinkel" userId="0571b9db-0e92-41a8-9832-f6fed62244fc" providerId="ADAL" clId="{748FE15E-8CA7-4E98-93C5-CE6B9881BF0E}" dt="2017-11-07T09:42:35.798" v="462" actId="20577"/>
        <pc:sldMkLst>
          <pc:docMk/>
          <pc:sldMk cId="4091651151" sldId="295"/>
        </pc:sldMkLst>
        <pc:spChg chg="mod">
          <ac:chgData name="Tino Donderwinkel" userId="0571b9db-0e92-41a8-9832-f6fed62244fc" providerId="ADAL" clId="{748FE15E-8CA7-4E98-93C5-CE6B9881BF0E}" dt="2017-11-07T09:42:35.798" v="462" actId="20577"/>
          <ac:spMkLst>
            <pc:docMk/>
            <pc:sldMk cId="4091651151" sldId="295"/>
            <ac:spMk id="7" creationId="{80EA3EF5-8C28-47E6-9B19-91F0F88914C1}"/>
          </ac:spMkLst>
        </pc:spChg>
      </pc:sldChg>
      <pc:sldChg chg="addSp delSp modSp add modTransition">
        <pc:chgData name="Tino Donderwinkel" userId="0571b9db-0e92-41a8-9832-f6fed62244fc" providerId="ADAL" clId="{748FE15E-8CA7-4E98-93C5-CE6B9881BF0E}" dt="2017-11-07T09:43:27.837" v="614" actId="20577"/>
        <pc:sldMkLst>
          <pc:docMk/>
          <pc:sldMk cId="3565628758" sldId="296"/>
        </pc:sldMkLst>
        <pc:spChg chg="del">
          <ac:chgData name="Tino Donderwinkel" userId="0571b9db-0e92-41a8-9832-f6fed62244fc" providerId="ADAL" clId="{748FE15E-8CA7-4E98-93C5-CE6B9881BF0E}" dt="2017-11-07T09:42:43.977" v="464" actId="20577"/>
          <ac:spMkLst>
            <pc:docMk/>
            <pc:sldMk cId="3565628758" sldId="296"/>
            <ac:spMk id="2" creationId="{9682343F-0AAC-40F3-991F-71DA44F83366}"/>
          </ac:spMkLst>
        </pc:spChg>
        <pc:spChg chg="del">
          <ac:chgData name="Tino Donderwinkel" userId="0571b9db-0e92-41a8-9832-f6fed62244fc" providerId="ADAL" clId="{748FE15E-8CA7-4E98-93C5-CE6B9881BF0E}" dt="2017-11-07T09:42:43.977" v="464" actId="20577"/>
          <ac:spMkLst>
            <pc:docMk/>
            <pc:sldMk cId="3565628758" sldId="296"/>
            <ac:spMk id="3" creationId="{747F6492-F0B3-4144-B1B9-FEC787AC22A4}"/>
          </ac:spMkLst>
        </pc:spChg>
        <pc:spChg chg="add mod">
          <ac:chgData name="Tino Donderwinkel" userId="0571b9db-0e92-41a8-9832-f6fed62244fc" providerId="ADAL" clId="{748FE15E-8CA7-4E98-93C5-CE6B9881BF0E}" dt="2017-11-07T09:43:27.837" v="614" actId="20577"/>
          <ac:spMkLst>
            <pc:docMk/>
            <pc:sldMk cId="3565628758" sldId="296"/>
            <ac:spMk id="4" creationId="{4F28DEDC-B79D-433E-ADC4-EE2539790649}"/>
          </ac:spMkLst>
        </pc:spChg>
      </pc:sldChg>
      <pc:sldChg chg="addSp delSp modSp add">
        <pc:chgData name="Tino Donderwinkel" userId="0571b9db-0e92-41a8-9832-f6fed62244fc" providerId="ADAL" clId="{748FE15E-8CA7-4E98-93C5-CE6B9881BF0E}" dt="2017-11-07T09:47:17.007" v="689" actId="20577"/>
        <pc:sldMkLst>
          <pc:docMk/>
          <pc:sldMk cId="4120979414" sldId="297"/>
        </pc:sldMkLst>
        <pc:spChg chg="del">
          <ac:chgData name="Tino Donderwinkel" userId="0571b9db-0e92-41a8-9832-f6fed62244fc" providerId="ADAL" clId="{748FE15E-8CA7-4E98-93C5-CE6B9881BF0E}" dt="2017-11-07T09:47:00.738" v="654" actId="20577"/>
          <ac:spMkLst>
            <pc:docMk/>
            <pc:sldMk cId="4120979414" sldId="297"/>
            <ac:spMk id="2" creationId="{9CA3104F-33AC-4B23-9A14-63769F6BDAFE}"/>
          </ac:spMkLst>
        </pc:spChg>
        <pc:spChg chg="add mod">
          <ac:chgData name="Tino Donderwinkel" userId="0571b9db-0e92-41a8-9832-f6fed62244fc" providerId="ADAL" clId="{748FE15E-8CA7-4E98-93C5-CE6B9881BF0E}" dt="2017-11-07T09:47:00.738" v="654" actId="20577"/>
          <ac:spMkLst>
            <pc:docMk/>
            <pc:sldMk cId="4120979414" sldId="297"/>
            <ac:spMk id="3" creationId="{922AD4A7-5367-4509-833F-C6AA66F0501E}"/>
          </ac:spMkLst>
        </pc:spChg>
        <pc:spChg chg="add mod">
          <ac:chgData name="Tino Donderwinkel" userId="0571b9db-0e92-41a8-9832-f6fed62244fc" providerId="ADAL" clId="{748FE15E-8CA7-4E98-93C5-CE6B9881BF0E}" dt="2017-11-07T09:47:17.007" v="689" actId="20577"/>
          <ac:spMkLst>
            <pc:docMk/>
            <pc:sldMk cId="4120979414" sldId="297"/>
            <ac:spMk id="4" creationId="{4E66EA58-593B-4D78-8D9B-416DF1DE674D}"/>
          </ac:spMkLst>
        </pc:spChg>
      </pc:sldChg>
      <pc:sldChg chg="modSp add">
        <pc:chgData name="Tino Donderwinkel" userId="0571b9db-0e92-41a8-9832-f6fed62244fc" providerId="ADAL" clId="{748FE15E-8CA7-4E98-93C5-CE6B9881BF0E}" dt="2017-11-07T09:47:25.129" v="693" actId="20577"/>
        <pc:sldMkLst>
          <pc:docMk/>
          <pc:sldMk cId="869284211" sldId="298"/>
        </pc:sldMkLst>
        <pc:spChg chg="mod">
          <ac:chgData name="Tino Donderwinkel" userId="0571b9db-0e92-41a8-9832-f6fed62244fc" providerId="ADAL" clId="{748FE15E-8CA7-4E98-93C5-CE6B9881BF0E}" dt="2017-11-07T09:47:25.129" v="693" actId="20577"/>
          <ac:spMkLst>
            <pc:docMk/>
            <pc:sldMk cId="869284211" sldId="298"/>
            <ac:spMk id="4" creationId="{4E66EA58-593B-4D78-8D9B-416DF1DE674D}"/>
          </ac:spMkLst>
        </pc:spChg>
      </pc:sldChg>
      <pc:sldChg chg="addSp delSp modSp add">
        <pc:chgData name="Tino Donderwinkel" userId="0571b9db-0e92-41a8-9832-f6fed62244fc" providerId="ADAL" clId="{748FE15E-8CA7-4E98-93C5-CE6B9881BF0E}" dt="2017-11-07T10:00:55.354" v="1462" actId="20577"/>
        <pc:sldMkLst>
          <pc:docMk/>
          <pc:sldMk cId="612445306" sldId="299"/>
        </pc:sldMkLst>
        <pc:spChg chg="del">
          <ac:chgData name="Tino Donderwinkel" userId="0571b9db-0e92-41a8-9832-f6fed62244fc" providerId="ADAL" clId="{748FE15E-8CA7-4E98-93C5-CE6B9881BF0E}" dt="2017-11-07T09:47:37.957" v="697" actId="20577"/>
          <ac:spMkLst>
            <pc:docMk/>
            <pc:sldMk cId="612445306" sldId="299"/>
            <ac:spMk id="2" creationId="{954D5732-DABD-40AA-896C-206AF96E6D7F}"/>
          </ac:spMkLst>
        </pc:spChg>
        <pc:spChg chg="del">
          <ac:chgData name="Tino Donderwinkel" userId="0571b9db-0e92-41a8-9832-f6fed62244fc" providerId="ADAL" clId="{748FE15E-8CA7-4E98-93C5-CE6B9881BF0E}" dt="2017-11-07T09:47:37.957" v="697" actId="20577"/>
          <ac:spMkLst>
            <pc:docMk/>
            <pc:sldMk cId="612445306" sldId="299"/>
            <ac:spMk id="3" creationId="{DA2BB007-6D2D-446E-ADDD-D58D26B6645F}"/>
          </ac:spMkLst>
        </pc:spChg>
        <pc:spChg chg="add mod">
          <ac:chgData name="Tino Donderwinkel" userId="0571b9db-0e92-41a8-9832-f6fed62244fc" providerId="ADAL" clId="{748FE15E-8CA7-4E98-93C5-CE6B9881BF0E}" dt="2017-11-07T10:00:55.354" v="1462" actId="20577"/>
          <ac:spMkLst>
            <pc:docMk/>
            <pc:sldMk cId="612445306" sldId="299"/>
            <ac:spMk id="4" creationId="{5FA1F603-6235-4D3D-9696-8948CBC5E34D}"/>
          </ac:spMkLst>
        </pc:spChg>
      </pc:sldChg>
      <pc:sldChg chg="modSp add">
        <pc:chgData name="Tino Donderwinkel" userId="0571b9db-0e92-41a8-9832-f6fed62244fc" providerId="ADAL" clId="{748FE15E-8CA7-4E98-93C5-CE6B9881BF0E}" dt="2017-11-07T09:47:50.398" v="716" actId="20577"/>
        <pc:sldMkLst>
          <pc:docMk/>
          <pc:sldMk cId="2665240962" sldId="300"/>
        </pc:sldMkLst>
        <pc:spChg chg="mod">
          <ac:chgData name="Tino Donderwinkel" userId="0571b9db-0e92-41a8-9832-f6fed62244fc" providerId="ADAL" clId="{748FE15E-8CA7-4E98-93C5-CE6B9881BF0E}" dt="2017-11-07T09:47:50.398" v="716" actId="20577"/>
          <ac:spMkLst>
            <pc:docMk/>
            <pc:sldMk cId="2665240962" sldId="300"/>
            <ac:spMk id="7" creationId="{80EA3EF5-8C28-47E6-9B19-91F0F88914C1}"/>
          </ac:spMkLst>
        </pc:spChg>
      </pc:sldChg>
      <pc:sldChg chg="addSp delSp modSp add modTransition">
        <pc:chgData name="Tino Donderwinkel" userId="0571b9db-0e92-41a8-9832-f6fed62244fc" providerId="ADAL" clId="{748FE15E-8CA7-4E98-93C5-CE6B9881BF0E}" dt="2017-11-07T09:48:29.577" v="837" actId="20577"/>
        <pc:sldMkLst>
          <pc:docMk/>
          <pc:sldMk cId="4081380358" sldId="301"/>
        </pc:sldMkLst>
        <pc:spChg chg="del">
          <ac:chgData name="Tino Donderwinkel" userId="0571b9db-0e92-41a8-9832-f6fed62244fc" providerId="ADAL" clId="{748FE15E-8CA7-4E98-93C5-CE6B9881BF0E}" dt="2017-11-07T09:47:57.397" v="718" actId="20577"/>
          <ac:spMkLst>
            <pc:docMk/>
            <pc:sldMk cId="4081380358" sldId="301"/>
            <ac:spMk id="2" creationId="{DB65518B-EFDF-4020-85BF-11F4275CA00B}"/>
          </ac:spMkLst>
        </pc:spChg>
        <pc:spChg chg="del">
          <ac:chgData name="Tino Donderwinkel" userId="0571b9db-0e92-41a8-9832-f6fed62244fc" providerId="ADAL" clId="{748FE15E-8CA7-4E98-93C5-CE6B9881BF0E}" dt="2017-11-07T09:47:57.397" v="718" actId="20577"/>
          <ac:spMkLst>
            <pc:docMk/>
            <pc:sldMk cId="4081380358" sldId="301"/>
            <ac:spMk id="3" creationId="{74B0DCB3-C6CA-429B-BC38-E1A4FF21CCD9}"/>
          </ac:spMkLst>
        </pc:spChg>
        <pc:spChg chg="add mod">
          <ac:chgData name="Tino Donderwinkel" userId="0571b9db-0e92-41a8-9832-f6fed62244fc" providerId="ADAL" clId="{748FE15E-8CA7-4E98-93C5-CE6B9881BF0E}" dt="2017-11-07T09:48:29.577" v="837" actId="20577"/>
          <ac:spMkLst>
            <pc:docMk/>
            <pc:sldMk cId="4081380358" sldId="301"/>
            <ac:spMk id="4" creationId="{CA356E77-9152-44BC-95C0-D0486ABA0A1B}"/>
          </ac:spMkLst>
        </pc:spChg>
      </pc:sldChg>
      <pc:sldChg chg="addSp delSp modSp add">
        <pc:chgData name="Tino Donderwinkel" userId="0571b9db-0e92-41a8-9832-f6fed62244fc" providerId="ADAL" clId="{748FE15E-8CA7-4E98-93C5-CE6B9881BF0E}" dt="2017-11-07T09:50:30.575" v="888" actId="20577"/>
        <pc:sldMkLst>
          <pc:docMk/>
          <pc:sldMk cId="2174885104" sldId="302"/>
        </pc:sldMkLst>
        <pc:spChg chg="del">
          <ac:chgData name="Tino Donderwinkel" userId="0571b9db-0e92-41a8-9832-f6fed62244fc" providerId="ADAL" clId="{748FE15E-8CA7-4E98-93C5-CE6B9881BF0E}" dt="2017-11-07T09:50:26.137" v="871" actId="20577"/>
          <ac:spMkLst>
            <pc:docMk/>
            <pc:sldMk cId="2174885104" sldId="302"/>
            <ac:spMk id="2" creationId="{DD0E9940-A963-4B84-AB46-5155EC40510A}"/>
          </ac:spMkLst>
        </pc:spChg>
        <pc:spChg chg="del">
          <ac:chgData name="Tino Donderwinkel" userId="0571b9db-0e92-41a8-9832-f6fed62244fc" providerId="ADAL" clId="{748FE15E-8CA7-4E98-93C5-CE6B9881BF0E}" dt="2017-11-07T09:50:26.137" v="871" actId="20577"/>
          <ac:spMkLst>
            <pc:docMk/>
            <pc:sldMk cId="2174885104" sldId="302"/>
            <ac:spMk id="3" creationId="{EE7674E5-54C0-4BBB-945B-787E2D826A3B}"/>
          </ac:spMkLst>
        </pc:spChg>
        <pc:spChg chg="add mod">
          <ac:chgData name="Tino Donderwinkel" userId="0571b9db-0e92-41a8-9832-f6fed62244fc" providerId="ADAL" clId="{748FE15E-8CA7-4E98-93C5-CE6B9881BF0E}" dt="2017-11-07T09:50:26.137" v="871" actId="20577"/>
          <ac:spMkLst>
            <pc:docMk/>
            <pc:sldMk cId="2174885104" sldId="302"/>
            <ac:spMk id="4" creationId="{B78533D9-43CA-48F4-AF59-3635C48CE1B9}"/>
          </ac:spMkLst>
        </pc:spChg>
        <pc:spChg chg="add mod">
          <ac:chgData name="Tino Donderwinkel" userId="0571b9db-0e92-41a8-9832-f6fed62244fc" providerId="ADAL" clId="{748FE15E-8CA7-4E98-93C5-CE6B9881BF0E}" dt="2017-11-07T09:50:30.575" v="888" actId="20577"/>
          <ac:spMkLst>
            <pc:docMk/>
            <pc:sldMk cId="2174885104" sldId="302"/>
            <ac:spMk id="5" creationId="{C43B38EB-1E98-47D7-9E3C-C202037F2B9E}"/>
          </ac:spMkLst>
        </pc:spChg>
      </pc:sldChg>
      <pc:sldChg chg="addSp delSp modSp add">
        <pc:chgData name="Tino Donderwinkel" userId="0571b9db-0e92-41a8-9832-f6fed62244fc" providerId="ADAL" clId="{748FE15E-8CA7-4E98-93C5-CE6B9881BF0E}" dt="2017-11-07T10:01:40.056" v="1655" actId="20577"/>
        <pc:sldMkLst>
          <pc:docMk/>
          <pc:sldMk cId="1416622663" sldId="303"/>
        </pc:sldMkLst>
        <pc:spChg chg="del">
          <ac:chgData name="Tino Donderwinkel" userId="0571b9db-0e92-41a8-9832-f6fed62244fc" providerId="ADAL" clId="{748FE15E-8CA7-4E98-93C5-CE6B9881BF0E}" dt="2017-11-07T09:50:41.938" v="891" actId="20577"/>
          <ac:spMkLst>
            <pc:docMk/>
            <pc:sldMk cId="1416622663" sldId="303"/>
            <ac:spMk id="2" creationId="{10F41F44-5BB3-42D7-95BC-D406C3C4812B}"/>
          </ac:spMkLst>
        </pc:spChg>
        <pc:spChg chg="del">
          <ac:chgData name="Tino Donderwinkel" userId="0571b9db-0e92-41a8-9832-f6fed62244fc" providerId="ADAL" clId="{748FE15E-8CA7-4E98-93C5-CE6B9881BF0E}" dt="2017-11-07T09:50:41.938" v="891" actId="20577"/>
          <ac:spMkLst>
            <pc:docMk/>
            <pc:sldMk cId="1416622663" sldId="303"/>
            <ac:spMk id="3" creationId="{A6B9D12F-0046-4480-AF81-75530CB68B8A}"/>
          </ac:spMkLst>
        </pc:spChg>
        <pc:spChg chg="add mod">
          <ac:chgData name="Tino Donderwinkel" userId="0571b9db-0e92-41a8-9832-f6fed62244fc" providerId="ADAL" clId="{748FE15E-8CA7-4E98-93C5-CE6B9881BF0E}" dt="2017-11-07T10:01:40.056" v="1655" actId="20577"/>
          <ac:spMkLst>
            <pc:docMk/>
            <pc:sldMk cId="1416622663" sldId="303"/>
            <ac:spMk id="4" creationId="{AB41694C-EDF9-446A-A974-3DAB707B3FC3}"/>
          </ac:spMkLst>
        </pc:spChg>
      </pc:sldChg>
      <pc:sldChg chg="modSp add">
        <pc:chgData name="Tino Donderwinkel" userId="0571b9db-0e92-41a8-9832-f6fed62244fc" providerId="ADAL" clId="{748FE15E-8CA7-4E98-93C5-CE6B9881BF0E}" dt="2017-11-07T09:50:57.818" v="917" actId="20577"/>
        <pc:sldMkLst>
          <pc:docMk/>
          <pc:sldMk cId="2544459917" sldId="304"/>
        </pc:sldMkLst>
        <pc:spChg chg="mod">
          <ac:chgData name="Tino Donderwinkel" userId="0571b9db-0e92-41a8-9832-f6fed62244fc" providerId="ADAL" clId="{748FE15E-8CA7-4E98-93C5-CE6B9881BF0E}" dt="2017-11-07T09:50:57.818" v="917" actId="20577"/>
          <ac:spMkLst>
            <pc:docMk/>
            <pc:sldMk cId="2544459917" sldId="304"/>
            <ac:spMk id="7" creationId="{80EA3EF5-8C28-47E6-9B19-91F0F88914C1}"/>
          </ac:spMkLst>
        </pc:spChg>
      </pc:sldChg>
      <pc:sldChg chg="addSp delSp modSp add modTransition">
        <pc:chgData name="Tino Donderwinkel" userId="0571b9db-0e92-41a8-9832-f6fed62244fc" providerId="ADAL" clId="{748FE15E-8CA7-4E98-93C5-CE6B9881BF0E}" dt="2017-11-07T09:51:41.677" v="1109" actId="20577"/>
        <pc:sldMkLst>
          <pc:docMk/>
          <pc:sldMk cId="3574377741" sldId="305"/>
        </pc:sldMkLst>
        <pc:spChg chg="del">
          <ac:chgData name="Tino Donderwinkel" userId="0571b9db-0e92-41a8-9832-f6fed62244fc" providerId="ADAL" clId="{748FE15E-8CA7-4E98-93C5-CE6B9881BF0E}" dt="2017-11-07T09:51:05.757" v="919" actId="20577"/>
          <ac:spMkLst>
            <pc:docMk/>
            <pc:sldMk cId="3574377741" sldId="305"/>
            <ac:spMk id="2" creationId="{3979D41B-2338-4368-AE1C-B8D912147A73}"/>
          </ac:spMkLst>
        </pc:spChg>
        <pc:spChg chg="del">
          <ac:chgData name="Tino Donderwinkel" userId="0571b9db-0e92-41a8-9832-f6fed62244fc" providerId="ADAL" clId="{748FE15E-8CA7-4E98-93C5-CE6B9881BF0E}" dt="2017-11-07T09:51:05.757" v="919" actId="20577"/>
          <ac:spMkLst>
            <pc:docMk/>
            <pc:sldMk cId="3574377741" sldId="305"/>
            <ac:spMk id="3" creationId="{E88DB829-91C2-4816-9911-F59B6B1CAEDF}"/>
          </ac:spMkLst>
        </pc:spChg>
        <pc:spChg chg="add mod">
          <ac:chgData name="Tino Donderwinkel" userId="0571b9db-0e92-41a8-9832-f6fed62244fc" providerId="ADAL" clId="{748FE15E-8CA7-4E98-93C5-CE6B9881BF0E}" dt="2017-11-07T09:51:41.677" v="1109" actId="20577"/>
          <ac:spMkLst>
            <pc:docMk/>
            <pc:sldMk cId="3574377741" sldId="305"/>
            <ac:spMk id="4" creationId="{32049DF4-CAD1-4C58-A56F-AD825303CFAA}"/>
          </ac:spMkLst>
        </pc:spChg>
      </pc:sldChg>
      <pc:sldChg chg="addSp delSp modSp add">
        <pc:chgData name="Tino Donderwinkel" userId="0571b9db-0e92-41a8-9832-f6fed62244fc" providerId="ADAL" clId="{748FE15E-8CA7-4E98-93C5-CE6B9881BF0E}" dt="2017-11-07T09:52:43.157" v="1162" actId="20577"/>
        <pc:sldMkLst>
          <pc:docMk/>
          <pc:sldMk cId="1284429057" sldId="306"/>
        </pc:sldMkLst>
        <pc:spChg chg="del">
          <ac:chgData name="Tino Donderwinkel" userId="0571b9db-0e92-41a8-9832-f6fed62244fc" providerId="ADAL" clId="{748FE15E-8CA7-4E98-93C5-CE6B9881BF0E}" dt="2017-11-07T09:52:22.618" v="1119" actId="20577"/>
          <ac:spMkLst>
            <pc:docMk/>
            <pc:sldMk cId="1284429057" sldId="306"/>
            <ac:spMk id="2" creationId="{DC052162-6004-4A49-BE8E-30E915B53BCA}"/>
          </ac:spMkLst>
        </pc:spChg>
        <pc:spChg chg="del">
          <ac:chgData name="Tino Donderwinkel" userId="0571b9db-0e92-41a8-9832-f6fed62244fc" providerId="ADAL" clId="{748FE15E-8CA7-4E98-93C5-CE6B9881BF0E}" dt="2017-11-07T09:52:22.618" v="1119" actId="20577"/>
          <ac:spMkLst>
            <pc:docMk/>
            <pc:sldMk cId="1284429057" sldId="306"/>
            <ac:spMk id="3" creationId="{FA05FB89-D6E3-4EF5-90AC-930695118303}"/>
          </ac:spMkLst>
        </pc:spChg>
        <pc:spChg chg="add del mod">
          <ac:chgData name="Tino Donderwinkel" userId="0571b9db-0e92-41a8-9832-f6fed62244fc" providerId="ADAL" clId="{748FE15E-8CA7-4E98-93C5-CE6B9881BF0E}" dt="2017-11-07T09:52:26.284" v="1120" actId="20577"/>
          <ac:spMkLst>
            <pc:docMk/>
            <pc:sldMk cId="1284429057" sldId="306"/>
            <ac:spMk id="4" creationId="{19D6D679-3BEA-4DED-AC2A-6F8C955E4398}"/>
          </ac:spMkLst>
        </pc:spChg>
        <pc:spChg chg="add del mod">
          <ac:chgData name="Tino Donderwinkel" userId="0571b9db-0e92-41a8-9832-f6fed62244fc" providerId="ADAL" clId="{748FE15E-8CA7-4E98-93C5-CE6B9881BF0E}" dt="2017-11-07T09:52:26.284" v="1120" actId="20577"/>
          <ac:spMkLst>
            <pc:docMk/>
            <pc:sldMk cId="1284429057" sldId="306"/>
            <ac:spMk id="5" creationId="{27ED27D5-FF25-4A15-9838-B3BED761E0AF}"/>
          </ac:spMkLst>
        </pc:spChg>
        <pc:spChg chg="add mod">
          <ac:chgData name="Tino Donderwinkel" userId="0571b9db-0e92-41a8-9832-f6fed62244fc" providerId="ADAL" clId="{748FE15E-8CA7-4E98-93C5-CE6B9881BF0E}" dt="2017-11-07T09:52:26.284" v="1120" actId="20577"/>
          <ac:spMkLst>
            <pc:docMk/>
            <pc:sldMk cId="1284429057" sldId="306"/>
            <ac:spMk id="6" creationId="{1BC5E1C2-752C-4567-A791-6D691BCF1E78}"/>
          </ac:spMkLst>
        </pc:spChg>
        <pc:spChg chg="add mod">
          <ac:chgData name="Tino Donderwinkel" userId="0571b9db-0e92-41a8-9832-f6fed62244fc" providerId="ADAL" clId="{748FE15E-8CA7-4E98-93C5-CE6B9881BF0E}" dt="2017-11-07T09:52:43.157" v="1162" actId="20577"/>
          <ac:spMkLst>
            <pc:docMk/>
            <pc:sldMk cId="1284429057" sldId="306"/>
            <ac:spMk id="7" creationId="{3B9411B6-66F8-4CCC-B998-D37F899FB22D}"/>
          </ac:spMkLst>
        </pc:spChg>
      </pc:sldChg>
      <pc:sldChg chg="addSp delSp modSp add">
        <pc:chgData name="Tino Donderwinkel" userId="0571b9db-0e92-41a8-9832-f6fed62244fc" providerId="ADAL" clId="{748FE15E-8CA7-4E98-93C5-CE6B9881BF0E}" dt="2017-11-07T10:02:04.235" v="1670" actId="20577"/>
        <pc:sldMkLst>
          <pc:docMk/>
          <pc:sldMk cId="597257481" sldId="307"/>
        </pc:sldMkLst>
        <pc:spChg chg="del">
          <ac:chgData name="Tino Donderwinkel" userId="0571b9db-0e92-41a8-9832-f6fed62244fc" providerId="ADAL" clId="{748FE15E-8CA7-4E98-93C5-CE6B9881BF0E}" dt="2017-11-07T09:52:52.397" v="1165" actId="20577"/>
          <ac:spMkLst>
            <pc:docMk/>
            <pc:sldMk cId="597257481" sldId="307"/>
            <ac:spMk id="2" creationId="{F86E3ABC-F4C2-4B1A-843A-BFB446AB5A46}"/>
          </ac:spMkLst>
        </pc:spChg>
        <pc:spChg chg="del">
          <ac:chgData name="Tino Donderwinkel" userId="0571b9db-0e92-41a8-9832-f6fed62244fc" providerId="ADAL" clId="{748FE15E-8CA7-4E98-93C5-CE6B9881BF0E}" dt="2017-11-07T09:52:52.397" v="1165" actId="20577"/>
          <ac:spMkLst>
            <pc:docMk/>
            <pc:sldMk cId="597257481" sldId="307"/>
            <ac:spMk id="3" creationId="{9C33153D-6E94-4C27-8FA2-A37B031CC414}"/>
          </ac:spMkLst>
        </pc:spChg>
        <pc:spChg chg="add mod">
          <ac:chgData name="Tino Donderwinkel" userId="0571b9db-0e92-41a8-9832-f6fed62244fc" providerId="ADAL" clId="{748FE15E-8CA7-4E98-93C5-CE6B9881BF0E}" dt="2017-11-07T10:02:04.235" v="1670" actId="20577"/>
          <ac:spMkLst>
            <pc:docMk/>
            <pc:sldMk cId="597257481" sldId="307"/>
            <ac:spMk id="4" creationId="{156CDA61-EFD2-4F83-ACC2-CF21D5591B75}"/>
          </ac:spMkLst>
        </pc:spChg>
      </pc:sldChg>
      <pc:sldChg chg="modSp add">
        <pc:chgData name="Tino Donderwinkel" userId="0571b9db-0e92-41a8-9832-f6fed62244fc" providerId="ADAL" clId="{748FE15E-8CA7-4E98-93C5-CE6B9881BF0E}" dt="2017-11-07T09:53:02.840" v="1179" actId="20577"/>
        <pc:sldMkLst>
          <pc:docMk/>
          <pc:sldMk cId="1632405376" sldId="308"/>
        </pc:sldMkLst>
        <pc:spChg chg="mod">
          <ac:chgData name="Tino Donderwinkel" userId="0571b9db-0e92-41a8-9832-f6fed62244fc" providerId="ADAL" clId="{748FE15E-8CA7-4E98-93C5-CE6B9881BF0E}" dt="2017-11-07T09:53:02.840" v="1179" actId="20577"/>
          <ac:spMkLst>
            <pc:docMk/>
            <pc:sldMk cId="1632405376" sldId="308"/>
            <ac:spMk id="7" creationId="{80EA3EF5-8C28-47E6-9B19-91F0F88914C1}"/>
          </ac:spMkLst>
        </pc:spChg>
      </pc:sldChg>
      <pc:sldChg chg="addSp delSp modSp add modTransition">
        <pc:chgData name="Tino Donderwinkel" userId="0571b9db-0e92-41a8-9832-f6fed62244fc" providerId="ADAL" clId="{748FE15E-8CA7-4E98-93C5-CE6B9881BF0E}" dt="2017-11-07T09:53:24.818" v="1248" actId="20577"/>
        <pc:sldMkLst>
          <pc:docMk/>
          <pc:sldMk cId="1025015686" sldId="309"/>
        </pc:sldMkLst>
        <pc:spChg chg="del">
          <ac:chgData name="Tino Donderwinkel" userId="0571b9db-0e92-41a8-9832-f6fed62244fc" providerId="ADAL" clId="{748FE15E-8CA7-4E98-93C5-CE6B9881BF0E}" dt="2017-11-07T09:53:10.018" v="1181" actId="20577"/>
          <ac:spMkLst>
            <pc:docMk/>
            <pc:sldMk cId="1025015686" sldId="309"/>
            <ac:spMk id="2" creationId="{A2DD9D40-5DD6-4013-82E8-0DE64000ED43}"/>
          </ac:spMkLst>
        </pc:spChg>
        <pc:spChg chg="del">
          <ac:chgData name="Tino Donderwinkel" userId="0571b9db-0e92-41a8-9832-f6fed62244fc" providerId="ADAL" clId="{748FE15E-8CA7-4E98-93C5-CE6B9881BF0E}" dt="2017-11-07T09:53:10.018" v="1181" actId="20577"/>
          <ac:spMkLst>
            <pc:docMk/>
            <pc:sldMk cId="1025015686" sldId="309"/>
            <ac:spMk id="3" creationId="{0971586A-F5A5-4409-987E-D5E4850CD4DA}"/>
          </ac:spMkLst>
        </pc:spChg>
        <pc:spChg chg="add mod">
          <ac:chgData name="Tino Donderwinkel" userId="0571b9db-0e92-41a8-9832-f6fed62244fc" providerId="ADAL" clId="{748FE15E-8CA7-4E98-93C5-CE6B9881BF0E}" dt="2017-11-07T09:53:24.818" v="1248" actId="20577"/>
          <ac:spMkLst>
            <pc:docMk/>
            <pc:sldMk cId="1025015686" sldId="309"/>
            <ac:spMk id="4" creationId="{AC2CC0C2-5FC4-4C0F-BB31-9F19968B5951}"/>
          </ac:spMkLst>
        </pc:spChg>
      </pc:sldChg>
      <pc:sldChg chg="modSp add">
        <pc:chgData name="Tino Donderwinkel" userId="0571b9db-0e92-41a8-9832-f6fed62244fc" providerId="ADAL" clId="{748FE15E-8CA7-4E98-93C5-CE6B9881BF0E}" dt="2017-11-07T09:56:33.960" v="1284" actId="20577"/>
        <pc:sldMkLst>
          <pc:docMk/>
          <pc:sldMk cId="1789930298" sldId="310"/>
        </pc:sldMkLst>
        <pc:spChg chg="mod">
          <ac:chgData name="Tino Donderwinkel" userId="0571b9db-0e92-41a8-9832-f6fed62244fc" providerId="ADAL" clId="{748FE15E-8CA7-4E98-93C5-CE6B9881BF0E}" dt="2017-11-07T09:56:33.960" v="1284" actId="20577"/>
          <ac:spMkLst>
            <pc:docMk/>
            <pc:sldMk cId="1789930298" sldId="310"/>
            <ac:spMk id="3" creationId="{00000000-0000-0000-0000-000000000000}"/>
          </ac:spMkLst>
        </pc:spChg>
        <pc:spChg chg="mod">
          <ac:chgData name="Tino Donderwinkel" userId="0571b9db-0e92-41a8-9832-f6fed62244fc" providerId="ADAL" clId="{748FE15E-8CA7-4E98-93C5-CE6B9881BF0E}" dt="2017-11-07T09:56:07.976" v="1276" actId="13822"/>
          <ac:spMkLst>
            <pc:docMk/>
            <pc:sldMk cId="1789930298" sldId="310"/>
            <ac:spMk id="4" creationId="{00000000-0000-0000-0000-000000000000}"/>
          </ac:spMkLst>
        </pc:spChg>
        <pc:spChg chg="mod">
          <ac:chgData name="Tino Donderwinkel" userId="0571b9db-0e92-41a8-9832-f6fed62244fc" providerId="ADAL" clId="{748FE15E-8CA7-4E98-93C5-CE6B9881BF0E}" dt="2017-11-07T09:55:46.779" v="1273" actId="6549"/>
          <ac:spMkLst>
            <pc:docMk/>
            <pc:sldMk cId="1789930298" sldId="310"/>
            <ac:spMk id="6" creationId="{00000000-0000-0000-0000-000000000000}"/>
          </ac:spMkLst>
        </pc:spChg>
      </pc:sldChg>
      <pc:sldChg chg="addSp delSp modSp add">
        <pc:chgData name="Tino Donderwinkel" userId="0571b9db-0e92-41a8-9832-f6fed62244fc" providerId="ADAL" clId="{748FE15E-8CA7-4E98-93C5-CE6B9881BF0E}" dt="2017-11-07T09:57:29.318" v="1292" actId="20577"/>
        <pc:sldMkLst>
          <pc:docMk/>
          <pc:sldMk cId="3638835129" sldId="312"/>
        </pc:sldMkLst>
        <pc:spChg chg="del">
          <ac:chgData name="Tino Donderwinkel" userId="0571b9db-0e92-41a8-9832-f6fed62244fc" providerId="ADAL" clId="{748FE15E-8CA7-4E98-93C5-CE6B9881BF0E}" dt="2017-11-07T09:57:16.998" v="1289" actId="20577"/>
          <ac:spMkLst>
            <pc:docMk/>
            <pc:sldMk cId="3638835129" sldId="312"/>
            <ac:spMk id="2" creationId="{C72F7110-0D7F-4DEC-9342-238AB6B1923A}"/>
          </ac:spMkLst>
        </pc:spChg>
        <pc:spChg chg="del">
          <ac:chgData name="Tino Donderwinkel" userId="0571b9db-0e92-41a8-9832-f6fed62244fc" providerId="ADAL" clId="{748FE15E-8CA7-4E98-93C5-CE6B9881BF0E}" dt="2017-11-07T09:57:16.998" v="1289" actId="20577"/>
          <ac:spMkLst>
            <pc:docMk/>
            <pc:sldMk cId="3638835129" sldId="312"/>
            <ac:spMk id="3" creationId="{6673C196-D81B-4698-A23C-D2B64CC890D8}"/>
          </ac:spMkLst>
        </pc:spChg>
        <pc:spChg chg="del">
          <ac:chgData name="Tino Donderwinkel" userId="0571b9db-0e92-41a8-9832-f6fed62244fc" providerId="ADAL" clId="{748FE15E-8CA7-4E98-93C5-CE6B9881BF0E}" dt="2017-11-07T09:57:16.998" v="1289" actId="20577"/>
          <ac:spMkLst>
            <pc:docMk/>
            <pc:sldMk cId="3638835129" sldId="312"/>
            <ac:spMk id="4" creationId="{5279CBBD-054B-4E0C-BF9B-D0C8BBDBB1EF}"/>
          </ac:spMkLst>
        </pc:spChg>
        <pc:spChg chg="add mod">
          <ac:chgData name="Tino Donderwinkel" userId="0571b9db-0e92-41a8-9832-f6fed62244fc" providerId="ADAL" clId="{748FE15E-8CA7-4E98-93C5-CE6B9881BF0E}" dt="2017-11-07T09:57:29.318" v="1292" actId="20577"/>
          <ac:spMkLst>
            <pc:docMk/>
            <pc:sldMk cId="3638835129" sldId="312"/>
            <ac:spMk id="5" creationId="{BD0A76A0-DF67-4ACB-855D-6F190EB7B5D0}"/>
          </ac:spMkLst>
        </pc:spChg>
      </pc:sldChg>
      <pc:sldChg chg="modSp add ord">
        <pc:chgData name="Tino Donderwinkel" userId="0571b9db-0e92-41a8-9832-f6fed62244fc" providerId="ADAL" clId="{748FE15E-8CA7-4E98-93C5-CE6B9881BF0E}" dt="2017-11-07T10:02:23.414" v="1671" actId="2696"/>
        <pc:sldMkLst>
          <pc:docMk/>
          <pc:sldMk cId="1028363397" sldId="313"/>
        </pc:sldMkLst>
        <pc:spChg chg="mod">
          <ac:chgData name="Tino Donderwinkel" userId="0571b9db-0e92-41a8-9832-f6fed62244fc" providerId="ADAL" clId="{748FE15E-8CA7-4E98-93C5-CE6B9881BF0E}" dt="2017-11-07T09:58:15.050" v="1323" actId="20577"/>
          <ac:spMkLst>
            <pc:docMk/>
            <pc:sldMk cId="1028363397" sldId="313"/>
            <ac:spMk id="5" creationId="{958B8C78-4ADB-42AC-A985-6DC578296C31}"/>
          </ac:spMkLst>
        </pc:spChg>
        <pc:spChg chg="mod">
          <ac:chgData name="Tino Donderwinkel" userId="0571b9db-0e92-41a8-9832-f6fed62244fc" providerId="ADAL" clId="{748FE15E-8CA7-4E98-93C5-CE6B9881BF0E}" dt="2017-11-07T09:57:49.038" v="1310" actId="20577"/>
          <ac:spMkLst>
            <pc:docMk/>
            <pc:sldMk cId="1028363397" sldId="313"/>
            <ac:spMk id="6" creationId="{26F78C0D-9159-40AF-9C2B-F730E45A7F08}"/>
          </ac:spMkLst>
        </pc:spChg>
      </pc:sldChg>
      <pc:sldMasterChg chg="delSldLayout">
        <pc:chgData name="Tino Donderwinkel" userId="0571b9db-0e92-41a8-9832-f6fed62244fc" providerId="ADAL" clId="{748FE15E-8CA7-4E98-93C5-CE6B9881BF0E}" dt="2017-11-07T10:02:51.858" v="1675" actId="2696"/>
        <pc:sldMasterMkLst>
          <pc:docMk/>
          <pc:sldMasterMk cId="645284692" sldId="2147483648"/>
        </pc:sldMasterMkLst>
      </pc:sldMasterChg>
    </pc:docChg>
  </pc:docChgLst>
  <pc:docChgLst>
    <pc:chgData name="Steven Van Doesburg" userId="1003BFFD801C1A8E@LIVE.COM" providerId="AD" clId="Web-{DB601630-3C98-413A-93B1-DE1F0955E84E}"/>
    <pc:docChg chg="modSld">
      <pc:chgData name="Steven Van Doesburg" userId="1003BFFD801C1A8E@LIVE.COM" providerId="AD" clId="Web-{DB601630-3C98-413A-93B1-DE1F0955E84E}" dt="2017-11-07T16:15:12.198" v="3"/>
      <pc:docMkLst>
        <pc:docMk/>
      </pc:docMkLst>
      <pc:sldChg chg="modSp">
        <pc:chgData name="Steven Van Doesburg" userId="1003BFFD801C1A8E@LIVE.COM" providerId="AD" clId="Web-{DB601630-3C98-413A-93B1-DE1F0955E84E}" dt="2017-11-07T16:15:12.182" v="2"/>
        <pc:sldMkLst>
          <pc:docMk/>
          <pc:sldMk cId="1025015686" sldId="309"/>
        </pc:sldMkLst>
        <pc:spChg chg="mod">
          <ac:chgData name="Steven Van Doesburg" userId="1003BFFD801C1A8E@LIVE.COM" providerId="AD" clId="Web-{DB601630-3C98-413A-93B1-DE1F0955E84E}" dt="2017-11-07T16:15:12.182" v="2"/>
          <ac:spMkLst>
            <pc:docMk/>
            <pc:sldMk cId="1025015686" sldId="309"/>
            <ac:spMk id="4" creationId="{AC2CC0C2-5FC4-4C0F-BB31-9F19968B595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1DF547-5AF8-4DC9-B08A-2C1ACD3B43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864F545-75C4-4F41-AA49-E243A2A8A6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AB56EB-D545-4A62-AC7F-E50B0EC07010}" type="datetimeFigureOut">
              <a:rPr lang="en-US" smtClean="0"/>
              <a:t>10/19/2020</a:t>
            </a:fld>
            <a:endParaRPr lang="en-US"/>
          </a:p>
        </p:txBody>
      </p:sp>
      <p:sp>
        <p:nvSpPr>
          <p:cNvPr id="4" name="Footer Placeholder 3">
            <a:extLst>
              <a:ext uri="{FF2B5EF4-FFF2-40B4-BE49-F238E27FC236}">
                <a16:creationId xmlns:a16="http://schemas.microsoft.com/office/drawing/2014/main" id="{1C1375A2-D86B-4F2F-A716-272BEF85F4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79DD11-3E2F-4F67-87AB-9CBCB23DF4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3A465-C2CB-47C9-AF1B-B4F5BE022461}" type="slidenum">
              <a:rPr lang="en-US" smtClean="0"/>
              <a:t>‹#›</a:t>
            </a:fld>
            <a:endParaRPr lang="en-US"/>
          </a:p>
        </p:txBody>
      </p:sp>
    </p:spTree>
    <p:extLst>
      <p:ext uri="{BB962C8B-B14F-4D97-AF65-F5344CB8AC3E}">
        <p14:creationId xmlns:p14="http://schemas.microsoft.com/office/powerpoint/2010/main" val="249870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585F7-002B-4DC5-81E8-4F48BEC86F34}" type="datetimeFigureOut">
              <a:rPr lang="en-US" smtClean="0"/>
              <a:t>10/19/2020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473D1-81DB-4D0C-A0D0-E070F2616F62}" type="slidenum">
              <a:rPr lang="en-US" smtClean="0"/>
              <a:t>‹#›</a:t>
            </a:fld>
            <a:endParaRPr lang="en-US"/>
          </a:p>
        </p:txBody>
      </p:sp>
    </p:spTree>
    <p:extLst>
      <p:ext uri="{BB962C8B-B14F-4D97-AF65-F5344CB8AC3E}">
        <p14:creationId xmlns:p14="http://schemas.microsoft.com/office/powerpoint/2010/main" val="3932520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1</a:t>
            </a:fld>
            <a:endParaRPr lang="en-US"/>
          </a:p>
        </p:txBody>
      </p:sp>
    </p:spTree>
    <p:extLst>
      <p:ext uri="{BB962C8B-B14F-4D97-AF65-F5344CB8AC3E}">
        <p14:creationId xmlns:p14="http://schemas.microsoft.com/office/powerpoint/2010/main" val="1283344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10</a:t>
            </a:fld>
            <a:endParaRPr lang="en-US"/>
          </a:p>
        </p:txBody>
      </p:sp>
    </p:spTree>
    <p:extLst>
      <p:ext uri="{BB962C8B-B14F-4D97-AF65-F5344CB8AC3E}">
        <p14:creationId xmlns:p14="http://schemas.microsoft.com/office/powerpoint/2010/main" val="94670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10/19/2020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002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12</a:t>
            </a:fld>
            <a:endParaRPr lang="en-US"/>
          </a:p>
        </p:txBody>
      </p:sp>
    </p:spTree>
    <p:extLst>
      <p:ext uri="{BB962C8B-B14F-4D97-AF65-F5344CB8AC3E}">
        <p14:creationId xmlns:p14="http://schemas.microsoft.com/office/powerpoint/2010/main" val="737198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13</a:t>
            </a:fld>
            <a:endParaRPr lang="en-US"/>
          </a:p>
        </p:txBody>
      </p:sp>
    </p:spTree>
    <p:extLst>
      <p:ext uri="{BB962C8B-B14F-4D97-AF65-F5344CB8AC3E}">
        <p14:creationId xmlns:p14="http://schemas.microsoft.com/office/powerpoint/2010/main" val="1573880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14</a:t>
            </a:fld>
            <a:endParaRPr lang="en-US"/>
          </a:p>
        </p:txBody>
      </p:sp>
    </p:spTree>
    <p:extLst>
      <p:ext uri="{BB962C8B-B14F-4D97-AF65-F5344CB8AC3E}">
        <p14:creationId xmlns:p14="http://schemas.microsoft.com/office/powerpoint/2010/main" val="1413216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Owin</a:t>
            </a:r>
            <a:r>
              <a:rPr lang="en-US" dirty="0"/>
              <a:t> defines interfaces for ‘Middleware components’ and how to plug them into the system.</a:t>
            </a:r>
          </a:p>
          <a:p>
            <a:endParaRPr lang="en-US" dirty="0"/>
          </a:p>
          <a:p>
            <a:r>
              <a:rPr lang="en-US" dirty="0"/>
              <a:t>https://vimeo.com/154041158</a:t>
            </a:r>
          </a:p>
          <a:p>
            <a:endParaRPr lang="en-US" dirty="0"/>
          </a:p>
          <a:p>
            <a:r>
              <a:rPr lang="en-US" dirty="0"/>
              <a:t>Same applies to Core (not called OWIN anymore)</a:t>
            </a:r>
          </a:p>
          <a:p>
            <a:endParaRPr lang="en-US" dirty="0"/>
          </a:p>
        </p:txBody>
      </p:sp>
      <p:sp>
        <p:nvSpPr>
          <p:cNvPr id="4" name="Slide Number Placeholder 3"/>
          <p:cNvSpPr>
            <a:spLocks noGrp="1"/>
          </p:cNvSpPr>
          <p:nvPr>
            <p:ph type="sldNum" sz="quarter" idx="10"/>
          </p:nvPr>
        </p:nvSpPr>
        <p:spPr/>
        <p:txBody>
          <a:bodyPr/>
          <a:lstStyle/>
          <a:p>
            <a:fld id="{085686CB-2FC4-4CE0-84B5-ADD591E1E3E4}" type="slidenum">
              <a:rPr lang="en-US" smtClean="0"/>
              <a:t>15</a:t>
            </a:fld>
            <a:endParaRPr lang="en-US"/>
          </a:p>
        </p:txBody>
      </p:sp>
    </p:spTree>
    <p:extLst>
      <p:ext uri="{BB962C8B-B14F-4D97-AF65-F5344CB8AC3E}">
        <p14:creationId xmlns:p14="http://schemas.microsoft.com/office/powerpoint/2010/main" val="2691016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MVC web app using VS.NET and configure its use of AAD using the Change Authentication wizard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effect on 1) new </a:t>
            </a:r>
            <a:r>
              <a:rPr lang="en-US" dirty="0" err="1"/>
              <a:t>nugets</a:t>
            </a:r>
            <a:r>
              <a:rPr lang="en-US" dirty="0"/>
              <a:t> in References 2) Startup class (two partial source files) 3) </a:t>
            </a:r>
            <a:r>
              <a:rPr lang="en-US" dirty="0" err="1"/>
              <a:t>web.config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Core: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Add </a:t>
            </a:r>
            <a:r>
              <a:rPr lang="en-US" dirty="0" err="1"/>
              <a:t>nuget</a:t>
            </a:r>
            <a:r>
              <a:rPr lang="en-US" dirty="0"/>
              <a:t> for </a:t>
            </a:r>
            <a:r>
              <a:rPr lang="en-US" dirty="0" err="1"/>
              <a:t>Microsoft.Identity.Web</a:t>
            </a:r>
            <a:r>
              <a:rPr lang="en-US" dirty="0"/>
              <a:t> </a:t>
            </a:r>
            <a:r>
              <a:rPr lang="en-US"/>
              <a:t>(pre-release)</a:t>
            </a: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Complete code per sample</a:t>
            </a:r>
          </a:p>
          <a:p>
            <a:endParaRPr lang="en-US" dirty="0"/>
          </a:p>
        </p:txBody>
      </p:sp>
      <p:sp>
        <p:nvSpPr>
          <p:cNvPr id="4" name="Slide Number Placeholder 3"/>
          <p:cNvSpPr>
            <a:spLocks noGrp="1"/>
          </p:cNvSpPr>
          <p:nvPr>
            <p:ph type="sldNum" sz="quarter" idx="10"/>
          </p:nvPr>
        </p:nvSpPr>
        <p:spPr/>
        <p:txBody>
          <a:bodyPr/>
          <a:lstStyle/>
          <a:p>
            <a:fld id="{8D6473D1-81DB-4D0C-A0D0-E070F2616F62}" type="slidenum">
              <a:rPr lang="en-US" smtClean="0"/>
              <a:t>16</a:t>
            </a:fld>
            <a:endParaRPr lang="en-US"/>
          </a:p>
        </p:txBody>
      </p:sp>
    </p:spTree>
    <p:extLst>
      <p:ext uri="{BB962C8B-B14F-4D97-AF65-F5344CB8AC3E}">
        <p14:creationId xmlns:p14="http://schemas.microsoft.com/office/powerpoint/2010/main" val="2112972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an MVC web API using VS.NET and configure its use of AAD using the Change Authentication wizard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effect on 1) new </a:t>
            </a:r>
            <a:r>
              <a:rPr lang="en-US" dirty="0" err="1"/>
              <a:t>nugets</a:t>
            </a:r>
            <a:r>
              <a:rPr lang="en-US" dirty="0"/>
              <a:t> in References 2) Startup class (two partial source files) 3) </a:t>
            </a:r>
            <a:r>
              <a:rPr lang="en-US" dirty="0" err="1"/>
              <a:t>web.config</a:t>
            </a:r>
            <a:endParaRPr lang="en-US" dirty="0"/>
          </a:p>
          <a:p>
            <a:endParaRPr lang="en-US" dirty="0"/>
          </a:p>
        </p:txBody>
      </p:sp>
      <p:sp>
        <p:nvSpPr>
          <p:cNvPr id="4" name="Slide Number Placeholder 3"/>
          <p:cNvSpPr>
            <a:spLocks noGrp="1"/>
          </p:cNvSpPr>
          <p:nvPr>
            <p:ph type="sldNum" sz="quarter" idx="10"/>
          </p:nvPr>
        </p:nvSpPr>
        <p:spPr/>
        <p:txBody>
          <a:bodyPr/>
          <a:lstStyle/>
          <a:p>
            <a:fld id="{8D6473D1-81DB-4D0C-A0D0-E070F2616F62}" type="slidenum">
              <a:rPr lang="en-US" smtClean="0"/>
              <a:t>17</a:t>
            </a:fld>
            <a:endParaRPr lang="en-US"/>
          </a:p>
        </p:txBody>
      </p:sp>
    </p:spTree>
    <p:extLst>
      <p:ext uri="{BB962C8B-B14F-4D97-AF65-F5344CB8AC3E}">
        <p14:creationId xmlns:p14="http://schemas.microsoft.com/office/powerpoint/2010/main" val="660837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10/19/2020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546267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the </a:t>
            </a:r>
            <a:r>
              <a:rPr lang="en-US" dirty="0" err="1"/>
              <a:t>WebAPI</a:t>
            </a:r>
            <a:r>
              <a:rPr lang="en-US" dirty="0"/>
              <a:t> </a:t>
            </a:r>
            <a:r>
              <a:rPr lang="en-US" dirty="0" err="1"/>
              <a:t>api</a:t>
            </a:r>
            <a:r>
              <a:rPr lang="en-US" dirty="0"/>
              <a:t>/values (GET) method to return all user claims, </a:t>
            </a:r>
            <a:r>
              <a:rPr lang="en-US"/>
              <a:t>e.g.:</a:t>
            </a:r>
            <a:endParaRPr lang="en-US" dirty="0"/>
          </a:p>
          <a:p>
            <a:r>
              <a:rPr lang="en-US" dirty="0"/>
              <a:t>Return </a:t>
            </a:r>
            <a:r>
              <a:rPr lang="en-US" dirty="0" err="1"/>
              <a:t>ClaimsPrincipal.Current.Claims.Select</a:t>
            </a:r>
            <a:r>
              <a:rPr lang="en-US" dirty="0"/>
              <a:t>(c =&gt; $”{</a:t>
            </a:r>
            <a:r>
              <a:rPr lang="en-US" dirty="0" err="1"/>
              <a:t>c.Type</a:t>
            </a:r>
            <a:r>
              <a:rPr lang="en-US" dirty="0"/>
              <a:t>}: {</a:t>
            </a:r>
            <a:r>
              <a:rPr lang="en-US" dirty="0" err="1"/>
              <a:t>c.Value</a:t>
            </a:r>
            <a:r>
              <a:rPr lang="en-US" dirty="0"/>
              <a:t>}”);</a:t>
            </a:r>
          </a:p>
        </p:txBody>
      </p:sp>
      <p:sp>
        <p:nvSpPr>
          <p:cNvPr id="4" name="Slide Number Placeholder 3"/>
          <p:cNvSpPr>
            <a:spLocks noGrp="1"/>
          </p:cNvSpPr>
          <p:nvPr>
            <p:ph type="sldNum" sz="quarter" idx="5"/>
          </p:nvPr>
        </p:nvSpPr>
        <p:spPr/>
        <p:txBody>
          <a:bodyPr/>
          <a:lstStyle/>
          <a:p>
            <a:fld id="{8D6473D1-81DB-4D0C-A0D0-E070F2616F62}" type="slidenum">
              <a:rPr lang="en-US" smtClean="0"/>
              <a:t>24</a:t>
            </a:fld>
            <a:endParaRPr lang="en-US"/>
          </a:p>
        </p:txBody>
      </p:sp>
    </p:spTree>
    <p:extLst>
      <p:ext uri="{BB962C8B-B14F-4D97-AF65-F5344CB8AC3E}">
        <p14:creationId xmlns:p14="http://schemas.microsoft.com/office/powerpoint/2010/main" val="3225969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2</a:t>
            </a:fld>
            <a:endParaRPr lang="en-US"/>
          </a:p>
        </p:txBody>
      </p:sp>
    </p:spTree>
    <p:extLst>
      <p:ext uri="{BB962C8B-B14F-4D97-AF65-F5344CB8AC3E}">
        <p14:creationId xmlns:p14="http://schemas.microsoft.com/office/powerpoint/2010/main" val="15667309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26</a:t>
            </a:fld>
            <a:endParaRPr lang="en-US"/>
          </a:p>
        </p:txBody>
      </p:sp>
    </p:spTree>
    <p:extLst>
      <p:ext uri="{BB962C8B-B14F-4D97-AF65-F5344CB8AC3E}">
        <p14:creationId xmlns:p14="http://schemas.microsoft.com/office/powerpoint/2010/main" val="853285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27</a:t>
            </a:fld>
            <a:endParaRPr lang="en-US"/>
          </a:p>
        </p:txBody>
      </p:sp>
    </p:spTree>
    <p:extLst>
      <p:ext uri="{BB962C8B-B14F-4D97-AF65-F5344CB8AC3E}">
        <p14:creationId xmlns:p14="http://schemas.microsoft.com/office/powerpoint/2010/main" val="3863477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10/19/2020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331995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10/19/2020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661499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10/19/2020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769377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31</a:t>
            </a:fld>
            <a:endParaRPr lang="en-US"/>
          </a:p>
        </p:txBody>
      </p:sp>
    </p:spTree>
    <p:extLst>
      <p:ext uri="{BB962C8B-B14F-4D97-AF65-F5344CB8AC3E}">
        <p14:creationId xmlns:p14="http://schemas.microsoft.com/office/powerpoint/2010/main" val="24451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32</a:t>
            </a:fld>
            <a:endParaRPr lang="en-US"/>
          </a:p>
        </p:txBody>
      </p:sp>
    </p:spTree>
    <p:extLst>
      <p:ext uri="{BB962C8B-B14F-4D97-AF65-F5344CB8AC3E}">
        <p14:creationId xmlns:p14="http://schemas.microsoft.com/office/powerpoint/2010/main" val="3560583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10/19/2020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4288405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10/19/2020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571149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35</a:t>
            </a:fld>
            <a:endParaRPr lang="en-US"/>
          </a:p>
        </p:txBody>
      </p:sp>
    </p:spTree>
    <p:extLst>
      <p:ext uri="{BB962C8B-B14F-4D97-AF65-F5344CB8AC3E}">
        <p14:creationId xmlns:p14="http://schemas.microsoft.com/office/powerpoint/2010/main" val="494385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10/19/2020 4:00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190304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VS.NET to create a MT app and </a:t>
            </a:r>
            <a:r>
              <a:rPr lang="en-US"/>
              <a:t>show the code.</a:t>
            </a:r>
            <a:endParaRPr lang="en-US" dirty="0"/>
          </a:p>
        </p:txBody>
      </p:sp>
      <p:sp>
        <p:nvSpPr>
          <p:cNvPr id="4" name="Slide Number Placeholder 3"/>
          <p:cNvSpPr>
            <a:spLocks noGrp="1"/>
          </p:cNvSpPr>
          <p:nvPr>
            <p:ph type="sldNum" sz="quarter" idx="10"/>
          </p:nvPr>
        </p:nvSpPr>
        <p:spPr/>
        <p:txBody>
          <a:bodyPr/>
          <a:lstStyle/>
          <a:p>
            <a:fld id="{8D6473D1-81DB-4D0C-A0D0-E070F2616F62}" type="slidenum">
              <a:rPr lang="en-US" smtClean="0"/>
              <a:t>36</a:t>
            </a:fld>
            <a:endParaRPr lang="en-US"/>
          </a:p>
        </p:txBody>
      </p:sp>
    </p:spTree>
    <p:extLst>
      <p:ext uri="{BB962C8B-B14F-4D97-AF65-F5344CB8AC3E}">
        <p14:creationId xmlns:p14="http://schemas.microsoft.com/office/powerpoint/2010/main" val="41333679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37</a:t>
            </a:fld>
            <a:endParaRPr lang="en-US"/>
          </a:p>
        </p:txBody>
      </p:sp>
    </p:spTree>
    <p:extLst>
      <p:ext uri="{BB962C8B-B14F-4D97-AF65-F5344CB8AC3E}">
        <p14:creationId xmlns:p14="http://schemas.microsoft.com/office/powerpoint/2010/main" val="4124859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38</a:t>
            </a:fld>
            <a:endParaRPr lang="en-US"/>
          </a:p>
        </p:txBody>
      </p:sp>
    </p:spTree>
    <p:extLst>
      <p:ext uri="{BB962C8B-B14F-4D97-AF65-F5344CB8AC3E}">
        <p14:creationId xmlns:p14="http://schemas.microsoft.com/office/powerpoint/2010/main" val="25641884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10/19/2020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2912947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onsolas" panose="020B0609020204030204" pitchFamily="49" charset="0"/>
              </a:rPr>
              <a:t>public static void </a:t>
            </a:r>
            <a:r>
              <a:rPr lang="en-US" dirty="0" err="1">
                <a:latin typeface="Consolas" panose="020B0609020204030204" pitchFamily="49" charset="0"/>
              </a:rPr>
              <a:t>RegisterGlobalFilters</a:t>
            </a:r>
            <a:r>
              <a:rPr lang="en-US" dirty="0">
                <a:latin typeface="Consolas" panose="020B0609020204030204" pitchFamily="49" charset="0"/>
              </a:rPr>
              <a:t>(</a:t>
            </a:r>
            <a:r>
              <a:rPr lang="en-US" dirty="0" err="1">
                <a:latin typeface="Consolas" panose="020B0609020204030204" pitchFamily="49" charset="0"/>
              </a:rPr>
              <a:t>GlobalFilterCollection</a:t>
            </a:r>
            <a:r>
              <a:rPr lang="en-US" dirty="0">
                <a:latin typeface="Consolas" panose="020B0609020204030204" pitchFamily="49" charset="0"/>
              </a:rPr>
              <a:t> filters)</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filters.Add</a:t>
            </a:r>
            <a:r>
              <a:rPr lang="en-US" dirty="0">
                <a:latin typeface="Consolas" panose="020B0609020204030204" pitchFamily="49" charset="0"/>
              </a:rPr>
              <a:t>(new </a:t>
            </a:r>
            <a:r>
              <a:rPr lang="en-US" dirty="0" err="1">
                <a:latin typeface="Consolas" panose="020B0609020204030204" pitchFamily="49" charset="0"/>
              </a:rPr>
              <a:t>AuthorizeAttribute</a:t>
            </a:r>
            <a:r>
              <a:rPr lang="en-US" dirty="0">
                <a:latin typeface="Consolas" panose="020B0609020204030204" pitchFamily="49" charset="0"/>
              </a:rPr>
              <a:t>()); </a:t>
            </a:r>
          </a:p>
          <a:p>
            <a:r>
              <a:rPr lang="en-US" dirty="0">
                <a:latin typeface="Consolas" panose="020B0609020204030204" pitchFamily="49" charset="0"/>
              </a:rPr>
              <a:t>}</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10/19/2020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14054657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http://stackoverflow.com/questions/238437/why-does-authorizeattribute-redirect-to-the-login-page-for-authentication-and-au</a:t>
            </a:r>
          </a:p>
          <a:p>
            <a:endParaRPr lang="en-US" dirty="0"/>
          </a:p>
        </p:txBody>
      </p:sp>
      <p:sp>
        <p:nvSpPr>
          <p:cNvPr id="4" name="Slide Number Placeholder 3"/>
          <p:cNvSpPr>
            <a:spLocks noGrp="1"/>
          </p:cNvSpPr>
          <p:nvPr>
            <p:ph type="sldNum" sz="quarter" idx="10"/>
          </p:nvPr>
        </p:nvSpPr>
        <p:spPr/>
        <p:txBody>
          <a:bodyPr/>
          <a:lstStyle/>
          <a:p>
            <a:fld id="{845FB06A-78BF-4493-A7E3-5A59DA94D932}" type="slidenum">
              <a:rPr lang="en-US" smtClean="0"/>
              <a:t>41</a:t>
            </a:fld>
            <a:endParaRPr lang="en-US"/>
          </a:p>
        </p:txBody>
      </p:sp>
    </p:spTree>
    <p:extLst>
      <p:ext uri="{BB962C8B-B14F-4D97-AF65-F5344CB8AC3E}">
        <p14:creationId xmlns:p14="http://schemas.microsoft.com/office/powerpoint/2010/main" val="27254572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http://stackoverflow.com/questions/238437/why-does-authorizeattribute-redirect-to-the-login-page-for-authentication-and-au</a:t>
            </a:r>
          </a:p>
          <a:p>
            <a:endParaRPr lang="en-US" dirty="0"/>
          </a:p>
        </p:txBody>
      </p:sp>
      <p:sp>
        <p:nvSpPr>
          <p:cNvPr id="4" name="Slide Number Placeholder 3"/>
          <p:cNvSpPr>
            <a:spLocks noGrp="1"/>
          </p:cNvSpPr>
          <p:nvPr>
            <p:ph type="sldNum" sz="quarter" idx="10"/>
          </p:nvPr>
        </p:nvSpPr>
        <p:spPr/>
        <p:txBody>
          <a:bodyPr/>
          <a:lstStyle/>
          <a:p>
            <a:fld id="{845FB06A-78BF-4493-A7E3-5A59DA94D932}" type="slidenum">
              <a:rPr lang="en-US" smtClean="0"/>
              <a:t>42</a:t>
            </a:fld>
            <a:endParaRPr lang="en-US"/>
          </a:p>
        </p:txBody>
      </p:sp>
    </p:spTree>
    <p:extLst>
      <p:ext uri="{BB962C8B-B14F-4D97-AF65-F5344CB8AC3E}">
        <p14:creationId xmlns:p14="http://schemas.microsoft.com/office/powerpoint/2010/main" val="38234098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43</a:t>
            </a:fld>
            <a:endParaRPr lang="en-US"/>
          </a:p>
        </p:txBody>
      </p:sp>
    </p:spTree>
    <p:extLst>
      <p:ext uri="{BB962C8B-B14F-4D97-AF65-F5344CB8AC3E}">
        <p14:creationId xmlns:p14="http://schemas.microsoft.com/office/powerpoint/2010/main" val="5402143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44</a:t>
            </a:fld>
            <a:endParaRPr lang="en-US"/>
          </a:p>
        </p:txBody>
      </p:sp>
    </p:spTree>
    <p:extLst>
      <p:ext uri="{BB962C8B-B14F-4D97-AF65-F5344CB8AC3E}">
        <p14:creationId xmlns:p14="http://schemas.microsoft.com/office/powerpoint/2010/main" val="30541671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10/19/2020 4:00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45</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283208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4</a:t>
            </a:fld>
            <a:endParaRPr lang="en-US"/>
          </a:p>
        </p:txBody>
      </p:sp>
    </p:spTree>
    <p:extLst>
      <p:ext uri="{BB962C8B-B14F-4D97-AF65-F5344CB8AC3E}">
        <p14:creationId xmlns:p14="http://schemas.microsoft.com/office/powerpoint/2010/main" val="1785411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5</a:t>
            </a:fld>
            <a:endParaRPr lang="en-US"/>
          </a:p>
        </p:txBody>
      </p:sp>
    </p:spTree>
    <p:extLst>
      <p:ext uri="{BB962C8B-B14F-4D97-AF65-F5344CB8AC3E}">
        <p14:creationId xmlns:p14="http://schemas.microsoft.com/office/powerpoint/2010/main" val="3224015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6</a:t>
            </a:fld>
            <a:endParaRPr lang="en-US"/>
          </a:p>
        </p:txBody>
      </p:sp>
    </p:spTree>
    <p:extLst>
      <p:ext uri="{BB962C8B-B14F-4D97-AF65-F5344CB8AC3E}">
        <p14:creationId xmlns:p14="http://schemas.microsoft.com/office/powerpoint/2010/main" val="2236957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animation starts, ask class to suggest protocols and OAuth2 flow types</a:t>
            </a:r>
          </a:p>
          <a:p>
            <a:r>
              <a:rPr lang="en-US" dirty="0"/>
              <a:t>How does the caller (client) gets its tokens?</a:t>
            </a:r>
          </a:p>
        </p:txBody>
      </p:sp>
      <p:sp>
        <p:nvSpPr>
          <p:cNvPr id="4" name="Slide Number Placeholder 3"/>
          <p:cNvSpPr>
            <a:spLocks noGrp="1"/>
          </p:cNvSpPr>
          <p:nvPr>
            <p:ph type="sldNum" sz="quarter" idx="10"/>
          </p:nvPr>
        </p:nvSpPr>
        <p:spPr/>
        <p:txBody>
          <a:bodyPr/>
          <a:lstStyle/>
          <a:p>
            <a:fld id="{1489DB6A-E92B-415B-AFB4-9C72D4A9006D}" type="slidenum">
              <a:rPr lang="en-US" smtClean="0"/>
              <a:t>7</a:t>
            </a:fld>
            <a:endParaRPr lang="en-US"/>
          </a:p>
        </p:txBody>
      </p:sp>
    </p:spTree>
    <p:extLst>
      <p:ext uri="{BB962C8B-B14F-4D97-AF65-F5344CB8AC3E}">
        <p14:creationId xmlns:p14="http://schemas.microsoft.com/office/powerpoint/2010/main" val="700135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8</a:t>
            </a:fld>
            <a:endParaRPr lang="en-US"/>
          </a:p>
        </p:txBody>
      </p:sp>
    </p:spTree>
    <p:extLst>
      <p:ext uri="{BB962C8B-B14F-4D97-AF65-F5344CB8AC3E}">
        <p14:creationId xmlns:p14="http://schemas.microsoft.com/office/powerpoint/2010/main" val="3135741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9</a:t>
            </a:fld>
            <a:endParaRPr lang="en-US"/>
          </a:p>
        </p:txBody>
      </p:sp>
    </p:spTree>
    <p:extLst>
      <p:ext uri="{BB962C8B-B14F-4D97-AF65-F5344CB8AC3E}">
        <p14:creationId xmlns:p14="http://schemas.microsoft.com/office/powerpoint/2010/main" val="12802068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dule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&lt;&lt;Module Title&gt;&gt;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259701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Bullets,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4" name="Text Placeholder 8">
            <a:extLst>
              <a:ext uri="{FF2B5EF4-FFF2-40B4-BE49-F238E27FC236}">
                <a16:creationId xmlns:a16="http://schemas.microsoft.com/office/drawing/2014/main" id="{7355543C-E4FF-4582-A26B-ED5DB0EF6AFC}"/>
              </a:ext>
            </a:extLst>
          </p:cNvPr>
          <p:cNvSpPr>
            <a:spLocks noGrp="1"/>
          </p:cNvSpPr>
          <p:nvPr>
            <p:ph idx="1" hasCustomPrompt="1"/>
          </p:nvPr>
        </p:nvSpPr>
        <p:spPr>
          <a:xfrm>
            <a:off x="179998" y="1253330"/>
            <a:ext cx="5916002" cy="5455287"/>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vl1pPr>
            <a:lvl2pPr marL="742950" indent="-28575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a:extLst>
              <a:ext uri="{FF2B5EF4-FFF2-40B4-BE49-F238E27FC236}">
                <a16:creationId xmlns:a16="http://schemas.microsoft.com/office/drawing/2014/main" id="{A1F993C0-F5C1-46A3-80F0-6CED7C191A43}"/>
              </a:ext>
            </a:extLst>
          </p:cNvPr>
          <p:cNvSpPr>
            <a:spLocks noGrp="1"/>
          </p:cNvSpPr>
          <p:nvPr>
            <p:ph idx="10" hasCustomPrompt="1"/>
          </p:nvPr>
        </p:nvSpPr>
        <p:spPr>
          <a:xfrm>
            <a:off x="6143996" y="1253329"/>
            <a:ext cx="5916002" cy="5455287"/>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vl1pPr>
            <a:lvl2pPr marL="742950" indent="-28575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372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F31-1C35-4486-A499-7B3FA55ABC05}"/>
              </a:ext>
            </a:extLst>
          </p:cNvPr>
          <p:cNvSpPr>
            <a:spLocks noGrp="1"/>
          </p:cNvSpPr>
          <p:nvPr>
            <p:ph type="title" hasCustomPrompt="1"/>
          </p:nvPr>
        </p:nvSpPr>
        <p:spPr/>
        <p:txBody>
          <a:bodyPr/>
          <a:lstStyle>
            <a:lvl1pPr>
              <a:defRPr/>
            </a:lvl1pPr>
          </a:lstStyle>
          <a:p>
            <a:r>
              <a:rPr lang="en-US"/>
              <a:t>Knowledge Check</a:t>
            </a:r>
          </a:p>
        </p:txBody>
      </p:sp>
      <p:sp>
        <p:nvSpPr>
          <p:cNvPr id="5" name="Text Placeholder 8">
            <a:extLst>
              <a:ext uri="{FF2B5EF4-FFF2-40B4-BE49-F238E27FC236}">
                <a16:creationId xmlns:a16="http://schemas.microsoft.com/office/drawing/2014/main" id="{01117EA8-9737-41CA-8759-8F799F7286A5}"/>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457200" indent="-457200">
              <a:buFont typeface="Arial" panose="020B0604020202020204" pitchFamily="34" charset="0"/>
              <a:buChar char="•"/>
              <a:defRPr/>
            </a:lvl1pPr>
          </a:lstStyle>
          <a:p>
            <a:pPr lvl="0"/>
            <a:r>
              <a:rPr lang="en-US"/>
              <a:t>Question #1</a:t>
            </a:r>
          </a:p>
          <a:p>
            <a:pPr lvl="0"/>
            <a:r>
              <a:rPr lang="en-US"/>
              <a:t>Question #2</a:t>
            </a:r>
          </a:p>
        </p:txBody>
      </p:sp>
    </p:spTree>
    <p:extLst>
      <p:ext uri="{BB962C8B-B14F-4D97-AF65-F5344CB8AC3E}">
        <p14:creationId xmlns:p14="http://schemas.microsoft.com/office/powerpoint/2010/main" val="2892107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F31-1C35-4486-A499-7B3FA55ABC05}"/>
              </a:ext>
            </a:extLst>
          </p:cNvPr>
          <p:cNvSpPr>
            <a:spLocks noGrp="1"/>
          </p:cNvSpPr>
          <p:nvPr>
            <p:ph type="title" hasCustomPrompt="1"/>
          </p:nvPr>
        </p:nvSpPr>
        <p:spPr/>
        <p:txBody>
          <a:bodyPr/>
          <a:lstStyle>
            <a:lvl1pPr>
              <a:defRPr/>
            </a:lvl1pPr>
          </a:lstStyle>
          <a:p>
            <a:r>
              <a:rPr lang="en-US"/>
              <a:t>Slide for Developer Code</a:t>
            </a:r>
          </a:p>
        </p:txBody>
      </p:sp>
      <p:sp>
        <p:nvSpPr>
          <p:cNvPr id="5" name="Text Placeholder 8">
            <a:extLst>
              <a:ext uri="{FF2B5EF4-FFF2-40B4-BE49-F238E27FC236}">
                <a16:creationId xmlns:a16="http://schemas.microsoft.com/office/drawing/2014/main" id="{01117EA8-9737-41CA-8759-8F799F7286A5}"/>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0" indent="0">
              <a:buFont typeface="Arial" panose="020B0604020202020204" pitchFamily="34" charset="0"/>
              <a:buNone/>
              <a:defRPr sz="2400">
                <a:latin typeface="Consolas" panose="020B0609020204030204" pitchFamily="49" charset="0"/>
              </a:defRPr>
            </a:lvl1pPr>
          </a:lstStyle>
          <a:p>
            <a:pPr lvl="0"/>
            <a:r>
              <a:rPr lang="en-US"/>
              <a:t>Code is in Consolas</a:t>
            </a:r>
          </a:p>
          <a:p>
            <a:pPr lvl="0"/>
            <a:endParaRPr lang="en-US"/>
          </a:p>
        </p:txBody>
      </p:sp>
    </p:spTree>
    <p:extLst>
      <p:ext uri="{BB962C8B-B14F-4D97-AF65-F5344CB8AC3E}">
        <p14:creationId xmlns:p14="http://schemas.microsoft.com/office/powerpoint/2010/main" val="1890372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8" name="Text Placeholder 7">
            <a:extLst>
              <a:ext uri="{FF2B5EF4-FFF2-40B4-BE49-F238E27FC236}">
                <a16:creationId xmlns:a16="http://schemas.microsoft.com/office/drawing/2014/main" id="{0BFBE9C9-2103-4570-9A5B-D963B4644402}"/>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a:t>&lt;&lt; Lab Description &gt;&gt;</a:t>
            </a:r>
          </a:p>
        </p:txBody>
      </p:sp>
      <p:sp>
        <p:nvSpPr>
          <p:cNvPr id="10" name="Text Placeholder 9">
            <a:extLst>
              <a:ext uri="{FF2B5EF4-FFF2-40B4-BE49-F238E27FC236}">
                <a16:creationId xmlns:a16="http://schemas.microsoft.com/office/drawing/2014/main" id="{451B763A-6192-434E-BFBE-78F807391806}"/>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a:t>&lt;&lt; Lab Name &gt;&gt;</a:t>
            </a:r>
          </a:p>
        </p:txBody>
      </p:sp>
      <p:sp>
        <p:nvSpPr>
          <p:cNvPr id="11" name="TextBox 10">
            <a:extLst>
              <a:ext uri="{FF2B5EF4-FFF2-40B4-BE49-F238E27FC236}">
                <a16:creationId xmlns:a16="http://schemas.microsoft.com/office/drawing/2014/main" id="{ECEE7D5D-FB7B-4747-AA8E-A3AC38AE9081}"/>
              </a:ext>
            </a:extLst>
          </p:cNvPr>
          <p:cNvSpPr txBox="1"/>
          <p:nvPr userDrawn="1"/>
        </p:nvSpPr>
        <p:spPr>
          <a:xfrm>
            <a:off x="180000" y="180000"/>
            <a:ext cx="5655274" cy="830997"/>
          </a:xfrm>
          <a:prstGeom prst="rect">
            <a:avLst/>
          </a:prstGeom>
          <a:noFill/>
        </p:spPr>
        <p:txBody>
          <a:bodyPr wrap="square" rtlCol="0">
            <a:spAutoFit/>
          </a:bodyPr>
          <a:lstStyle/>
          <a:p>
            <a:r>
              <a:rPr lang="en-US" sz="4800">
                <a:solidFill>
                  <a:schemeClr val="accent5"/>
                </a:solidFill>
              </a:rPr>
              <a:t>Lab</a:t>
            </a:r>
          </a:p>
        </p:txBody>
      </p:sp>
    </p:spTree>
    <p:extLst>
      <p:ext uri="{BB962C8B-B14F-4D97-AF65-F5344CB8AC3E}">
        <p14:creationId xmlns:p14="http://schemas.microsoft.com/office/powerpoint/2010/main" val="65483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7" name="Picture Placeholder 3">
            <a:extLst>
              <a:ext uri="{FF2B5EF4-FFF2-40B4-BE49-F238E27FC236}">
                <a16:creationId xmlns:a16="http://schemas.microsoft.com/office/drawing/2014/main" id="{8DA79C36-E9C9-49C1-9296-896B00C2D893}"/>
              </a:ext>
            </a:extLst>
          </p:cNvPr>
          <p:cNvPicPr>
            <a:picLocks noChangeAspect="1"/>
          </p:cNvPicPr>
          <p:nvPr userDrawn="1"/>
        </p:nvPicPr>
        <p:blipFill>
          <a:blip r:embed="rId2"/>
          <a:srcRect l="20383" r="20383"/>
          <a:stretch>
            <a:fillRect/>
          </a:stretch>
        </p:blipFill>
        <p:spPr>
          <a:xfrm>
            <a:off x="6096000" y="1"/>
            <a:ext cx="6096000" cy="6858000"/>
          </a:xfrm>
          <a:prstGeom prst="rect">
            <a:avLst/>
          </a:prstGeom>
        </p:spPr>
      </p:pic>
      <p:sp>
        <p:nvSpPr>
          <p:cNvPr id="6" name="Text Placeholder 7">
            <a:extLst>
              <a:ext uri="{FF2B5EF4-FFF2-40B4-BE49-F238E27FC236}">
                <a16:creationId xmlns:a16="http://schemas.microsoft.com/office/drawing/2014/main" id="{CC5E50E7-FBDA-40A7-B44B-EF9920BBDB5C}"/>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a:t>&lt;&lt; Demo Description &gt;&gt;</a:t>
            </a:r>
          </a:p>
        </p:txBody>
      </p:sp>
      <p:sp>
        <p:nvSpPr>
          <p:cNvPr id="10" name="Text Placeholder 9">
            <a:extLst>
              <a:ext uri="{FF2B5EF4-FFF2-40B4-BE49-F238E27FC236}">
                <a16:creationId xmlns:a16="http://schemas.microsoft.com/office/drawing/2014/main" id="{5DC304FE-940C-4250-B08C-097EC905D79D}"/>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a:t>&lt;&lt; Demo Name &gt;&gt;</a:t>
            </a:r>
          </a:p>
        </p:txBody>
      </p:sp>
      <p:sp>
        <p:nvSpPr>
          <p:cNvPr id="11" name="TextBox 10">
            <a:extLst>
              <a:ext uri="{FF2B5EF4-FFF2-40B4-BE49-F238E27FC236}">
                <a16:creationId xmlns:a16="http://schemas.microsoft.com/office/drawing/2014/main" id="{5C234F71-90B3-4AEE-8CE2-1137C171CEAE}"/>
              </a:ext>
            </a:extLst>
          </p:cNvPr>
          <p:cNvSpPr txBox="1"/>
          <p:nvPr userDrawn="1"/>
        </p:nvSpPr>
        <p:spPr>
          <a:xfrm>
            <a:off x="180000" y="180000"/>
            <a:ext cx="5655274" cy="830997"/>
          </a:xfrm>
          <a:prstGeom prst="rect">
            <a:avLst/>
          </a:prstGeom>
          <a:noFill/>
        </p:spPr>
        <p:txBody>
          <a:bodyPr wrap="square" rtlCol="0">
            <a:spAutoFit/>
          </a:bodyPr>
          <a:lstStyle/>
          <a:p>
            <a:r>
              <a:rPr lang="en-US" sz="4800">
                <a:solidFill>
                  <a:schemeClr val="accent5"/>
                </a:solidFill>
              </a:rPr>
              <a:t>Demo</a:t>
            </a:r>
          </a:p>
        </p:txBody>
      </p:sp>
    </p:spTree>
    <p:extLst>
      <p:ext uri="{BB962C8B-B14F-4D97-AF65-F5344CB8AC3E}">
        <p14:creationId xmlns:p14="http://schemas.microsoft.com/office/powerpoint/2010/main" val="1301514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5" name="Picture Placeholder 3">
            <a:extLst>
              <a:ext uri="{FF2B5EF4-FFF2-40B4-BE49-F238E27FC236}">
                <a16:creationId xmlns:a16="http://schemas.microsoft.com/office/drawing/2014/main" id="{6EE6514C-3C13-4A4D-A18C-71813A974185}"/>
              </a:ext>
            </a:extLst>
          </p:cNvPr>
          <p:cNvPicPr>
            <a:picLocks noChangeAspect="1"/>
          </p:cNvPicPr>
          <p:nvPr userDrawn="1"/>
        </p:nvPicPr>
        <p:blipFill>
          <a:blip r:embed="rId2"/>
          <a:srcRect l="20120" r="20120"/>
          <a:stretch>
            <a:fillRect/>
          </a:stretch>
        </p:blipFill>
        <p:spPr>
          <a:xfrm>
            <a:off x="6096000" y="1"/>
            <a:ext cx="6096000" cy="6858000"/>
          </a:xfrm>
          <a:prstGeom prst="rect">
            <a:avLst/>
          </a:prstGeom>
        </p:spPr>
      </p:pic>
      <p:sp>
        <p:nvSpPr>
          <p:cNvPr id="6" name="Text Placeholder 7">
            <a:extLst>
              <a:ext uri="{FF2B5EF4-FFF2-40B4-BE49-F238E27FC236}">
                <a16:creationId xmlns:a16="http://schemas.microsoft.com/office/drawing/2014/main" id="{187DCFB8-AEEF-411F-A993-99AA941303F9}"/>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a:t>&lt;&lt; Activity Description &gt;&gt;</a:t>
            </a:r>
          </a:p>
        </p:txBody>
      </p:sp>
      <p:sp>
        <p:nvSpPr>
          <p:cNvPr id="10" name="Text Placeholder 9">
            <a:extLst>
              <a:ext uri="{FF2B5EF4-FFF2-40B4-BE49-F238E27FC236}">
                <a16:creationId xmlns:a16="http://schemas.microsoft.com/office/drawing/2014/main" id="{3D108680-F0C2-48B1-9252-C1A0B36FAA7C}"/>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a:t>&lt;&lt; Activity Name &gt;&gt;</a:t>
            </a:r>
          </a:p>
        </p:txBody>
      </p:sp>
      <p:sp>
        <p:nvSpPr>
          <p:cNvPr id="11" name="TextBox 10">
            <a:extLst>
              <a:ext uri="{FF2B5EF4-FFF2-40B4-BE49-F238E27FC236}">
                <a16:creationId xmlns:a16="http://schemas.microsoft.com/office/drawing/2014/main" id="{AC7AADB6-8221-41ED-BC3C-2D4E1015EBF1}"/>
              </a:ext>
            </a:extLst>
          </p:cNvPr>
          <p:cNvSpPr txBox="1"/>
          <p:nvPr userDrawn="1"/>
        </p:nvSpPr>
        <p:spPr>
          <a:xfrm>
            <a:off x="180000" y="180000"/>
            <a:ext cx="5655274" cy="830997"/>
          </a:xfrm>
          <a:prstGeom prst="rect">
            <a:avLst/>
          </a:prstGeom>
          <a:noFill/>
        </p:spPr>
        <p:txBody>
          <a:bodyPr wrap="square" rtlCol="0">
            <a:spAutoFit/>
          </a:bodyPr>
          <a:lstStyle/>
          <a:p>
            <a:r>
              <a:rPr lang="en-US" sz="4800">
                <a:solidFill>
                  <a:schemeClr val="accent5"/>
                </a:solidFill>
              </a:rPr>
              <a:t>Activity</a:t>
            </a:r>
          </a:p>
        </p:txBody>
      </p:sp>
    </p:spTree>
    <p:extLst>
      <p:ext uri="{BB962C8B-B14F-4D97-AF65-F5344CB8AC3E}">
        <p14:creationId xmlns:p14="http://schemas.microsoft.com/office/powerpoint/2010/main" val="3117969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8E5AB2-5657-4A1A-ABFA-01BED303BA9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13138" y="3076778"/>
            <a:ext cx="3288506" cy="704444"/>
          </a:xfrm>
          <a:prstGeom prst="rect">
            <a:avLst/>
          </a:prstGeom>
        </p:spPr>
      </p:pic>
      <p:sp>
        <p:nvSpPr>
          <p:cNvPr id="4" name="Text Box 3">
            <a:extLst>
              <a:ext uri="{FF2B5EF4-FFF2-40B4-BE49-F238E27FC236}">
                <a16:creationId xmlns:a16="http://schemas.microsoft.com/office/drawing/2014/main" id="{BEE602C5-42F9-499C-9325-A76CBA114F7B}"/>
              </a:ext>
            </a:extLst>
          </p:cNvPr>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2017 Microsoft Corporation. All rights reserved. </a:t>
            </a:r>
          </a:p>
        </p:txBody>
      </p:sp>
    </p:spTree>
    <p:extLst>
      <p:ext uri="{BB962C8B-B14F-4D97-AF65-F5344CB8AC3E}">
        <p14:creationId xmlns:p14="http://schemas.microsoft.com/office/powerpoint/2010/main" val="2956179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sson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&lt;&lt;Module Title&gt;&gt;</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&lt;&lt;Lesson Name&gt;&gt;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50406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2CCB7-A105-49F5-A106-4E8EE4E96995}"/>
              </a:ext>
            </a:extLst>
          </p:cNvPr>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a:solidFill>
                  <a:srgbClr val="000000"/>
                </a:solidFill>
              </a:rPr>
              <a:t>Conditions and Terms of Use</a:t>
            </a:r>
          </a:p>
          <a:p>
            <a:r>
              <a:rPr lang="en-US" sz="1530">
                <a:solidFill>
                  <a:srgbClr val="0A5BBA"/>
                </a:solidFill>
              </a:rPr>
              <a:t>Microsoft Confidential</a:t>
            </a:r>
          </a:p>
          <a:p>
            <a:r>
              <a:rPr lang="en-US" sz="1836">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a:solidFill>
                <a:srgbClr val="000000"/>
              </a:solidFill>
            </a:endParaRPr>
          </a:p>
          <a:p>
            <a:r>
              <a:rPr lang="en-US" sz="2346" b="1">
                <a:solidFill>
                  <a:srgbClr val="000000"/>
                </a:solidFill>
              </a:rPr>
              <a:t>Copyright and Trademarks </a:t>
            </a:r>
          </a:p>
          <a:p>
            <a:r>
              <a:rPr lang="en-US" sz="1530">
                <a:solidFill>
                  <a:srgbClr val="0A5BBA"/>
                </a:solidFill>
              </a:rPr>
              <a:t>© 2017 Microsoft Corporation. All rights reserved.</a:t>
            </a:r>
          </a:p>
          <a:p>
            <a:r>
              <a:rPr lang="en-US" sz="1836">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a:solidFill>
                  <a:srgbClr val="000000"/>
                </a:solidFill>
              </a:rPr>
              <a:t>For more information, see </a:t>
            </a:r>
            <a:r>
              <a:rPr lang="en-US" sz="1836" b="1">
                <a:solidFill>
                  <a:srgbClr val="000000"/>
                </a:solidFill>
              </a:rPr>
              <a:t>Use of Microsoft Copyrighted Content </a:t>
            </a:r>
            <a:r>
              <a:rPr lang="en-US" sz="1836">
                <a:solidFill>
                  <a:srgbClr val="000000"/>
                </a:solidFill>
              </a:rPr>
              <a:t>at</a:t>
            </a:r>
            <a:br>
              <a:rPr lang="en-US" sz="1836">
                <a:solidFill>
                  <a:srgbClr val="000000"/>
                </a:solidFill>
              </a:rPr>
            </a:br>
            <a:r>
              <a:rPr lang="en-US" sz="1836">
                <a:solidFill>
                  <a:srgbClr val="FF0000"/>
                </a:solidFill>
                <a:hlinkClick r:id="rId2"/>
              </a:rPr>
              <a:t>https://www.microsoft.com/en-us/legal/intellectualproperty/permissions/default.aspx</a:t>
            </a:r>
            <a:r>
              <a:rPr lang="en-US" sz="1836">
                <a:solidFill>
                  <a:srgbClr val="FF0000"/>
                </a:solidFill>
              </a:rPr>
              <a:t> </a:t>
            </a:r>
          </a:p>
          <a:p>
            <a:r>
              <a:rPr lang="en-US" sz="1836">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81151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1819284"/>
            <a:ext cx="11880000" cy="4889333"/>
          </a:xfrm>
          <a:prstGeom prst="rect">
            <a:avLst/>
          </a:prstGeom>
        </p:spPr>
        <p:txBody>
          <a:bodyPr vert="horz" lIns="91440" tIns="45720" rIns="91440" bIns="45720" rtlCol="0">
            <a:normAutofit/>
          </a:bodyPr>
          <a:lstStyle>
            <a:lvl1pPr marL="342900" indent="-342900">
              <a:buFont typeface="Arial" panose="020B0604020202020204" pitchFamily="34" charset="0"/>
              <a:buChar char="•"/>
              <a:defRPr sz="2800"/>
            </a:lvl1pPr>
          </a:lstStyle>
          <a:p>
            <a:pPr lvl="0"/>
            <a:r>
              <a:rPr lang="en-US"/>
              <a:t>Objective 1</a:t>
            </a:r>
          </a:p>
          <a:p>
            <a:pPr lvl="0"/>
            <a:r>
              <a:rPr lang="en-US"/>
              <a:t>Objective 2</a:t>
            </a:r>
          </a:p>
        </p:txBody>
      </p:sp>
      <p:sp>
        <p:nvSpPr>
          <p:cNvPr id="3" name="TextBox 2">
            <a:extLst>
              <a:ext uri="{FF2B5EF4-FFF2-40B4-BE49-F238E27FC236}">
                <a16:creationId xmlns:a16="http://schemas.microsoft.com/office/drawing/2014/main" id="{61DC996A-0B64-4491-BEE2-DC6E9FD4390B}"/>
              </a:ext>
            </a:extLst>
          </p:cNvPr>
          <p:cNvSpPr txBox="1"/>
          <p:nvPr userDrawn="1"/>
        </p:nvSpPr>
        <p:spPr>
          <a:xfrm>
            <a:off x="179998" y="1197032"/>
            <a:ext cx="11880000" cy="523220"/>
          </a:xfrm>
          <a:prstGeom prst="rect">
            <a:avLst/>
          </a:prstGeom>
          <a:noFill/>
        </p:spPr>
        <p:txBody>
          <a:bodyPr wrap="square" rtlCol="0">
            <a:spAutoFit/>
          </a:bodyPr>
          <a:lstStyle/>
          <a:p>
            <a:pPr lvl="0"/>
            <a:r>
              <a:rPr lang="en-US" sz="2800" dirty="0"/>
              <a:t>After completing this lesson, you will:</a:t>
            </a:r>
          </a:p>
        </p:txBody>
      </p:sp>
      <p:sp>
        <p:nvSpPr>
          <p:cNvPr id="5" name="TextBox 4">
            <a:extLst>
              <a:ext uri="{FF2B5EF4-FFF2-40B4-BE49-F238E27FC236}">
                <a16:creationId xmlns:a16="http://schemas.microsoft.com/office/drawing/2014/main" id="{BEAF6D4D-4F7D-47C3-A4A5-F4E5C5F4122D}"/>
              </a:ext>
            </a:extLst>
          </p:cNvPr>
          <p:cNvSpPr txBox="1"/>
          <p:nvPr userDrawn="1"/>
        </p:nvSpPr>
        <p:spPr>
          <a:xfrm>
            <a:off x="180000" y="179999"/>
            <a:ext cx="11880000" cy="830997"/>
          </a:xfrm>
          <a:prstGeom prst="rect">
            <a:avLst/>
          </a:prstGeom>
          <a:noFill/>
        </p:spPr>
        <p:txBody>
          <a:bodyPr wrap="square" rtlCol="0">
            <a:spAutoFit/>
          </a:bodyPr>
          <a:lstStyle/>
          <a:p>
            <a:r>
              <a:rPr lang="en-US" sz="4800">
                <a:solidFill>
                  <a:schemeClr val="accent5"/>
                </a:solidFill>
              </a:rPr>
              <a:t>Objectives</a:t>
            </a:r>
          </a:p>
        </p:txBody>
      </p:sp>
    </p:spTree>
    <p:extLst>
      <p:ext uri="{BB962C8B-B14F-4D97-AF65-F5344CB8AC3E}">
        <p14:creationId xmlns:p14="http://schemas.microsoft.com/office/powerpoint/2010/main" val="417080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2209046"/>
            <a:ext cx="11880000" cy="4499571"/>
          </a:xfrm>
          <a:prstGeom prst="rect">
            <a:avLst/>
          </a:prstGeom>
        </p:spPr>
        <p:txBody>
          <a:bodyPr vert="horz" lIns="91440" tIns="45720" rIns="91440" bIns="45720" rtlCol="0">
            <a:normAutofit/>
          </a:bodyPr>
          <a:lstStyle>
            <a:lvl1pPr marL="342900" indent="-342900">
              <a:buFont typeface="Arial" panose="020B0604020202020204" pitchFamily="34" charset="0"/>
              <a:buChar char="•"/>
              <a:defRPr sz="2800"/>
            </a:lvl1pPr>
          </a:lstStyle>
          <a:p>
            <a:pPr lvl="0"/>
            <a:r>
              <a:rPr lang="en-US" dirty="0"/>
              <a:t>Objective 1</a:t>
            </a:r>
          </a:p>
          <a:p>
            <a:pPr lvl="0"/>
            <a:r>
              <a:rPr lang="en-US" dirty="0"/>
              <a:t>Objective 2</a:t>
            </a:r>
          </a:p>
        </p:txBody>
      </p:sp>
      <p:sp>
        <p:nvSpPr>
          <p:cNvPr id="5" name="TextBox 4">
            <a:extLst>
              <a:ext uri="{FF2B5EF4-FFF2-40B4-BE49-F238E27FC236}">
                <a16:creationId xmlns:a16="http://schemas.microsoft.com/office/drawing/2014/main" id="{6DA46040-213F-4CC6-94D3-2F9450739868}"/>
              </a:ext>
            </a:extLst>
          </p:cNvPr>
          <p:cNvSpPr txBox="1"/>
          <p:nvPr userDrawn="1"/>
        </p:nvSpPr>
        <p:spPr>
          <a:xfrm>
            <a:off x="179998" y="1197032"/>
            <a:ext cx="11880000" cy="523220"/>
          </a:xfrm>
          <a:prstGeom prst="rect">
            <a:avLst/>
          </a:prstGeom>
          <a:noFill/>
        </p:spPr>
        <p:txBody>
          <a:bodyPr wrap="square" rtlCol="0">
            <a:spAutoFit/>
          </a:bodyPr>
          <a:lstStyle/>
          <a:p>
            <a:pPr lvl="0"/>
            <a:r>
              <a:rPr lang="en-US" sz="2800" dirty="0"/>
              <a:t>In this module, we have covered:</a:t>
            </a:r>
          </a:p>
        </p:txBody>
      </p:sp>
      <p:sp>
        <p:nvSpPr>
          <p:cNvPr id="6" name="TextBox 5">
            <a:extLst>
              <a:ext uri="{FF2B5EF4-FFF2-40B4-BE49-F238E27FC236}">
                <a16:creationId xmlns:a16="http://schemas.microsoft.com/office/drawing/2014/main" id="{D0E0D15E-5B98-4A0F-930F-6E482B21D8D9}"/>
              </a:ext>
            </a:extLst>
          </p:cNvPr>
          <p:cNvSpPr txBox="1"/>
          <p:nvPr userDrawn="1"/>
        </p:nvSpPr>
        <p:spPr>
          <a:xfrm>
            <a:off x="180000" y="179999"/>
            <a:ext cx="11880000" cy="830997"/>
          </a:xfrm>
          <a:prstGeom prst="rect">
            <a:avLst/>
          </a:prstGeom>
          <a:noFill/>
        </p:spPr>
        <p:txBody>
          <a:bodyPr wrap="square" rtlCol="0">
            <a:spAutoFit/>
          </a:bodyPr>
          <a:lstStyle/>
          <a:p>
            <a:r>
              <a:rPr lang="en-US" sz="4800" dirty="0">
                <a:solidFill>
                  <a:schemeClr val="accent5"/>
                </a:solidFill>
              </a:rPr>
              <a:t>Module Summary</a:t>
            </a:r>
          </a:p>
        </p:txBody>
      </p:sp>
    </p:spTree>
    <p:extLst>
      <p:ext uri="{BB962C8B-B14F-4D97-AF65-F5344CB8AC3E}">
        <p14:creationId xmlns:p14="http://schemas.microsoft.com/office/powerpoint/2010/main" val="144127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Image or Shap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FCE5-1F51-4C2A-B818-B620268E83B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96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3" name="Text Placeholder 8">
            <a:extLst>
              <a:ext uri="{FF2B5EF4-FFF2-40B4-BE49-F238E27FC236}">
                <a16:creationId xmlns:a16="http://schemas.microsoft.com/office/drawing/2014/main" id="{144D4093-7182-419A-8018-0762751FD2A2}"/>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0250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3" name="Text Placeholder 8">
            <a:extLst>
              <a:ext uri="{FF2B5EF4-FFF2-40B4-BE49-F238E27FC236}">
                <a16:creationId xmlns:a16="http://schemas.microsoft.com/office/drawing/2014/main" id="{144D4093-7182-419A-8018-0762751FD2A2}"/>
              </a:ext>
            </a:extLst>
          </p:cNvPr>
          <p:cNvSpPr>
            <a:spLocks noGrp="1"/>
          </p:cNvSpPr>
          <p:nvPr>
            <p:ph idx="1" hasCustomPrompt="1"/>
          </p:nvPr>
        </p:nvSpPr>
        <p:spPr>
          <a:xfrm>
            <a:off x="179998" y="1253330"/>
            <a:ext cx="5916002" cy="5455287"/>
          </a:xfrm>
          <a:prstGeom prst="rect">
            <a:avLst/>
          </a:prstGeom>
        </p:spPr>
        <p:txBody>
          <a:bodyPr vert="horz" lIns="91440" tIns="45720" rIns="91440" bIns="45720" rtlCol="0">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8">
            <a:extLst>
              <a:ext uri="{FF2B5EF4-FFF2-40B4-BE49-F238E27FC236}">
                <a16:creationId xmlns:a16="http://schemas.microsoft.com/office/drawing/2014/main" id="{A4028C1A-8DE6-441B-83C5-4C6402080877}"/>
              </a:ext>
            </a:extLst>
          </p:cNvPr>
          <p:cNvSpPr>
            <a:spLocks noGrp="1"/>
          </p:cNvSpPr>
          <p:nvPr>
            <p:ph idx="10" hasCustomPrompt="1"/>
          </p:nvPr>
        </p:nvSpPr>
        <p:spPr>
          <a:xfrm>
            <a:off x="6143996" y="1253330"/>
            <a:ext cx="5916002" cy="5455287"/>
          </a:xfrm>
          <a:prstGeom prst="rect">
            <a:avLst/>
          </a:prstGeom>
        </p:spPr>
        <p:txBody>
          <a:bodyPr vert="horz" lIns="91440" tIns="45720" rIns="91440" bIns="45720" rtlCol="0">
            <a:normAutofit/>
          </a:bodyPr>
          <a:lstStyle>
            <a:lvl1pPr marL="0" indent="0">
              <a:buNone/>
              <a:defRPr sz="2800"/>
            </a:lvl1pPr>
            <a:lvl2pPr marL="457200" indent="0">
              <a:buNone/>
              <a:defRPr sz="2400"/>
            </a:lvl2pPr>
            <a:lvl3pPr marL="914400" indent="0">
              <a:buNone/>
              <a:defRPr sz="2000"/>
            </a:lvl3pPr>
            <a:lvl4pPr marL="1371600" indent="0">
              <a:buNone/>
              <a:defRPr/>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081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4" name="Text Placeholder 8">
            <a:extLst>
              <a:ext uri="{FF2B5EF4-FFF2-40B4-BE49-F238E27FC236}">
                <a16:creationId xmlns:a16="http://schemas.microsoft.com/office/drawing/2014/main" id="{7355543C-E4FF-4582-A26B-ED5DB0EF6AFC}"/>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291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9DAB6-893C-4F26-8603-8DC23C540602}"/>
              </a:ext>
            </a:extLst>
          </p:cNvPr>
          <p:cNvSpPr>
            <a:spLocks noGrp="1"/>
          </p:cNvSpPr>
          <p:nvPr>
            <p:ph type="title"/>
          </p:nvPr>
        </p:nvSpPr>
        <p:spPr>
          <a:xfrm>
            <a:off x="179998" y="180000"/>
            <a:ext cx="11880000" cy="918000"/>
          </a:xfrm>
          <a:prstGeom prst="rect">
            <a:avLst/>
          </a:prstGeom>
        </p:spPr>
        <p:txBody>
          <a:bodyPr vert="horz" lIns="91440" tIns="45720" rIns="91440" bIns="45720" rtlCol="0" anchor="ctr">
            <a:normAutofit/>
          </a:bodyPr>
          <a:lstStyle/>
          <a:p>
            <a:r>
              <a:rPr lang="en-US"/>
              <a:t>Click to edit Master title style</a:t>
            </a:r>
          </a:p>
        </p:txBody>
      </p:sp>
      <p:sp>
        <p:nvSpPr>
          <p:cNvPr id="9" name="Text Placeholder 8">
            <a:extLst>
              <a:ext uri="{FF2B5EF4-FFF2-40B4-BE49-F238E27FC236}">
                <a16:creationId xmlns:a16="http://schemas.microsoft.com/office/drawing/2014/main" id="{C5A312A0-23E0-4CDD-9D3D-D1D6C0EAF039}"/>
              </a:ext>
            </a:extLst>
          </p:cNvPr>
          <p:cNvSpPr>
            <a:spLocks noGrp="1"/>
          </p:cNvSpPr>
          <p:nvPr>
            <p:ph type="body" idx="1"/>
          </p:nvPr>
        </p:nvSpPr>
        <p:spPr>
          <a:xfrm>
            <a:off x="179998" y="1253330"/>
            <a:ext cx="11880000" cy="5455287"/>
          </a:xfrm>
          <a:prstGeom prst="rect">
            <a:avLst/>
          </a:prstGeom>
        </p:spPr>
        <p:txBody>
          <a:bodyPr vert="horz" lIns="91440" tIns="45720" rIns="91440" bIns="45720" rtlCol="0">
            <a:normAutofit/>
          </a:bodyPr>
          <a:lstStyle/>
          <a:p>
            <a:pPr lvl="0"/>
            <a:r>
              <a:rPr lang="en-US"/>
              <a:t>Content</a:t>
            </a:r>
          </a:p>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528469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694" r:id="rId3"/>
    <p:sldLayoutId id="2147483691" r:id="rId4"/>
    <p:sldLayoutId id="2147483692" r:id="rId5"/>
    <p:sldLayoutId id="2147483702" r:id="rId6"/>
    <p:sldLayoutId id="2147483698" r:id="rId7"/>
    <p:sldLayoutId id="2147483700" r:id="rId8"/>
    <p:sldLayoutId id="2147483699" r:id="rId9"/>
    <p:sldLayoutId id="2147483701" r:id="rId10"/>
    <p:sldLayoutId id="2147483695" r:id="rId11"/>
    <p:sldLayoutId id="2147483697" r:id="rId12"/>
    <p:sldLayoutId id="2147483687" r:id="rId13"/>
    <p:sldLayoutId id="2147483688" r:id="rId14"/>
    <p:sldLayoutId id="2147483689" r:id="rId15"/>
    <p:sldLayoutId id="2147483661" r:id="rId16"/>
  </p:sldLayoutIdLst>
  <p:txStyles>
    <p:titleStyle>
      <a:lvl1pPr algn="l" defTabSz="914400" rtl="0" eaLnBrk="1" latinLnBrk="0" hangingPunct="1">
        <a:lnSpc>
          <a:spcPct val="90000"/>
        </a:lnSpc>
        <a:spcBef>
          <a:spcPct val="0"/>
        </a:spcBef>
        <a:buNone/>
        <a:defRPr sz="4800" kern="1200">
          <a:solidFill>
            <a:schemeClr val="accent5"/>
          </a:solidFill>
          <a:latin typeface="+mj-lt"/>
          <a:ea typeface="+mj-ea"/>
          <a:cs typeface="+mj-cs"/>
        </a:defRPr>
      </a:lvl1pPr>
    </p:titleStyle>
    <p:bodyStyle>
      <a:lvl1pPr marL="457200" indent="-4572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s://docs.microsoft.com/en-us/azure/active-directory/develop/active-directory-code-samples" TargetMode="External"/><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active-directory/develop/sample-v2-code"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3CD603-9161-4CB5-B566-6D4CCF2502EE}"/>
              </a:ext>
            </a:extLst>
          </p:cNvPr>
          <p:cNvSpPr>
            <a:spLocks noGrp="1"/>
          </p:cNvSpPr>
          <p:nvPr>
            <p:ph type="title"/>
          </p:nvPr>
        </p:nvSpPr>
        <p:spPr/>
        <p:txBody>
          <a:bodyPr/>
          <a:lstStyle/>
          <a:p>
            <a:r>
              <a:rPr lang="en-US"/>
              <a:t>Developing Applications</a:t>
            </a:r>
          </a:p>
        </p:txBody>
      </p:sp>
      <p:sp>
        <p:nvSpPr>
          <p:cNvPr id="2" name="TextBox 1">
            <a:extLst>
              <a:ext uri="{FF2B5EF4-FFF2-40B4-BE49-F238E27FC236}">
                <a16:creationId xmlns:a16="http://schemas.microsoft.com/office/drawing/2014/main" id="{CD0D6C16-5E67-4D83-88BC-F0B6BDABFDCB}"/>
              </a:ext>
            </a:extLst>
          </p:cNvPr>
          <p:cNvSpPr txBox="1"/>
          <p:nvPr/>
        </p:nvSpPr>
        <p:spPr>
          <a:xfrm>
            <a:off x="338138" y="5062537"/>
            <a:ext cx="3446777" cy="461665"/>
          </a:xfrm>
          <a:prstGeom prst="rect">
            <a:avLst/>
          </a:prstGeom>
          <a:noFill/>
        </p:spPr>
        <p:txBody>
          <a:bodyPr wrap="none" rtlCol="0">
            <a:spAutoFit/>
          </a:bodyPr>
          <a:lstStyle/>
          <a:p>
            <a:r>
              <a:rPr lang="en-US" sz="2400" dirty="0">
                <a:solidFill>
                  <a:schemeClr val="bg1"/>
                </a:solidFill>
              </a:rPr>
              <a:t>Application Development</a:t>
            </a:r>
          </a:p>
        </p:txBody>
      </p:sp>
    </p:spTree>
    <p:extLst>
      <p:ext uri="{BB962C8B-B14F-4D97-AF65-F5344CB8AC3E}">
        <p14:creationId xmlns:p14="http://schemas.microsoft.com/office/powerpoint/2010/main" val="324320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8A85D57-727A-4469-BA7E-0CC503BA85F4}"/>
              </a:ext>
            </a:extLst>
          </p:cNvPr>
          <p:cNvSpPr>
            <a:spLocks noGrp="1"/>
          </p:cNvSpPr>
          <p:nvPr>
            <p:ph idx="10"/>
          </p:nvPr>
        </p:nvSpPr>
        <p:spPr/>
        <p:txBody>
          <a:bodyPr/>
          <a:lstStyle/>
          <a:p>
            <a:r>
              <a:rPr lang="en-US" dirty="0"/>
              <a:t>Describe all the basic tasks that need to be done to get authentication to work.</a:t>
            </a:r>
          </a:p>
        </p:txBody>
      </p:sp>
    </p:spTree>
    <p:extLst>
      <p:ext uri="{BB962C8B-B14F-4D97-AF65-F5344CB8AC3E}">
        <p14:creationId xmlns:p14="http://schemas.microsoft.com/office/powerpoint/2010/main" val="3897840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tasks</a:t>
            </a:r>
          </a:p>
        </p:txBody>
      </p:sp>
      <p:graphicFrame>
        <p:nvGraphicFramePr>
          <p:cNvPr id="5" name="Table 4">
            <a:extLst>
              <a:ext uri="{FF2B5EF4-FFF2-40B4-BE49-F238E27FC236}">
                <a16:creationId xmlns:a16="http://schemas.microsoft.com/office/drawing/2014/main" id="{109BDA50-9A21-4B00-8069-AA08CCDAA7CE}"/>
              </a:ext>
            </a:extLst>
          </p:cNvPr>
          <p:cNvGraphicFramePr>
            <a:graphicFrameLocks noGrp="1"/>
          </p:cNvGraphicFramePr>
          <p:nvPr>
            <p:extLst>
              <p:ext uri="{D42A27DB-BD31-4B8C-83A1-F6EECF244321}">
                <p14:modId xmlns:p14="http://schemas.microsoft.com/office/powerpoint/2010/main" val="2156151547"/>
              </p:ext>
            </p:extLst>
          </p:nvPr>
        </p:nvGraphicFramePr>
        <p:xfrm>
          <a:off x="290456" y="1587602"/>
          <a:ext cx="11389465" cy="4756248"/>
        </p:xfrm>
        <a:graphic>
          <a:graphicData uri="http://schemas.openxmlformats.org/drawingml/2006/table">
            <a:tbl>
              <a:tblPr firstRow="1" bandRow="1">
                <a:tableStyleId>{5C22544A-7EE6-4342-B048-85BDC9FD1C3A}</a:tableStyleId>
              </a:tblPr>
              <a:tblGrid>
                <a:gridCol w="3897959">
                  <a:extLst>
                    <a:ext uri="{9D8B030D-6E8A-4147-A177-3AD203B41FA5}">
                      <a16:colId xmlns:a16="http://schemas.microsoft.com/office/drawing/2014/main" val="270985353"/>
                    </a:ext>
                  </a:extLst>
                </a:gridCol>
                <a:gridCol w="7491506">
                  <a:extLst>
                    <a:ext uri="{9D8B030D-6E8A-4147-A177-3AD203B41FA5}">
                      <a16:colId xmlns:a16="http://schemas.microsoft.com/office/drawing/2014/main" val="2739986333"/>
                    </a:ext>
                  </a:extLst>
                </a:gridCol>
              </a:tblGrid>
              <a:tr h="365313">
                <a:tc>
                  <a:txBody>
                    <a:bodyPr/>
                    <a:lstStyle/>
                    <a:p>
                      <a:r>
                        <a:rPr lang="en-US" sz="1800"/>
                        <a:t>Task</a:t>
                      </a:r>
                    </a:p>
                  </a:txBody>
                  <a:tcPr marL="91427" marR="91427" marT="45713" marB="45713"/>
                </a:tc>
                <a:tc>
                  <a:txBody>
                    <a:bodyPr/>
                    <a:lstStyle/>
                    <a:p>
                      <a:r>
                        <a:rPr lang="en-US" sz="1800"/>
                        <a:t>Purpose</a:t>
                      </a:r>
                    </a:p>
                  </a:txBody>
                  <a:tcPr marL="91427" marR="91427" marT="45713" marB="45713"/>
                </a:tc>
                <a:extLst>
                  <a:ext uri="{0D108BD9-81ED-4DB2-BD59-A6C34878D82A}">
                    <a16:rowId xmlns:a16="http://schemas.microsoft.com/office/drawing/2014/main" val="4173946266"/>
                  </a:ext>
                </a:extLst>
              </a:tr>
              <a:tr h="630617">
                <a:tc>
                  <a:txBody>
                    <a:bodyPr/>
                    <a:lstStyle/>
                    <a:p>
                      <a:r>
                        <a:rPr lang="en-US" sz="1800"/>
                        <a:t>Register in Azure AD</a:t>
                      </a:r>
                    </a:p>
                  </a:txBody>
                  <a:tcPr marL="91427" marR="91427" marT="45713" marB="45713"/>
                </a:tc>
                <a:tc>
                  <a:txBody>
                    <a:bodyPr/>
                    <a:lstStyle/>
                    <a:p>
                      <a:r>
                        <a:rPr lang="en-US" sz="1800"/>
                        <a:t>Whether and how to service </a:t>
                      </a:r>
                      <a:r>
                        <a:rPr lang="en-US" sz="1800" err="1"/>
                        <a:t>auth</a:t>
                      </a:r>
                      <a:r>
                        <a:rPr lang="en-US" sz="1800"/>
                        <a:t> requests (id, reply </a:t>
                      </a:r>
                      <a:r>
                        <a:rPr lang="en-US" sz="1800" err="1"/>
                        <a:t>url</a:t>
                      </a:r>
                      <a:r>
                        <a:rPr lang="en-US" sz="1800"/>
                        <a:t>, </a:t>
                      </a:r>
                      <a:r>
                        <a:rPr lang="en-US" sz="1800" err="1"/>
                        <a:t>clims</a:t>
                      </a:r>
                      <a:r>
                        <a:rPr lang="en-US" sz="1800"/>
                        <a:t>), multi-tenancy status</a:t>
                      </a:r>
                    </a:p>
                  </a:txBody>
                  <a:tcPr marL="91427" marR="91427" marT="45713" marB="45713"/>
                </a:tc>
                <a:extLst>
                  <a:ext uri="{0D108BD9-81ED-4DB2-BD59-A6C34878D82A}">
                    <a16:rowId xmlns:a16="http://schemas.microsoft.com/office/drawing/2014/main" val="1255855184"/>
                  </a:ext>
                </a:extLst>
              </a:tr>
              <a:tr h="630617">
                <a:tc>
                  <a:txBody>
                    <a:bodyPr/>
                    <a:lstStyle/>
                    <a:p>
                      <a:r>
                        <a:rPr lang="en-US" sz="1800" dirty="0"/>
                        <a:t>Request token</a:t>
                      </a:r>
                    </a:p>
                  </a:txBody>
                  <a:tcPr marL="91427" marR="91427" marT="45713" marB="45713"/>
                </a:tc>
                <a:tc>
                  <a:txBody>
                    <a:bodyPr/>
                    <a:lstStyle/>
                    <a:p>
                      <a:r>
                        <a:rPr lang="en-US" sz="1800" dirty="0"/>
                        <a:t>Redirect/call STS with appropriate parameters to get a token/tokens</a:t>
                      </a:r>
                    </a:p>
                  </a:txBody>
                  <a:tcPr marL="91427" marR="91427" marT="45713" marB="45713"/>
                </a:tc>
                <a:extLst>
                  <a:ext uri="{0D108BD9-81ED-4DB2-BD59-A6C34878D82A}">
                    <a16:rowId xmlns:a16="http://schemas.microsoft.com/office/drawing/2014/main" val="2065777747"/>
                  </a:ext>
                </a:extLst>
              </a:tr>
              <a:tr h="360346">
                <a:tc>
                  <a:txBody>
                    <a:bodyPr/>
                    <a:lstStyle/>
                    <a:p>
                      <a:r>
                        <a:rPr lang="en-US" sz="1800" dirty="0"/>
                        <a:t>Get signing keys</a:t>
                      </a:r>
                    </a:p>
                  </a:txBody>
                  <a:tcPr marL="91427" marR="91427" marT="45713" marB="45713"/>
                </a:tc>
                <a:tc>
                  <a:txBody>
                    <a:bodyPr/>
                    <a:lstStyle/>
                    <a:p>
                      <a:r>
                        <a:rPr lang="en-US" sz="1800" dirty="0"/>
                        <a:t>Enable token validation</a:t>
                      </a:r>
                    </a:p>
                  </a:txBody>
                  <a:tcPr marL="91427" marR="91427" marT="45713" marB="45713"/>
                </a:tc>
                <a:extLst>
                  <a:ext uri="{0D108BD9-81ED-4DB2-BD59-A6C34878D82A}">
                    <a16:rowId xmlns:a16="http://schemas.microsoft.com/office/drawing/2014/main" val="1522912175"/>
                  </a:ext>
                </a:extLst>
              </a:tr>
              <a:tr h="360346">
                <a:tc>
                  <a:txBody>
                    <a:bodyPr/>
                    <a:lstStyle/>
                    <a:p>
                      <a:r>
                        <a:rPr lang="en-US" sz="1800" dirty="0"/>
                        <a:t>Retrieve token(s) from STS response</a:t>
                      </a:r>
                    </a:p>
                  </a:txBody>
                  <a:tcPr marL="91427" marR="91427" marT="45713" marB="45713"/>
                </a:tc>
                <a:tc>
                  <a:txBody>
                    <a:bodyPr/>
                    <a:lstStyle/>
                    <a:p>
                      <a:endParaRPr lang="en-US" sz="1800" dirty="0"/>
                    </a:p>
                  </a:txBody>
                  <a:tcPr marL="91427" marR="91427" marT="45713" marB="45713"/>
                </a:tc>
                <a:extLst>
                  <a:ext uri="{0D108BD9-81ED-4DB2-BD59-A6C34878D82A}">
                    <a16:rowId xmlns:a16="http://schemas.microsoft.com/office/drawing/2014/main" val="2536852641"/>
                  </a:ext>
                </a:extLst>
              </a:tr>
              <a:tr h="385996">
                <a:tc>
                  <a:txBody>
                    <a:bodyPr/>
                    <a:lstStyle/>
                    <a:p>
                      <a:r>
                        <a:rPr lang="en-US" sz="1800" dirty="0"/>
                        <a:t>Validate token</a:t>
                      </a:r>
                    </a:p>
                  </a:txBody>
                  <a:tcPr marL="91427" marR="91427" marT="45713" marB="45713"/>
                </a:tc>
                <a:tc>
                  <a:txBody>
                    <a:bodyPr/>
                    <a:lstStyle/>
                    <a:p>
                      <a:r>
                        <a:rPr lang="en-US" sz="1800" dirty="0"/>
                        <a:t>Ensure token is not stole, mis-directed or expired</a:t>
                      </a:r>
                    </a:p>
                  </a:txBody>
                  <a:tcPr marL="91427" marR="91427" marT="45713" marB="45713"/>
                </a:tc>
                <a:extLst>
                  <a:ext uri="{0D108BD9-81ED-4DB2-BD59-A6C34878D82A}">
                    <a16:rowId xmlns:a16="http://schemas.microsoft.com/office/drawing/2014/main" val="2924307896"/>
                  </a:ext>
                </a:extLst>
              </a:tr>
              <a:tr h="385996">
                <a:tc>
                  <a:txBody>
                    <a:bodyPr/>
                    <a:lstStyle/>
                    <a:p>
                      <a:r>
                        <a:rPr lang="en-US" sz="1800" dirty="0"/>
                        <a:t>De-serialize claims</a:t>
                      </a:r>
                    </a:p>
                  </a:txBody>
                  <a:tcPr marL="91427" marR="91427" marT="45713" marB="45713"/>
                </a:tc>
                <a:tc>
                  <a:txBody>
                    <a:bodyPr/>
                    <a:lstStyle/>
                    <a:p>
                      <a:r>
                        <a:rPr lang="en-US" sz="1800" dirty="0"/>
                        <a:t>Express claims in programming friendly way (e.g. </a:t>
                      </a:r>
                      <a:r>
                        <a:rPr lang="en-US" sz="1800" dirty="0" err="1"/>
                        <a:t>ClaimsPrincipal</a:t>
                      </a:r>
                      <a:r>
                        <a:rPr lang="en-US" sz="1800" dirty="0"/>
                        <a:t> in .NET)</a:t>
                      </a:r>
                    </a:p>
                  </a:txBody>
                  <a:tcPr marL="91427" marR="91427" marT="45713" marB="45713"/>
                </a:tc>
                <a:extLst>
                  <a:ext uri="{0D108BD9-81ED-4DB2-BD59-A6C34878D82A}">
                    <a16:rowId xmlns:a16="http://schemas.microsoft.com/office/drawing/2014/main" val="3491809387"/>
                  </a:ext>
                </a:extLst>
              </a:tr>
              <a:tr h="385996">
                <a:tc>
                  <a:txBody>
                    <a:bodyPr/>
                    <a:lstStyle/>
                    <a:p>
                      <a:r>
                        <a:rPr lang="en-US" sz="1800" dirty="0"/>
                        <a:t>Augment claim list (optional)</a:t>
                      </a:r>
                    </a:p>
                  </a:txBody>
                  <a:tcPr marL="91427" marR="91427" marT="45713" marB="45713"/>
                </a:tc>
                <a:tc>
                  <a:txBody>
                    <a:bodyPr/>
                    <a:lstStyle/>
                    <a:p>
                      <a:r>
                        <a:rPr lang="en-US" sz="1800" dirty="0"/>
                        <a:t>Add claims using application logic/store</a:t>
                      </a:r>
                    </a:p>
                  </a:txBody>
                  <a:tcPr marL="91427" marR="91427" marT="45713" marB="45713"/>
                </a:tc>
                <a:extLst>
                  <a:ext uri="{0D108BD9-81ED-4DB2-BD59-A6C34878D82A}">
                    <a16:rowId xmlns:a16="http://schemas.microsoft.com/office/drawing/2014/main" val="3968007182"/>
                  </a:ext>
                </a:extLst>
              </a:tr>
              <a:tr h="360346">
                <a:tc>
                  <a:txBody>
                    <a:bodyPr/>
                    <a:lstStyle/>
                    <a:p>
                      <a:r>
                        <a:rPr lang="en-US" sz="1800" dirty="0"/>
                        <a:t>Use identity and permission values</a:t>
                      </a:r>
                    </a:p>
                  </a:txBody>
                  <a:tcPr marL="91427" marR="91427" marT="45713" marB="45713"/>
                </a:tc>
                <a:tc>
                  <a:txBody>
                    <a:bodyPr/>
                    <a:lstStyle/>
                    <a:p>
                      <a:r>
                        <a:rPr lang="en-US" sz="1800" dirty="0"/>
                        <a:t>Authorization, branding, auditing, …</a:t>
                      </a:r>
                    </a:p>
                  </a:txBody>
                  <a:tcPr marL="91427" marR="91427" marT="45713" marB="45713"/>
                </a:tc>
                <a:extLst>
                  <a:ext uri="{0D108BD9-81ED-4DB2-BD59-A6C34878D82A}">
                    <a16:rowId xmlns:a16="http://schemas.microsoft.com/office/drawing/2014/main" val="3960601071"/>
                  </a:ext>
                </a:extLst>
              </a:tr>
              <a:tr h="414207">
                <a:tc>
                  <a:txBody>
                    <a:bodyPr/>
                    <a:lstStyle/>
                    <a:p>
                      <a:r>
                        <a:rPr lang="en-US" sz="1800" dirty="0"/>
                        <a:t>Save/restore claims between requests</a:t>
                      </a:r>
                    </a:p>
                  </a:txBody>
                  <a:tcPr marL="91427" marR="91427" marT="45713" marB="45713"/>
                </a:tc>
                <a:tc>
                  <a:txBody>
                    <a:bodyPr/>
                    <a:lstStyle/>
                    <a:p>
                      <a:r>
                        <a:rPr lang="en-US" sz="1800"/>
                        <a:t>Avoid having to authenticate the user at every request</a:t>
                      </a:r>
                    </a:p>
                  </a:txBody>
                  <a:tcPr marL="91427" marR="91427" marT="45713" marB="45713"/>
                </a:tc>
                <a:extLst>
                  <a:ext uri="{0D108BD9-81ED-4DB2-BD59-A6C34878D82A}">
                    <a16:rowId xmlns:a16="http://schemas.microsoft.com/office/drawing/2014/main" val="1058283085"/>
                  </a:ext>
                </a:extLst>
              </a:tr>
              <a:tr h="450386">
                <a:tc>
                  <a:txBody>
                    <a:bodyPr/>
                    <a:lstStyle/>
                    <a:p>
                      <a:r>
                        <a:rPr lang="en-US" sz="1800"/>
                        <a:t>Refresh tokens</a:t>
                      </a:r>
                    </a:p>
                  </a:txBody>
                  <a:tcPr marL="91427" marR="91427" marT="45713" marB="45713"/>
                </a:tc>
                <a:tc>
                  <a:txBody>
                    <a:bodyPr/>
                    <a:lstStyle/>
                    <a:p>
                      <a:r>
                        <a:rPr lang="en-US" sz="1800" dirty="0"/>
                        <a:t>Continue silent login when token expires</a:t>
                      </a:r>
                    </a:p>
                  </a:txBody>
                  <a:tcPr marL="91427" marR="91427" marT="45713" marB="45713"/>
                </a:tc>
                <a:extLst>
                  <a:ext uri="{0D108BD9-81ED-4DB2-BD59-A6C34878D82A}">
                    <a16:rowId xmlns:a16="http://schemas.microsoft.com/office/drawing/2014/main" val="2493661019"/>
                  </a:ext>
                </a:extLst>
              </a:tr>
            </a:tbl>
          </a:graphicData>
        </a:graphic>
      </p:graphicFrame>
    </p:spTree>
    <p:extLst>
      <p:ext uri="{BB962C8B-B14F-4D97-AF65-F5344CB8AC3E}">
        <p14:creationId xmlns:p14="http://schemas.microsoft.com/office/powerpoint/2010/main" val="4005440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48272F-B8A1-4249-8B0C-16D0461F3039}"/>
              </a:ext>
            </a:extLst>
          </p:cNvPr>
          <p:cNvSpPr>
            <a:spLocks noGrp="1"/>
          </p:cNvSpPr>
          <p:nvPr>
            <p:ph type="title"/>
          </p:nvPr>
        </p:nvSpPr>
        <p:spPr/>
        <p:txBody>
          <a:bodyPr/>
          <a:lstStyle/>
          <a:p>
            <a:r>
              <a:rPr lang="en-US"/>
              <a:t>Developing Applications</a:t>
            </a:r>
          </a:p>
        </p:txBody>
      </p:sp>
      <p:sp>
        <p:nvSpPr>
          <p:cNvPr id="7" name="Text Placeholder 6">
            <a:extLst>
              <a:ext uri="{FF2B5EF4-FFF2-40B4-BE49-F238E27FC236}">
                <a16:creationId xmlns:a16="http://schemas.microsoft.com/office/drawing/2014/main" id="{80EA3EF5-8C28-47E6-9B19-91F0F88914C1}"/>
              </a:ext>
            </a:extLst>
          </p:cNvPr>
          <p:cNvSpPr>
            <a:spLocks noGrp="1"/>
          </p:cNvSpPr>
          <p:nvPr>
            <p:ph type="body" sz="quarter" idx="14"/>
          </p:nvPr>
        </p:nvSpPr>
        <p:spPr/>
        <p:txBody>
          <a:bodyPr/>
          <a:lstStyle/>
          <a:p>
            <a:r>
              <a:rPr lang="en-US" dirty="0"/>
              <a:t>Toolkits available to automate the basic tasks</a:t>
            </a:r>
          </a:p>
        </p:txBody>
      </p:sp>
    </p:spTree>
    <p:extLst>
      <p:ext uri="{BB962C8B-B14F-4D97-AF65-F5344CB8AC3E}">
        <p14:creationId xmlns:p14="http://schemas.microsoft.com/office/powerpoint/2010/main" val="409165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F28DEDC-B79D-433E-ADC4-EE2539790649}"/>
              </a:ext>
            </a:extLst>
          </p:cNvPr>
          <p:cNvSpPr>
            <a:spLocks noGrp="1"/>
          </p:cNvSpPr>
          <p:nvPr>
            <p:ph idx="10"/>
          </p:nvPr>
        </p:nvSpPr>
        <p:spPr/>
        <p:txBody>
          <a:bodyPr/>
          <a:lstStyle/>
          <a:p>
            <a:r>
              <a:rPr lang="en-US" dirty="0"/>
              <a:t>Identify all the Microsoft and 3</a:t>
            </a:r>
            <a:r>
              <a:rPr lang="en-US" baseline="30000" dirty="0"/>
              <a:t>rd</a:t>
            </a:r>
            <a:r>
              <a:rPr lang="en-US" dirty="0"/>
              <a:t> party toolkits available to automate and simplify the required tasks to get authentication to work</a:t>
            </a:r>
          </a:p>
        </p:txBody>
      </p:sp>
    </p:spTree>
    <p:extLst>
      <p:ext uri="{BB962C8B-B14F-4D97-AF65-F5344CB8AC3E}">
        <p14:creationId xmlns:p14="http://schemas.microsoft.com/office/powerpoint/2010/main" val="3565628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Developer tools</a:t>
            </a:r>
          </a:p>
        </p:txBody>
      </p:sp>
      <p:sp>
        <p:nvSpPr>
          <p:cNvPr id="5" name="Freeform 5"/>
          <p:cNvSpPr/>
          <p:nvPr/>
        </p:nvSpPr>
        <p:spPr bwMode="auto">
          <a:xfrm flipH="1">
            <a:off x="1705302" y="1445189"/>
            <a:ext cx="564059" cy="717559"/>
          </a:xfrm>
          <a:custGeom>
            <a:avLst/>
            <a:gdLst>
              <a:gd name="connsiteX0" fmla="*/ 993982 w 1938076"/>
              <a:gd name="connsiteY0" fmla="*/ 706921 h 3503500"/>
              <a:gd name="connsiteX1" fmla="*/ 1086674 w 1938076"/>
              <a:gd name="connsiteY1" fmla="*/ 727483 h 3503500"/>
              <a:gd name="connsiteX2" fmla="*/ 1094101 w 1938076"/>
              <a:gd name="connsiteY2" fmla="*/ 732985 h 3503500"/>
              <a:gd name="connsiteX3" fmla="*/ 1160279 w 1938076"/>
              <a:gd name="connsiteY3" fmla="*/ 756535 h 3503500"/>
              <a:gd name="connsiteX4" fmla="*/ 1840549 w 1938076"/>
              <a:gd name="connsiteY4" fmla="*/ 1149289 h 3503500"/>
              <a:gd name="connsiteX5" fmla="*/ 1917119 w 1938076"/>
              <a:gd name="connsiteY5" fmla="*/ 1389312 h 3503500"/>
              <a:gd name="connsiteX6" fmla="*/ 1670967 w 1938076"/>
              <a:gd name="connsiteY6" fmla="*/ 1443012 h 3503500"/>
              <a:gd name="connsiteX7" fmla="*/ 1232107 w 1938076"/>
              <a:gd name="connsiteY7" fmla="*/ 1189637 h 3503500"/>
              <a:gd name="connsiteX8" fmla="*/ 1232107 w 1938076"/>
              <a:gd name="connsiteY8" fmla="*/ 2071559 h 3503500"/>
              <a:gd name="connsiteX9" fmla="*/ 1227350 w 1938076"/>
              <a:gd name="connsiteY9" fmla="*/ 2123404 h 3503500"/>
              <a:gd name="connsiteX10" fmla="*/ 1232751 w 1938076"/>
              <a:gd name="connsiteY10" fmla="*/ 2127041 h 3503500"/>
              <a:gd name="connsiteX11" fmla="*/ 1296572 w 1938076"/>
              <a:gd name="connsiteY11" fmla="*/ 2207782 h 3503500"/>
              <a:gd name="connsiteX12" fmla="*/ 1848074 w 1938076"/>
              <a:gd name="connsiteY12" fmla="*/ 3163012 h 3503500"/>
              <a:gd name="connsiteX13" fmla="*/ 1814681 w 1938076"/>
              <a:gd name="connsiteY13" fmla="*/ 3484401 h 3503500"/>
              <a:gd name="connsiteX14" fmla="*/ 1519652 w 1938076"/>
              <a:gd name="connsiteY14" fmla="*/ 3352626 h 3503500"/>
              <a:gd name="connsiteX15" fmla="*/ 982472 w 1938076"/>
              <a:gd name="connsiteY15" fmla="*/ 2422203 h 3503500"/>
              <a:gd name="connsiteX16" fmla="*/ 445292 w 1938076"/>
              <a:gd name="connsiteY16" fmla="*/ 3352626 h 3503500"/>
              <a:gd name="connsiteX17" fmla="*/ 150263 w 1938076"/>
              <a:gd name="connsiteY17" fmla="*/ 3484402 h 3503500"/>
              <a:gd name="connsiteX18" fmla="*/ 116869 w 1938076"/>
              <a:gd name="connsiteY18" fmla="*/ 3163011 h 3503500"/>
              <a:gd name="connsiteX19" fmla="*/ 668372 w 1938076"/>
              <a:gd name="connsiteY19" fmla="*/ 2207783 h 3503500"/>
              <a:gd name="connsiteX20" fmla="*/ 714653 w 1938076"/>
              <a:gd name="connsiteY20" fmla="*/ 2144671 h 3503500"/>
              <a:gd name="connsiteX21" fmla="*/ 759050 w 1938076"/>
              <a:gd name="connsiteY21" fmla="*/ 2106359 h 3503500"/>
              <a:gd name="connsiteX22" fmla="*/ 755857 w 1938076"/>
              <a:gd name="connsiteY22" fmla="*/ 2071559 h 3503500"/>
              <a:gd name="connsiteX23" fmla="*/ 755857 w 1938076"/>
              <a:gd name="connsiteY23" fmla="*/ 1160834 h 3503500"/>
              <a:gd name="connsiteX24" fmla="*/ 267109 w 1938076"/>
              <a:gd name="connsiteY24" fmla="*/ 1443012 h 3503500"/>
              <a:gd name="connsiteX25" fmla="*/ 20957 w 1938076"/>
              <a:gd name="connsiteY25" fmla="*/ 1389312 h 3503500"/>
              <a:gd name="connsiteX26" fmla="*/ 97527 w 1938076"/>
              <a:gd name="connsiteY26" fmla="*/ 1149289 h 3503500"/>
              <a:gd name="connsiteX27" fmla="*/ 777797 w 1938076"/>
              <a:gd name="connsiteY27" fmla="*/ 756535 h 3503500"/>
              <a:gd name="connsiteX28" fmla="*/ 847265 w 1938076"/>
              <a:gd name="connsiteY28" fmla="*/ 731815 h 3503500"/>
              <a:gd name="connsiteX29" fmla="*/ 893762 w 1938076"/>
              <a:gd name="connsiteY29" fmla="*/ 733060 h 3503500"/>
              <a:gd name="connsiteX30" fmla="*/ 901290 w 1938076"/>
              <a:gd name="connsiteY30" fmla="*/ 727483 h 3503500"/>
              <a:gd name="connsiteX31" fmla="*/ 993982 w 1938076"/>
              <a:gd name="connsiteY31" fmla="*/ 706921 h 3503500"/>
              <a:gd name="connsiteX32" fmla="*/ 993981 w 1938076"/>
              <a:gd name="connsiteY32" fmla="*/ 0 h 3503500"/>
              <a:gd name="connsiteX33" fmla="*/ 1336881 w 1938076"/>
              <a:gd name="connsiteY33" fmla="*/ 342900 h 3503500"/>
              <a:gd name="connsiteX34" fmla="*/ 993981 w 1938076"/>
              <a:gd name="connsiteY34" fmla="*/ 685800 h 3503500"/>
              <a:gd name="connsiteX35" fmla="*/ 651081 w 1938076"/>
              <a:gd name="connsiteY35" fmla="*/ 342900 h 3503500"/>
              <a:gd name="connsiteX36" fmla="*/ 993981 w 1938076"/>
              <a:gd name="connsiteY36" fmla="*/ 0 h 350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938076" h="3503500">
                <a:moveTo>
                  <a:pt x="993982" y="706921"/>
                </a:moveTo>
                <a:cubicBezTo>
                  <a:pt x="1026862" y="706921"/>
                  <a:pt x="1058185" y="714243"/>
                  <a:pt x="1086674" y="727483"/>
                </a:cubicBezTo>
                <a:lnTo>
                  <a:pt x="1094101" y="732985"/>
                </a:lnTo>
                <a:lnTo>
                  <a:pt x="1160279" y="756535"/>
                </a:lnTo>
                <a:lnTo>
                  <a:pt x="1840549" y="1149289"/>
                </a:lnTo>
                <a:cubicBezTo>
                  <a:pt x="1929657" y="1200736"/>
                  <a:pt x="1963949" y="1308199"/>
                  <a:pt x="1917119" y="1389312"/>
                </a:cubicBezTo>
                <a:cubicBezTo>
                  <a:pt x="1870287" y="1470426"/>
                  <a:pt x="1760075" y="1494459"/>
                  <a:pt x="1670967" y="1443012"/>
                </a:cubicBezTo>
                <a:lnTo>
                  <a:pt x="1232107" y="1189637"/>
                </a:lnTo>
                <a:lnTo>
                  <a:pt x="1232107" y="2071559"/>
                </a:lnTo>
                <a:lnTo>
                  <a:pt x="1227350" y="2123404"/>
                </a:lnTo>
                <a:lnTo>
                  <a:pt x="1232751" y="2127041"/>
                </a:lnTo>
                <a:cubicBezTo>
                  <a:pt x="1256711" y="2149351"/>
                  <a:pt x="1278511" y="2176501"/>
                  <a:pt x="1296572" y="2207782"/>
                </a:cubicBezTo>
                <a:lnTo>
                  <a:pt x="1848074" y="3163012"/>
                </a:lnTo>
                <a:cubicBezTo>
                  <a:pt x="1920315" y="3288137"/>
                  <a:pt x="1905376" y="3432038"/>
                  <a:pt x="1814681" y="3484401"/>
                </a:cubicBezTo>
                <a:cubicBezTo>
                  <a:pt x="1723984" y="3536765"/>
                  <a:pt x="1591893" y="3477752"/>
                  <a:pt x="1519652" y="3352626"/>
                </a:cubicBezTo>
                <a:lnTo>
                  <a:pt x="982472" y="2422203"/>
                </a:lnTo>
                <a:lnTo>
                  <a:pt x="445292" y="3352626"/>
                </a:lnTo>
                <a:cubicBezTo>
                  <a:pt x="373050" y="3477752"/>
                  <a:pt x="240960" y="3536765"/>
                  <a:pt x="150263" y="3484402"/>
                </a:cubicBezTo>
                <a:cubicBezTo>
                  <a:pt x="59567" y="3432038"/>
                  <a:pt x="44629" y="3288137"/>
                  <a:pt x="116869" y="3163011"/>
                </a:cubicBezTo>
                <a:lnTo>
                  <a:pt x="668372" y="2207783"/>
                </a:lnTo>
                <a:cubicBezTo>
                  <a:pt x="681918" y="2184322"/>
                  <a:pt x="697567" y="2163185"/>
                  <a:pt x="714653" y="2144671"/>
                </a:cubicBezTo>
                <a:lnTo>
                  <a:pt x="759050" y="2106359"/>
                </a:lnTo>
                <a:lnTo>
                  <a:pt x="755857" y="2071559"/>
                </a:lnTo>
                <a:lnTo>
                  <a:pt x="755857" y="1160834"/>
                </a:lnTo>
                <a:lnTo>
                  <a:pt x="267109" y="1443012"/>
                </a:lnTo>
                <a:cubicBezTo>
                  <a:pt x="178001" y="1494459"/>
                  <a:pt x="67789" y="1470426"/>
                  <a:pt x="20957" y="1389312"/>
                </a:cubicBezTo>
                <a:cubicBezTo>
                  <a:pt x="-25874" y="1308198"/>
                  <a:pt x="8419" y="1200735"/>
                  <a:pt x="97527" y="1149289"/>
                </a:cubicBezTo>
                <a:lnTo>
                  <a:pt x="777797" y="756535"/>
                </a:lnTo>
                <a:cubicBezTo>
                  <a:pt x="800074" y="743673"/>
                  <a:pt x="823670" y="735529"/>
                  <a:pt x="847265" y="731815"/>
                </a:cubicBezTo>
                <a:lnTo>
                  <a:pt x="893762" y="733060"/>
                </a:lnTo>
                <a:lnTo>
                  <a:pt x="901290" y="727483"/>
                </a:lnTo>
                <a:cubicBezTo>
                  <a:pt x="929779" y="714243"/>
                  <a:pt x="961102" y="706921"/>
                  <a:pt x="993982" y="706921"/>
                </a:cubicBezTo>
                <a:close/>
                <a:moveTo>
                  <a:pt x="993981" y="0"/>
                </a:moveTo>
                <a:cubicBezTo>
                  <a:pt x="1183359" y="0"/>
                  <a:pt x="1336881" y="153522"/>
                  <a:pt x="1336881" y="342900"/>
                </a:cubicBezTo>
                <a:cubicBezTo>
                  <a:pt x="1336881" y="532278"/>
                  <a:pt x="1183359" y="685800"/>
                  <a:pt x="993981" y="685800"/>
                </a:cubicBezTo>
                <a:cubicBezTo>
                  <a:pt x="804603" y="685800"/>
                  <a:pt x="651081" y="532278"/>
                  <a:pt x="651081" y="342900"/>
                </a:cubicBezTo>
                <a:cubicBezTo>
                  <a:pt x="651081" y="153522"/>
                  <a:pt x="804603" y="0"/>
                  <a:pt x="993981" y="0"/>
                </a:cubicBezTo>
                <a:close/>
              </a:path>
            </a:pathLst>
          </a:cu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67222" tIns="67222" rIns="25211" bIns="25211" rtlCol="0" anchor="t" anchorCtr="0"/>
          <a:lstStyle/>
          <a:p>
            <a:pPr algn="ctr" defTabSz="685466"/>
            <a:endParaRPr lang="en-US" sz="1175" spc="-75">
              <a:gradFill>
                <a:gsLst>
                  <a:gs pos="0">
                    <a:srgbClr val="FFFFFF"/>
                  </a:gs>
                  <a:gs pos="100000">
                    <a:srgbClr val="FFFFFF"/>
                  </a:gs>
                </a:gsLst>
                <a:lin ang="5400000" scaled="0"/>
              </a:gradFill>
              <a:ea typeface="Segoe UI" pitchFamily="34" charset="0"/>
              <a:cs typeface="Segoe UI" pitchFamily="34" charset="0"/>
            </a:endParaRPr>
          </a:p>
        </p:txBody>
      </p:sp>
      <p:sp>
        <p:nvSpPr>
          <p:cNvPr id="6" name="Rounded Rectangle 6"/>
          <p:cNvSpPr/>
          <p:nvPr/>
        </p:nvSpPr>
        <p:spPr>
          <a:xfrm>
            <a:off x="8050112" y="1391084"/>
            <a:ext cx="1600254" cy="82576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solidFill>
                  <a:schemeClr val="bg1"/>
                </a:solidFill>
              </a:rPr>
              <a:t>Service</a:t>
            </a:r>
          </a:p>
        </p:txBody>
      </p:sp>
      <p:sp>
        <p:nvSpPr>
          <p:cNvPr id="12" name="Rounded Rectangle 6"/>
          <p:cNvSpPr/>
          <p:nvPr/>
        </p:nvSpPr>
        <p:spPr>
          <a:xfrm>
            <a:off x="2269362" y="1445189"/>
            <a:ext cx="910351" cy="82576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solidFill>
                  <a:schemeClr val="bg1"/>
                </a:solidFill>
              </a:rPr>
              <a:t>Client</a:t>
            </a:r>
          </a:p>
        </p:txBody>
      </p:sp>
      <p:sp>
        <p:nvSpPr>
          <p:cNvPr id="13" name="Arrow: Left-Right 12"/>
          <p:cNvSpPr/>
          <p:nvPr/>
        </p:nvSpPr>
        <p:spPr>
          <a:xfrm>
            <a:off x="3179713" y="1547713"/>
            <a:ext cx="4870398" cy="61503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 name="Group 6"/>
          <p:cNvGrpSpPr/>
          <p:nvPr/>
        </p:nvGrpSpPr>
        <p:grpSpPr>
          <a:xfrm>
            <a:off x="4686765" y="2488596"/>
            <a:ext cx="1856294" cy="1550834"/>
            <a:chOff x="4762771" y="3289465"/>
            <a:chExt cx="2121408" cy="1828800"/>
          </a:xfrm>
        </p:grpSpPr>
        <p:sp>
          <p:nvSpPr>
            <p:cNvPr id="8" name="Isosceles Triangle 7"/>
            <p:cNvSpPr/>
            <p:nvPr/>
          </p:nvSpPr>
          <p:spPr>
            <a:xfrm>
              <a:off x="4762771" y="3289465"/>
              <a:ext cx="2121408" cy="1828800"/>
            </a:xfrm>
            <a:prstGeom prst="triangl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 name="Freeform 9"/>
            <p:cNvSpPr/>
            <p:nvPr/>
          </p:nvSpPr>
          <p:spPr bwMode="auto">
            <a:xfrm flipH="1">
              <a:off x="5246303" y="4240828"/>
              <a:ext cx="608230" cy="798712"/>
            </a:xfrm>
            <a:custGeom>
              <a:avLst/>
              <a:gdLst>
                <a:gd name="connsiteX0" fmla="*/ 993982 w 1938076"/>
                <a:gd name="connsiteY0" fmla="*/ 706921 h 3503500"/>
                <a:gd name="connsiteX1" fmla="*/ 1086674 w 1938076"/>
                <a:gd name="connsiteY1" fmla="*/ 727483 h 3503500"/>
                <a:gd name="connsiteX2" fmla="*/ 1094101 w 1938076"/>
                <a:gd name="connsiteY2" fmla="*/ 732985 h 3503500"/>
                <a:gd name="connsiteX3" fmla="*/ 1160279 w 1938076"/>
                <a:gd name="connsiteY3" fmla="*/ 756535 h 3503500"/>
                <a:gd name="connsiteX4" fmla="*/ 1840549 w 1938076"/>
                <a:gd name="connsiteY4" fmla="*/ 1149289 h 3503500"/>
                <a:gd name="connsiteX5" fmla="*/ 1917119 w 1938076"/>
                <a:gd name="connsiteY5" fmla="*/ 1389312 h 3503500"/>
                <a:gd name="connsiteX6" fmla="*/ 1670967 w 1938076"/>
                <a:gd name="connsiteY6" fmla="*/ 1443012 h 3503500"/>
                <a:gd name="connsiteX7" fmla="*/ 1232107 w 1938076"/>
                <a:gd name="connsiteY7" fmla="*/ 1189637 h 3503500"/>
                <a:gd name="connsiteX8" fmla="*/ 1232107 w 1938076"/>
                <a:gd name="connsiteY8" fmla="*/ 2071559 h 3503500"/>
                <a:gd name="connsiteX9" fmla="*/ 1227350 w 1938076"/>
                <a:gd name="connsiteY9" fmla="*/ 2123404 h 3503500"/>
                <a:gd name="connsiteX10" fmla="*/ 1232751 w 1938076"/>
                <a:gd name="connsiteY10" fmla="*/ 2127041 h 3503500"/>
                <a:gd name="connsiteX11" fmla="*/ 1296572 w 1938076"/>
                <a:gd name="connsiteY11" fmla="*/ 2207782 h 3503500"/>
                <a:gd name="connsiteX12" fmla="*/ 1848074 w 1938076"/>
                <a:gd name="connsiteY12" fmla="*/ 3163012 h 3503500"/>
                <a:gd name="connsiteX13" fmla="*/ 1814681 w 1938076"/>
                <a:gd name="connsiteY13" fmla="*/ 3484401 h 3503500"/>
                <a:gd name="connsiteX14" fmla="*/ 1519652 w 1938076"/>
                <a:gd name="connsiteY14" fmla="*/ 3352626 h 3503500"/>
                <a:gd name="connsiteX15" fmla="*/ 982472 w 1938076"/>
                <a:gd name="connsiteY15" fmla="*/ 2422203 h 3503500"/>
                <a:gd name="connsiteX16" fmla="*/ 445292 w 1938076"/>
                <a:gd name="connsiteY16" fmla="*/ 3352626 h 3503500"/>
                <a:gd name="connsiteX17" fmla="*/ 150263 w 1938076"/>
                <a:gd name="connsiteY17" fmla="*/ 3484402 h 3503500"/>
                <a:gd name="connsiteX18" fmla="*/ 116869 w 1938076"/>
                <a:gd name="connsiteY18" fmla="*/ 3163011 h 3503500"/>
                <a:gd name="connsiteX19" fmla="*/ 668372 w 1938076"/>
                <a:gd name="connsiteY19" fmla="*/ 2207783 h 3503500"/>
                <a:gd name="connsiteX20" fmla="*/ 714653 w 1938076"/>
                <a:gd name="connsiteY20" fmla="*/ 2144671 h 3503500"/>
                <a:gd name="connsiteX21" fmla="*/ 759050 w 1938076"/>
                <a:gd name="connsiteY21" fmla="*/ 2106359 h 3503500"/>
                <a:gd name="connsiteX22" fmla="*/ 755857 w 1938076"/>
                <a:gd name="connsiteY22" fmla="*/ 2071559 h 3503500"/>
                <a:gd name="connsiteX23" fmla="*/ 755857 w 1938076"/>
                <a:gd name="connsiteY23" fmla="*/ 1160834 h 3503500"/>
                <a:gd name="connsiteX24" fmla="*/ 267109 w 1938076"/>
                <a:gd name="connsiteY24" fmla="*/ 1443012 h 3503500"/>
                <a:gd name="connsiteX25" fmla="*/ 20957 w 1938076"/>
                <a:gd name="connsiteY25" fmla="*/ 1389312 h 3503500"/>
                <a:gd name="connsiteX26" fmla="*/ 97527 w 1938076"/>
                <a:gd name="connsiteY26" fmla="*/ 1149289 h 3503500"/>
                <a:gd name="connsiteX27" fmla="*/ 777797 w 1938076"/>
                <a:gd name="connsiteY27" fmla="*/ 756535 h 3503500"/>
                <a:gd name="connsiteX28" fmla="*/ 847265 w 1938076"/>
                <a:gd name="connsiteY28" fmla="*/ 731815 h 3503500"/>
                <a:gd name="connsiteX29" fmla="*/ 893762 w 1938076"/>
                <a:gd name="connsiteY29" fmla="*/ 733060 h 3503500"/>
                <a:gd name="connsiteX30" fmla="*/ 901290 w 1938076"/>
                <a:gd name="connsiteY30" fmla="*/ 727483 h 3503500"/>
                <a:gd name="connsiteX31" fmla="*/ 993982 w 1938076"/>
                <a:gd name="connsiteY31" fmla="*/ 706921 h 3503500"/>
                <a:gd name="connsiteX32" fmla="*/ 993981 w 1938076"/>
                <a:gd name="connsiteY32" fmla="*/ 0 h 3503500"/>
                <a:gd name="connsiteX33" fmla="*/ 1336881 w 1938076"/>
                <a:gd name="connsiteY33" fmla="*/ 342900 h 3503500"/>
                <a:gd name="connsiteX34" fmla="*/ 993981 w 1938076"/>
                <a:gd name="connsiteY34" fmla="*/ 685800 h 3503500"/>
                <a:gd name="connsiteX35" fmla="*/ 651081 w 1938076"/>
                <a:gd name="connsiteY35" fmla="*/ 342900 h 3503500"/>
                <a:gd name="connsiteX36" fmla="*/ 993981 w 1938076"/>
                <a:gd name="connsiteY36" fmla="*/ 0 h 350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938076" h="3503500">
                  <a:moveTo>
                    <a:pt x="993982" y="706921"/>
                  </a:moveTo>
                  <a:cubicBezTo>
                    <a:pt x="1026862" y="706921"/>
                    <a:pt x="1058185" y="714243"/>
                    <a:pt x="1086674" y="727483"/>
                  </a:cubicBezTo>
                  <a:lnTo>
                    <a:pt x="1094101" y="732985"/>
                  </a:lnTo>
                  <a:lnTo>
                    <a:pt x="1160279" y="756535"/>
                  </a:lnTo>
                  <a:lnTo>
                    <a:pt x="1840549" y="1149289"/>
                  </a:lnTo>
                  <a:cubicBezTo>
                    <a:pt x="1929657" y="1200736"/>
                    <a:pt x="1963949" y="1308199"/>
                    <a:pt x="1917119" y="1389312"/>
                  </a:cubicBezTo>
                  <a:cubicBezTo>
                    <a:pt x="1870287" y="1470426"/>
                    <a:pt x="1760075" y="1494459"/>
                    <a:pt x="1670967" y="1443012"/>
                  </a:cubicBezTo>
                  <a:lnTo>
                    <a:pt x="1232107" y="1189637"/>
                  </a:lnTo>
                  <a:lnTo>
                    <a:pt x="1232107" y="2071559"/>
                  </a:lnTo>
                  <a:lnTo>
                    <a:pt x="1227350" y="2123404"/>
                  </a:lnTo>
                  <a:lnTo>
                    <a:pt x="1232751" y="2127041"/>
                  </a:lnTo>
                  <a:cubicBezTo>
                    <a:pt x="1256711" y="2149351"/>
                    <a:pt x="1278511" y="2176501"/>
                    <a:pt x="1296572" y="2207782"/>
                  </a:cubicBezTo>
                  <a:lnTo>
                    <a:pt x="1848074" y="3163012"/>
                  </a:lnTo>
                  <a:cubicBezTo>
                    <a:pt x="1920315" y="3288137"/>
                    <a:pt x="1905376" y="3432038"/>
                    <a:pt x="1814681" y="3484401"/>
                  </a:cubicBezTo>
                  <a:cubicBezTo>
                    <a:pt x="1723984" y="3536765"/>
                    <a:pt x="1591893" y="3477752"/>
                    <a:pt x="1519652" y="3352626"/>
                  </a:cubicBezTo>
                  <a:lnTo>
                    <a:pt x="982472" y="2422203"/>
                  </a:lnTo>
                  <a:lnTo>
                    <a:pt x="445292" y="3352626"/>
                  </a:lnTo>
                  <a:cubicBezTo>
                    <a:pt x="373050" y="3477752"/>
                    <a:pt x="240960" y="3536765"/>
                    <a:pt x="150263" y="3484402"/>
                  </a:cubicBezTo>
                  <a:cubicBezTo>
                    <a:pt x="59567" y="3432038"/>
                    <a:pt x="44629" y="3288137"/>
                    <a:pt x="116869" y="3163011"/>
                  </a:cubicBezTo>
                  <a:lnTo>
                    <a:pt x="668372" y="2207783"/>
                  </a:lnTo>
                  <a:cubicBezTo>
                    <a:pt x="681918" y="2184322"/>
                    <a:pt x="697567" y="2163185"/>
                    <a:pt x="714653" y="2144671"/>
                  </a:cubicBezTo>
                  <a:lnTo>
                    <a:pt x="759050" y="2106359"/>
                  </a:lnTo>
                  <a:lnTo>
                    <a:pt x="755857" y="2071559"/>
                  </a:lnTo>
                  <a:lnTo>
                    <a:pt x="755857" y="1160834"/>
                  </a:lnTo>
                  <a:lnTo>
                    <a:pt x="267109" y="1443012"/>
                  </a:lnTo>
                  <a:cubicBezTo>
                    <a:pt x="178001" y="1494459"/>
                    <a:pt x="67789" y="1470426"/>
                    <a:pt x="20957" y="1389312"/>
                  </a:cubicBezTo>
                  <a:cubicBezTo>
                    <a:pt x="-25874" y="1308198"/>
                    <a:pt x="8419" y="1200735"/>
                    <a:pt x="97527" y="1149289"/>
                  </a:cubicBezTo>
                  <a:lnTo>
                    <a:pt x="777797" y="756535"/>
                  </a:lnTo>
                  <a:cubicBezTo>
                    <a:pt x="800074" y="743673"/>
                    <a:pt x="823670" y="735529"/>
                    <a:pt x="847265" y="731815"/>
                  </a:cubicBezTo>
                  <a:lnTo>
                    <a:pt x="893762" y="733060"/>
                  </a:lnTo>
                  <a:lnTo>
                    <a:pt x="901290" y="727483"/>
                  </a:lnTo>
                  <a:cubicBezTo>
                    <a:pt x="929779" y="714243"/>
                    <a:pt x="961102" y="706921"/>
                    <a:pt x="993982" y="706921"/>
                  </a:cubicBezTo>
                  <a:close/>
                  <a:moveTo>
                    <a:pt x="993981" y="0"/>
                  </a:moveTo>
                  <a:cubicBezTo>
                    <a:pt x="1183359" y="0"/>
                    <a:pt x="1336881" y="153522"/>
                    <a:pt x="1336881" y="342900"/>
                  </a:cubicBezTo>
                  <a:cubicBezTo>
                    <a:pt x="1336881" y="532278"/>
                    <a:pt x="1183359" y="685800"/>
                    <a:pt x="993981" y="685800"/>
                  </a:cubicBezTo>
                  <a:cubicBezTo>
                    <a:pt x="804603" y="685800"/>
                    <a:pt x="651081" y="532278"/>
                    <a:pt x="651081" y="342900"/>
                  </a:cubicBezTo>
                  <a:cubicBezTo>
                    <a:pt x="651081" y="153522"/>
                    <a:pt x="804603" y="0"/>
                    <a:pt x="993981" y="0"/>
                  </a:cubicBezTo>
                  <a:close/>
                </a:path>
              </a:pathLst>
            </a:cu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67222" tIns="67222" rIns="25211" bIns="25211" rtlCol="0" anchor="t" anchorCtr="0"/>
            <a:lstStyle/>
            <a:p>
              <a:pPr algn="ctr" defTabSz="685466"/>
              <a:endParaRPr lang="en-US" sz="1175" spc="-75">
                <a:gradFill>
                  <a:gsLst>
                    <a:gs pos="0">
                      <a:srgbClr val="FFFFFF"/>
                    </a:gs>
                    <a:gs pos="100000">
                      <a:srgbClr val="FFFFFF"/>
                    </a:gs>
                  </a:gsLst>
                  <a:lin ang="5400000" scaled="0"/>
                </a:gradFill>
                <a:ea typeface="Segoe UI" pitchFamily="34" charset="0"/>
                <a:cs typeface="Segoe UI" pitchFamily="34" charset="0"/>
              </a:endParaRPr>
            </a:p>
          </p:txBody>
        </p:sp>
        <p:sp>
          <p:nvSpPr>
            <p:cNvPr id="10" name="Freeform 10"/>
            <p:cNvSpPr/>
            <p:nvPr/>
          </p:nvSpPr>
          <p:spPr bwMode="auto">
            <a:xfrm flipH="1">
              <a:off x="5840150" y="4108863"/>
              <a:ext cx="608230" cy="798712"/>
            </a:xfrm>
            <a:custGeom>
              <a:avLst/>
              <a:gdLst>
                <a:gd name="connsiteX0" fmla="*/ 993982 w 1938076"/>
                <a:gd name="connsiteY0" fmla="*/ 706921 h 3503500"/>
                <a:gd name="connsiteX1" fmla="*/ 1086674 w 1938076"/>
                <a:gd name="connsiteY1" fmla="*/ 727483 h 3503500"/>
                <a:gd name="connsiteX2" fmla="*/ 1094101 w 1938076"/>
                <a:gd name="connsiteY2" fmla="*/ 732985 h 3503500"/>
                <a:gd name="connsiteX3" fmla="*/ 1160279 w 1938076"/>
                <a:gd name="connsiteY3" fmla="*/ 756535 h 3503500"/>
                <a:gd name="connsiteX4" fmla="*/ 1840549 w 1938076"/>
                <a:gd name="connsiteY4" fmla="*/ 1149289 h 3503500"/>
                <a:gd name="connsiteX5" fmla="*/ 1917119 w 1938076"/>
                <a:gd name="connsiteY5" fmla="*/ 1389312 h 3503500"/>
                <a:gd name="connsiteX6" fmla="*/ 1670967 w 1938076"/>
                <a:gd name="connsiteY6" fmla="*/ 1443012 h 3503500"/>
                <a:gd name="connsiteX7" fmla="*/ 1232107 w 1938076"/>
                <a:gd name="connsiteY7" fmla="*/ 1189637 h 3503500"/>
                <a:gd name="connsiteX8" fmla="*/ 1232107 w 1938076"/>
                <a:gd name="connsiteY8" fmla="*/ 2071559 h 3503500"/>
                <a:gd name="connsiteX9" fmla="*/ 1227350 w 1938076"/>
                <a:gd name="connsiteY9" fmla="*/ 2123404 h 3503500"/>
                <a:gd name="connsiteX10" fmla="*/ 1232751 w 1938076"/>
                <a:gd name="connsiteY10" fmla="*/ 2127041 h 3503500"/>
                <a:gd name="connsiteX11" fmla="*/ 1296572 w 1938076"/>
                <a:gd name="connsiteY11" fmla="*/ 2207782 h 3503500"/>
                <a:gd name="connsiteX12" fmla="*/ 1848074 w 1938076"/>
                <a:gd name="connsiteY12" fmla="*/ 3163012 h 3503500"/>
                <a:gd name="connsiteX13" fmla="*/ 1814681 w 1938076"/>
                <a:gd name="connsiteY13" fmla="*/ 3484401 h 3503500"/>
                <a:gd name="connsiteX14" fmla="*/ 1519652 w 1938076"/>
                <a:gd name="connsiteY14" fmla="*/ 3352626 h 3503500"/>
                <a:gd name="connsiteX15" fmla="*/ 982472 w 1938076"/>
                <a:gd name="connsiteY15" fmla="*/ 2422203 h 3503500"/>
                <a:gd name="connsiteX16" fmla="*/ 445292 w 1938076"/>
                <a:gd name="connsiteY16" fmla="*/ 3352626 h 3503500"/>
                <a:gd name="connsiteX17" fmla="*/ 150263 w 1938076"/>
                <a:gd name="connsiteY17" fmla="*/ 3484402 h 3503500"/>
                <a:gd name="connsiteX18" fmla="*/ 116869 w 1938076"/>
                <a:gd name="connsiteY18" fmla="*/ 3163011 h 3503500"/>
                <a:gd name="connsiteX19" fmla="*/ 668372 w 1938076"/>
                <a:gd name="connsiteY19" fmla="*/ 2207783 h 3503500"/>
                <a:gd name="connsiteX20" fmla="*/ 714653 w 1938076"/>
                <a:gd name="connsiteY20" fmla="*/ 2144671 h 3503500"/>
                <a:gd name="connsiteX21" fmla="*/ 759050 w 1938076"/>
                <a:gd name="connsiteY21" fmla="*/ 2106359 h 3503500"/>
                <a:gd name="connsiteX22" fmla="*/ 755857 w 1938076"/>
                <a:gd name="connsiteY22" fmla="*/ 2071559 h 3503500"/>
                <a:gd name="connsiteX23" fmla="*/ 755857 w 1938076"/>
                <a:gd name="connsiteY23" fmla="*/ 1160834 h 3503500"/>
                <a:gd name="connsiteX24" fmla="*/ 267109 w 1938076"/>
                <a:gd name="connsiteY24" fmla="*/ 1443012 h 3503500"/>
                <a:gd name="connsiteX25" fmla="*/ 20957 w 1938076"/>
                <a:gd name="connsiteY25" fmla="*/ 1389312 h 3503500"/>
                <a:gd name="connsiteX26" fmla="*/ 97527 w 1938076"/>
                <a:gd name="connsiteY26" fmla="*/ 1149289 h 3503500"/>
                <a:gd name="connsiteX27" fmla="*/ 777797 w 1938076"/>
                <a:gd name="connsiteY27" fmla="*/ 756535 h 3503500"/>
                <a:gd name="connsiteX28" fmla="*/ 847265 w 1938076"/>
                <a:gd name="connsiteY28" fmla="*/ 731815 h 3503500"/>
                <a:gd name="connsiteX29" fmla="*/ 893762 w 1938076"/>
                <a:gd name="connsiteY29" fmla="*/ 733060 h 3503500"/>
                <a:gd name="connsiteX30" fmla="*/ 901290 w 1938076"/>
                <a:gd name="connsiteY30" fmla="*/ 727483 h 3503500"/>
                <a:gd name="connsiteX31" fmla="*/ 993982 w 1938076"/>
                <a:gd name="connsiteY31" fmla="*/ 706921 h 3503500"/>
                <a:gd name="connsiteX32" fmla="*/ 993981 w 1938076"/>
                <a:gd name="connsiteY32" fmla="*/ 0 h 3503500"/>
                <a:gd name="connsiteX33" fmla="*/ 1336881 w 1938076"/>
                <a:gd name="connsiteY33" fmla="*/ 342900 h 3503500"/>
                <a:gd name="connsiteX34" fmla="*/ 993981 w 1938076"/>
                <a:gd name="connsiteY34" fmla="*/ 685800 h 3503500"/>
                <a:gd name="connsiteX35" fmla="*/ 651081 w 1938076"/>
                <a:gd name="connsiteY35" fmla="*/ 342900 h 3503500"/>
                <a:gd name="connsiteX36" fmla="*/ 993981 w 1938076"/>
                <a:gd name="connsiteY36" fmla="*/ 0 h 350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938076" h="3503500">
                  <a:moveTo>
                    <a:pt x="993982" y="706921"/>
                  </a:moveTo>
                  <a:cubicBezTo>
                    <a:pt x="1026862" y="706921"/>
                    <a:pt x="1058185" y="714243"/>
                    <a:pt x="1086674" y="727483"/>
                  </a:cubicBezTo>
                  <a:lnTo>
                    <a:pt x="1094101" y="732985"/>
                  </a:lnTo>
                  <a:lnTo>
                    <a:pt x="1160279" y="756535"/>
                  </a:lnTo>
                  <a:lnTo>
                    <a:pt x="1840549" y="1149289"/>
                  </a:lnTo>
                  <a:cubicBezTo>
                    <a:pt x="1929657" y="1200736"/>
                    <a:pt x="1963949" y="1308199"/>
                    <a:pt x="1917119" y="1389312"/>
                  </a:cubicBezTo>
                  <a:cubicBezTo>
                    <a:pt x="1870287" y="1470426"/>
                    <a:pt x="1760075" y="1494459"/>
                    <a:pt x="1670967" y="1443012"/>
                  </a:cubicBezTo>
                  <a:lnTo>
                    <a:pt x="1232107" y="1189637"/>
                  </a:lnTo>
                  <a:lnTo>
                    <a:pt x="1232107" y="2071559"/>
                  </a:lnTo>
                  <a:lnTo>
                    <a:pt x="1227350" y="2123404"/>
                  </a:lnTo>
                  <a:lnTo>
                    <a:pt x="1232751" y="2127041"/>
                  </a:lnTo>
                  <a:cubicBezTo>
                    <a:pt x="1256711" y="2149351"/>
                    <a:pt x="1278511" y="2176501"/>
                    <a:pt x="1296572" y="2207782"/>
                  </a:cubicBezTo>
                  <a:lnTo>
                    <a:pt x="1848074" y="3163012"/>
                  </a:lnTo>
                  <a:cubicBezTo>
                    <a:pt x="1920315" y="3288137"/>
                    <a:pt x="1905376" y="3432038"/>
                    <a:pt x="1814681" y="3484401"/>
                  </a:cubicBezTo>
                  <a:cubicBezTo>
                    <a:pt x="1723984" y="3536765"/>
                    <a:pt x="1591893" y="3477752"/>
                    <a:pt x="1519652" y="3352626"/>
                  </a:cubicBezTo>
                  <a:lnTo>
                    <a:pt x="982472" y="2422203"/>
                  </a:lnTo>
                  <a:lnTo>
                    <a:pt x="445292" y="3352626"/>
                  </a:lnTo>
                  <a:cubicBezTo>
                    <a:pt x="373050" y="3477752"/>
                    <a:pt x="240960" y="3536765"/>
                    <a:pt x="150263" y="3484402"/>
                  </a:cubicBezTo>
                  <a:cubicBezTo>
                    <a:pt x="59567" y="3432038"/>
                    <a:pt x="44629" y="3288137"/>
                    <a:pt x="116869" y="3163011"/>
                  </a:cubicBezTo>
                  <a:lnTo>
                    <a:pt x="668372" y="2207783"/>
                  </a:lnTo>
                  <a:cubicBezTo>
                    <a:pt x="681918" y="2184322"/>
                    <a:pt x="697567" y="2163185"/>
                    <a:pt x="714653" y="2144671"/>
                  </a:cubicBezTo>
                  <a:lnTo>
                    <a:pt x="759050" y="2106359"/>
                  </a:lnTo>
                  <a:lnTo>
                    <a:pt x="755857" y="2071559"/>
                  </a:lnTo>
                  <a:lnTo>
                    <a:pt x="755857" y="1160834"/>
                  </a:lnTo>
                  <a:lnTo>
                    <a:pt x="267109" y="1443012"/>
                  </a:lnTo>
                  <a:cubicBezTo>
                    <a:pt x="178001" y="1494459"/>
                    <a:pt x="67789" y="1470426"/>
                    <a:pt x="20957" y="1389312"/>
                  </a:cubicBezTo>
                  <a:cubicBezTo>
                    <a:pt x="-25874" y="1308198"/>
                    <a:pt x="8419" y="1200735"/>
                    <a:pt x="97527" y="1149289"/>
                  </a:cubicBezTo>
                  <a:lnTo>
                    <a:pt x="777797" y="756535"/>
                  </a:lnTo>
                  <a:cubicBezTo>
                    <a:pt x="800074" y="743673"/>
                    <a:pt x="823670" y="735529"/>
                    <a:pt x="847265" y="731815"/>
                  </a:cubicBezTo>
                  <a:lnTo>
                    <a:pt x="893762" y="733060"/>
                  </a:lnTo>
                  <a:lnTo>
                    <a:pt x="901290" y="727483"/>
                  </a:lnTo>
                  <a:cubicBezTo>
                    <a:pt x="929779" y="714243"/>
                    <a:pt x="961102" y="706921"/>
                    <a:pt x="993982" y="706921"/>
                  </a:cubicBezTo>
                  <a:close/>
                  <a:moveTo>
                    <a:pt x="993981" y="0"/>
                  </a:moveTo>
                  <a:cubicBezTo>
                    <a:pt x="1183359" y="0"/>
                    <a:pt x="1336881" y="153522"/>
                    <a:pt x="1336881" y="342900"/>
                  </a:cubicBezTo>
                  <a:cubicBezTo>
                    <a:pt x="1336881" y="532278"/>
                    <a:pt x="1183359" y="685800"/>
                    <a:pt x="993981" y="685800"/>
                  </a:cubicBezTo>
                  <a:cubicBezTo>
                    <a:pt x="804603" y="685800"/>
                    <a:pt x="651081" y="532278"/>
                    <a:pt x="651081" y="342900"/>
                  </a:cubicBezTo>
                  <a:cubicBezTo>
                    <a:pt x="651081" y="153522"/>
                    <a:pt x="804603" y="0"/>
                    <a:pt x="993981" y="0"/>
                  </a:cubicBezTo>
                  <a:close/>
                </a:path>
              </a:pathLst>
            </a:cu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67222" tIns="67222" rIns="25211" bIns="25211" rtlCol="0" anchor="t" anchorCtr="0"/>
            <a:lstStyle/>
            <a:p>
              <a:pPr algn="ctr" defTabSz="685466"/>
              <a:endParaRPr lang="en-US" sz="1175" spc="-75">
                <a:gradFill>
                  <a:gsLst>
                    <a:gs pos="0">
                      <a:srgbClr val="FFFFFF"/>
                    </a:gs>
                    <a:gs pos="100000">
                      <a:srgbClr val="FFFFFF"/>
                    </a:gs>
                  </a:gsLst>
                  <a:lin ang="5400000" scaled="0"/>
                </a:gradFill>
                <a:ea typeface="Segoe UI" pitchFamily="34" charset="0"/>
                <a:cs typeface="Segoe UI" pitchFamily="34" charset="0"/>
              </a:endParaRPr>
            </a:p>
          </p:txBody>
        </p:sp>
      </p:grpSp>
      <p:sp>
        <p:nvSpPr>
          <p:cNvPr id="20" name="TextBox 19"/>
          <p:cNvSpPr txBox="1"/>
          <p:nvPr/>
        </p:nvSpPr>
        <p:spPr>
          <a:xfrm>
            <a:off x="6644970" y="2452582"/>
            <a:ext cx="4897303" cy="3170099"/>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sz="3200" dirty="0" err="1"/>
              <a:t>ASPNetCore.Authentication</a:t>
            </a:r>
            <a:endParaRPr lang="en-US" sz="3200" dirty="0"/>
          </a:p>
          <a:p>
            <a:r>
              <a:rPr lang="en-US" sz="3200" dirty="0" err="1"/>
              <a:t>Microsoft.Identity.Web</a:t>
            </a:r>
            <a:endParaRPr lang="en-US" sz="3200" dirty="0"/>
          </a:p>
          <a:p>
            <a:r>
              <a:rPr lang="en-US" sz="3200" dirty="0"/>
              <a:t>OWIN </a:t>
            </a:r>
            <a:r>
              <a:rPr lang="en-US" sz="1600" dirty="0"/>
              <a:t>(</a:t>
            </a:r>
            <a:r>
              <a:rPr lang="en-US" sz="1600" dirty="0" err="1"/>
              <a:t>.Net</a:t>
            </a:r>
            <a:r>
              <a:rPr lang="en-US" sz="1600" dirty="0"/>
              <a:t> 4.x)</a:t>
            </a:r>
          </a:p>
          <a:p>
            <a:pPr marL="285750" indent="-285750">
              <a:buFont typeface="Arial" panose="020B0604020202020204" pitchFamily="34" charset="0"/>
              <a:buChar char="•"/>
            </a:pPr>
            <a:r>
              <a:rPr lang="en-US" dirty="0"/>
              <a:t>Initiate token acquisition (passive only)</a:t>
            </a:r>
          </a:p>
          <a:p>
            <a:pPr marL="285695" indent="-285695">
              <a:buFont typeface="Arial" panose="020B0604020202020204" pitchFamily="34" charset="0"/>
              <a:buChar char="•"/>
            </a:pPr>
            <a:r>
              <a:rPr lang="en-US" dirty="0"/>
              <a:t>Validate token</a:t>
            </a:r>
          </a:p>
          <a:p>
            <a:pPr marL="285695" indent="-285695">
              <a:buFont typeface="Arial" panose="020B0604020202020204" pitchFamily="34" charset="0"/>
              <a:buChar char="•"/>
            </a:pPr>
            <a:r>
              <a:rPr lang="en-US" dirty="0"/>
              <a:t>Expose as principal</a:t>
            </a:r>
          </a:p>
          <a:p>
            <a:r>
              <a:rPr lang="en-US" sz="3200" dirty="0" err="1"/>
              <a:t>AuthorizeAttribute</a:t>
            </a:r>
            <a:r>
              <a:rPr lang="en-US" sz="3200" dirty="0"/>
              <a:t> </a:t>
            </a:r>
            <a:r>
              <a:rPr lang="en-US" dirty="0"/>
              <a:t>(ASP.NET)</a:t>
            </a:r>
          </a:p>
          <a:p>
            <a:pPr marL="285695" indent="-285695">
              <a:buFont typeface="Arial" panose="020B0604020202020204" pitchFamily="34" charset="0"/>
              <a:buChar char="•"/>
            </a:pPr>
            <a:r>
              <a:rPr lang="en-US" dirty="0"/>
              <a:t>Authorization logic (optional)</a:t>
            </a:r>
          </a:p>
        </p:txBody>
      </p:sp>
      <p:sp>
        <p:nvSpPr>
          <p:cNvPr id="21" name="TextBox 20"/>
          <p:cNvSpPr txBox="1"/>
          <p:nvPr/>
        </p:nvSpPr>
        <p:spPr>
          <a:xfrm>
            <a:off x="692352" y="2452582"/>
            <a:ext cx="3786421" cy="141577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sz="3200" dirty="0"/>
              <a:t>MSAL (legacy: ADAL)</a:t>
            </a:r>
          </a:p>
          <a:p>
            <a:pPr marL="285695" indent="-285695">
              <a:buFont typeface="Arial" panose="020B0604020202020204" pitchFamily="34" charset="0"/>
              <a:buChar char="•"/>
            </a:pPr>
            <a:r>
              <a:rPr lang="en-US" dirty="0"/>
              <a:t>Initiate OAuth2 token acquisition</a:t>
            </a:r>
          </a:p>
          <a:p>
            <a:pPr marL="285695" indent="-285695">
              <a:buFont typeface="Arial" panose="020B0604020202020204" pitchFamily="34" charset="0"/>
              <a:buChar char="•"/>
            </a:pPr>
            <a:r>
              <a:rPr lang="en-US" dirty="0"/>
              <a:t>Cache refresh tokens</a:t>
            </a:r>
          </a:p>
          <a:p>
            <a:pPr marL="285695" indent="-285695">
              <a:buFont typeface="Arial" panose="020B0604020202020204" pitchFamily="34" charset="0"/>
              <a:buChar char="•"/>
            </a:pPr>
            <a:r>
              <a:rPr lang="en-US" dirty="0"/>
              <a:t>Refresh tokens</a:t>
            </a:r>
          </a:p>
        </p:txBody>
      </p:sp>
      <p:sp>
        <p:nvSpPr>
          <p:cNvPr id="22" name="TextBox 21"/>
          <p:cNvSpPr txBox="1"/>
          <p:nvPr/>
        </p:nvSpPr>
        <p:spPr>
          <a:xfrm>
            <a:off x="2763590" y="5647469"/>
            <a:ext cx="5582939" cy="369332"/>
          </a:xfrm>
          <a:prstGeom prst="rect">
            <a:avLst/>
          </a:prstGeom>
          <a:noFill/>
        </p:spPr>
        <p:txBody>
          <a:bodyPr wrap="none" rtlCol="0">
            <a:spAutoFit/>
          </a:bodyPr>
          <a:lstStyle/>
          <a:p>
            <a:r>
              <a:rPr lang="en-US" dirty="0"/>
              <a:t>Note: service may also act as a client to another service.</a:t>
            </a:r>
          </a:p>
        </p:txBody>
      </p:sp>
      <p:sp>
        <p:nvSpPr>
          <p:cNvPr id="17" name="TextBox 16">
            <a:extLst>
              <a:ext uri="{FF2B5EF4-FFF2-40B4-BE49-F238E27FC236}">
                <a16:creationId xmlns:a16="http://schemas.microsoft.com/office/drawing/2014/main" id="{E62ACE11-7C9F-46AE-BA91-744B5E3F5BEB}"/>
              </a:ext>
            </a:extLst>
          </p:cNvPr>
          <p:cNvSpPr txBox="1"/>
          <p:nvPr/>
        </p:nvSpPr>
        <p:spPr>
          <a:xfrm>
            <a:off x="2084889" y="4445180"/>
            <a:ext cx="4059509" cy="1138773"/>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sz="3200" dirty="0"/>
              <a:t>VS.NET Authentication</a:t>
            </a:r>
          </a:p>
          <a:p>
            <a:pPr marL="285695" indent="-285695">
              <a:buFont typeface="Arial" panose="020B0604020202020204" pitchFamily="34" charset="0"/>
              <a:buChar char="•"/>
            </a:pPr>
            <a:r>
              <a:rPr lang="en-US" dirty="0"/>
              <a:t>Configure in AAD</a:t>
            </a:r>
          </a:p>
          <a:p>
            <a:pPr marL="285695" indent="-285695">
              <a:buFont typeface="Arial" panose="020B0604020202020204" pitchFamily="34" charset="0"/>
              <a:buChar char="•"/>
            </a:pPr>
            <a:r>
              <a:rPr lang="en-US" dirty="0"/>
              <a:t>Setup ASP.NET project</a:t>
            </a:r>
          </a:p>
        </p:txBody>
      </p:sp>
    </p:spTree>
    <p:extLst>
      <p:ext uri="{BB962C8B-B14F-4D97-AF65-F5344CB8AC3E}">
        <p14:creationId xmlns:p14="http://schemas.microsoft.com/office/powerpoint/2010/main" val="2463215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539814" y="1798358"/>
            <a:ext cx="7839189" cy="36208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t>Host</a:t>
            </a:r>
          </a:p>
        </p:txBody>
      </p:sp>
      <p:sp>
        <p:nvSpPr>
          <p:cNvPr id="6" name="Rounded Rectangle 5"/>
          <p:cNvSpPr/>
          <p:nvPr/>
        </p:nvSpPr>
        <p:spPr>
          <a:xfrm>
            <a:off x="4147065" y="2626632"/>
            <a:ext cx="6456899" cy="2456267"/>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t>OWIN Server</a:t>
            </a:r>
          </a:p>
        </p:txBody>
      </p:sp>
      <p:cxnSp>
        <p:nvCxnSpPr>
          <p:cNvPr id="13" name="Straight Arrow Connector 12"/>
          <p:cNvCxnSpPr>
            <a:cxnSpLocks/>
          </p:cNvCxnSpPr>
          <p:nvPr/>
        </p:nvCxnSpPr>
        <p:spPr>
          <a:xfrm flipH="1" flipV="1">
            <a:off x="1617207" y="3868613"/>
            <a:ext cx="7155529" cy="96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flipV="1">
            <a:off x="1682985" y="3742660"/>
            <a:ext cx="7089753" cy="158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OWIN – Open Web Interface for Windows</a:t>
            </a:r>
          </a:p>
        </p:txBody>
      </p:sp>
      <p:sp>
        <p:nvSpPr>
          <p:cNvPr id="4" name="Rounded Rectangle 3"/>
          <p:cNvSpPr/>
          <p:nvPr/>
        </p:nvSpPr>
        <p:spPr>
          <a:xfrm>
            <a:off x="718209" y="3491924"/>
            <a:ext cx="1547922" cy="615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User agent</a:t>
            </a:r>
          </a:p>
        </p:txBody>
      </p:sp>
      <p:sp>
        <p:nvSpPr>
          <p:cNvPr id="7" name="Rounded Rectangle 6"/>
          <p:cNvSpPr/>
          <p:nvPr/>
        </p:nvSpPr>
        <p:spPr>
          <a:xfrm>
            <a:off x="5629556" y="3683603"/>
            <a:ext cx="1545551" cy="59862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Middleware</a:t>
            </a:r>
          </a:p>
          <a:p>
            <a:pPr algn="ctr"/>
            <a:r>
              <a:rPr lang="en-US"/>
              <a:t>component</a:t>
            </a:r>
          </a:p>
        </p:txBody>
      </p:sp>
      <p:sp>
        <p:nvSpPr>
          <p:cNvPr id="8" name="Rounded Rectangle 7"/>
          <p:cNvSpPr/>
          <p:nvPr/>
        </p:nvSpPr>
        <p:spPr>
          <a:xfrm>
            <a:off x="5359125" y="3555392"/>
            <a:ext cx="1545551" cy="59862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Middleware</a:t>
            </a:r>
          </a:p>
          <a:p>
            <a:pPr algn="ctr"/>
            <a:r>
              <a:rPr lang="en-US"/>
              <a:t>component</a:t>
            </a:r>
          </a:p>
        </p:txBody>
      </p:sp>
      <p:sp>
        <p:nvSpPr>
          <p:cNvPr id="9" name="Rounded Rectangle 8"/>
          <p:cNvSpPr/>
          <p:nvPr/>
        </p:nvSpPr>
        <p:spPr>
          <a:xfrm>
            <a:off x="5084682" y="3462529"/>
            <a:ext cx="1545551" cy="59862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Middleware</a:t>
            </a:r>
          </a:p>
          <a:p>
            <a:pPr algn="ctr"/>
            <a:r>
              <a:rPr lang="en-US"/>
              <a:t>component</a:t>
            </a:r>
          </a:p>
        </p:txBody>
      </p:sp>
      <p:sp>
        <p:nvSpPr>
          <p:cNvPr id="10" name="Rounded Rectangle 9"/>
          <p:cNvSpPr/>
          <p:nvPr/>
        </p:nvSpPr>
        <p:spPr>
          <a:xfrm>
            <a:off x="8772738" y="3491925"/>
            <a:ext cx="1545551" cy="598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Application</a:t>
            </a:r>
          </a:p>
        </p:txBody>
      </p:sp>
      <p:sp>
        <p:nvSpPr>
          <p:cNvPr id="18" name="TextBox 17"/>
          <p:cNvSpPr txBox="1"/>
          <p:nvPr/>
        </p:nvSpPr>
        <p:spPr>
          <a:xfrm>
            <a:off x="3823476" y="5789696"/>
            <a:ext cx="4065087" cy="369332"/>
          </a:xfrm>
          <a:prstGeom prst="rect">
            <a:avLst/>
          </a:prstGeom>
          <a:noFill/>
        </p:spPr>
        <p:txBody>
          <a:bodyPr wrap="none" rtlCol="0">
            <a:spAutoFit/>
          </a:bodyPr>
          <a:lstStyle/>
          <a:p>
            <a:r>
              <a:rPr lang="en-US"/>
              <a:t>You decide what components you need!</a:t>
            </a:r>
          </a:p>
        </p:txBody>
      </p:sp>
    </p:spTree>
    <p:extLst>
      <p:ext uri="{BB962C8B-B14F-4D97-AF65-F5344CB8AC3E}">
        <p14:creationId xmlns:p14="http://schemas.microsoft.com/office/powerpoint/2010/main" val="3371423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2AD4A7-5367-4509-833F-C6AA66F0501E}"/>
              </a:ext>
            </a:extLst>
          </p:cNvPr>
          <p:cNvSpPr>
            <a:spLocks noGrp="1"/>
          </p:cNvSpPr>
          <p:nvPr>
            <p:ph type="body" sz="quarter" idx="11"/>
          </p:nvPr>
        </p:nvSpPr>
        <p:spPr/>
        <p:txBody>
          <a:bodyPr/>
          <a:lstStyle/>
          <a:p>
            <a:r>
              <a:rPr lang="en-US" dirty="0"/>
              <a:t>Create WebApp using the Wizard</a:t>
            </a:r>
          </a:p>
        </p:txBody>
      </p:sp>
      <p:sp>
        <p:nvSpPr>
          <p:cNvPr id="4" name="Text Placeholder 3">
            <a:extLst>
              <a:ext uri="{FF2B5EF4-FFF2-40B4-BE49-F238E27FC236}">
                <a16:creationId xmlns:a16="http://schemas.microsoft.com/office/drawing/2014/main" id="{4E66EA58-593B-4D78-8D9B-416DF1DE674D}"/>
              </a:ext>
            </a:extLst>
          </p:cNvPr>
          <p:cNvSpPr>
            <a:spLocks noGrp="1"/>
          </p:cNvSpPr>
          <p:nvPr>
            <p:ph type="body" sz="quarter" idx="12"/>
          </p:nvPr>
        </p:nvSpPr>
        <p:spPr/>
        <p:txBody>
          <a:bodyPr/>
          <a:lstStyle/>
          <a:p>
            <a:r>
              <a:rPr lang="en-US"/>
              <a:t>Visual Studio Wizard – Web App</a:t>
            </a:r>
          </a:p>
        </p:txBody>
      </p:sp>
    </p:spTree>
    <p:extLst>
      <p:ext uri="{BB962C8B-B14F-4D97-AF65-F5344CB8AC3E}">
        <p14:creationId xmlns:p14="http://schemas.microsoft.com/office/powerpoint/2010/main" val="4120979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2AD4A7-5367-4509-833F-C6AA66F0501E}"/>
              </a:ext>
            </a:extLst>
          </p:cNvPr>
          <p:cNvSpPr>
            <a:spLocks noGrp="1"/>
          </p:cNvSpPr>
          <p:nvPr>
            <p:ph type="body" sz="quarter" idx="11"/>
          </p:nvPr>
        </p:nvSpPr>
        <p:spPr/>
        <p:txBody>
          <a:bodyPr/>
          <a:lstStyle/>
          <a:p>
            <a:r>
              <a:rPr lang="en-US" dirty="0"/>
              <a:t>Create </a:t>
            </a:r>
            <a:r>
              <a:rPr lang="en-US" dirty="0" err="1"/>
              <a:t>WebAPI</a:t>
            </a:r>
            <a:r>
              <a:rPr lang="en-US" dirty="0"/>
              <a:t> using the wizard</a:t>
            </a:r>
          </a:p>
          <a:p>
            <a:endParaRPr lang="en-US" dirty="0"/>
          </a:p>
        </p:txBody>
      </p:sp>
      <p:sp>
        <p:nvSpPr>
          <p:cNvPr id="4" name="Text Placeholder 3">
            <a:extLst>
              <a:ext uri="{FF2B5EF4-FFF2-40B4-BE49-F238E27FC236}">
                <a16:creationId xmlns:a16="http://schemas.microsoft.com/office/drawing/2014/main" id="{4E66EA58-593B-4D78-8D9B-416DF1DE674D}"/>
              </a:ext>
            </a:extLst>
          </p:cNvPr>
          <p:cNvSpPr>
            <a:spLocks noGrp="1"/>
          </p:cNvSpPr>
          <p:nvPr>
            <p:ph type="body" sz="quarter" idx="12"/>
          </p:nvPr>
        </p:nvSpPr>
        <p:spPr/>
        <p:txBody>
          <a:bodyPr/>
          <a:lstStyle/>
          <a:p>
            <a:r>
              <a:rPr lang="en-US"/>
              <a:t>Visual Studio Wizard – Web API</a:t>
            </a:r>
          </a:p>
        </p:txBody>
      </p:sp>
    </p:spTree>
    <p:extLst>
      <p:ext uri="{BB962C8B-B14F-4D97-AF65-F5344CB8AC3E}">
        <p14:creationId xmlns:p14="http://schemas.microsoft.com/office/powerpoint/2010/main" val="869284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9120AE-A168-491F-BA3C-6B274EE9CD16}"/>
              </a:ext>
            </a:extLst>
          </p:cNvPr>
          <p:cNvSpPr>
            <a:spLocks noGrp="1"/>
          </p:cNvSpPr>
          <p:nvPr>
            <p:ph type="title"/>
          </p:nvPr>
        </p:nvSpPr>
        <p:spPr/>
        <p:txBody>
          <a:bodyPr/>
          <a:lstStyle/>
          <a:p>
            <a:r>
              <a:rPr lang="en-US" dirty="0"/>
              <a:t>Authentication wizard</a:t>
            </a:r>
          </a:p>
        </p:txBody>
      </p:sp>
      <p:sp>
        <p:nvSpPr>
          <p:cNvPr id="5" name="Content Placeholder 4">
            <a:extLst>
              <a:ext uri="{FF2B5EF4-FFF2-40B4-BE49-F238E27FC236}">
                <a16:creationId xmlns:a16="http://schemas.microsoft.com/office/drawing/2014/main" id="{B9DB5972-F76A-4886-9714-B5D37C7B419C}"/>
              </a:ext>
            </a:extLst>
          </p:cNvPr>
          <p:cNvSpPr>
            <a:spLocks noGrp="1"/>
          </p:cNvSpPr>
          <p:nvPr>
            <p:ph idx="1"/>
          </p:nvPr>
        </p:nvSpPr>
        <p:spPr/>
        <p:txBody>
          <a:bodyPr/>
          <a:lstStyle/>
          <a:p>
            <a:r>
              <a:rPr lang="en-US" dirty="0"/>
              <a:t>Applies to ASP.NET apps</a:t>
            </a:r>
          </a:p>
          <a:p>
            <a:r>
              <a:rPr lang="en-US" dirty="0"/>
              <a:t>Registers in AAD</a:t>
            </a:r>
          </a:p>
          <a:p>
            <a:r>
              <a:rPr lang="en-US" dirty="0"/>
              <a:t>Configures project</a:t>
            </a:r>
          </a:p>
          <a:p>
            <a:pPr lvl="1"/>
            <a:r>
              <a:rPr lang="en-US" dirty="0" err="1"/>
              <a:t>OWIN.Identity</a:t>
            </a:r>
            <a:r>
              <a:rPr lang="en-US" dirty="0"/>
              <a:t> for ASP.NET 4.x</a:t>
            </a:r>
          </a:p>
          <a:p>
            <a:pPr lvl="1"/>
            <a:r>
              <a:rPr lang="en-US" dirty="0" err="1"/>
              <a:t>ASPNetCore.Authentication</a:t>
            </a:r>
            <a:r>
              <a:rPr lang="en-US" dirty="0"/>
              <a:t> for Core</a:t>
            </a:r>
          </a:p>
          <a:p>
            <a:pPr lvl="1"/>
            <a:r>
              <a:rPr lang="en-US" dirty="0" err="1"/>
              <a:t>Microsoft.Identity.Web</a:t>
            </a:r>
            <a:r>
              <a:rPr lang="en-US" dirty="0"/>
              <a:t> for Core in preview (includes MSAL)</a:t>
            </a:r>
          </a:p>
        </p:txBody>
      </p:sp>
    </p:spTree>
    <p:extLst>
      <p:ext uri="{BB962C8B-B14F-4D97-AF65-F5344CB8AC3E}">
        <p14:creationId xmlns:p14="http://schemas.microsoft.com/office/powerpoint/2010/main" val="2585040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DBA8-3EF5-45AB-9A7C-322279D438AA}"/>
              </a:ext>
            </a:extLst>
          </p:cNvPr>
          <p:cNvSpPr>
            <a:spLocks noGrp="1"/>
          </p:cNvSpPr>
          <p:nvPr>
            <p:ph type="title"/>
          </p:nvPr>
        </p:nvSpPr>
        <p:spPr/>
        <p:txBody>
          <a:bodyPr/>
          <a:lstStyle/>
          <a:p>
            <a:r>
              <a:rPr lang="en-US" dirty="0"/>
              <a:t>Customization basics (.NET 4.x)</a:t>
            </a:r>
          </a:p>
        </p:txBody>
      </p:sp>
      <p:sp>
        <p:nvSpPr>
          <p:cNvPr id="4" name="Content Placeholder 3">
            <a:extLst>
              <a:ext uri="{FF2B5EF4-FFF2-40B4-BE49-F238E27FC236}">
                <a16:creationId xmlns:a16="http://schemas.microsoft.com/office/drawing/2014/main" id="{5C8D0F1B-41B5-4181-BFA9-03A896C02E93}"/>
              </a:ext>
            </a:extLst>
          </p:cNvPr>
          <p:cNvSpPr>
            <a:spLocks noGrp="1"/>
          </p:cNvSpPr>
          <p:nvPr>
            <p:ph idx="1"/>
          </p:nvPr>
        </p:nvSpPr>
        <p:spPr>
          <a:xfrm>
            <a:off x="179998" y="1253331"/>
            <a:ext cx="11880000" cy="2376974"/>
          </a:xfrm>
        </p:spPr>
        <p:txBody>
          <a:bodyPr>
            <a:normAutofit fontScale="62500" lnSpcReduction="20000"/>
          </a:bodyPr>
          <a:lstStyle/>
          <a:p>
            <a:pPr>
              <a:lnSpc>
                <a:spcPct val="120000"/>
              </a:lnSpc>
              <a:spcBef>
                <a:spcPts val="0"/>
              </a:spcBef>
            </a:pPr>
            <a:r>
              <a:rPr lang="en-US" dirty="0"/>
              <a:t> </a:t>
            </a:r>
            <a:r>
              <a:rPr lang="en-US" dirty="0" err="1"/>
              <a:t>app.Use</a:t>
            </a:r>
            <a:r>
              <a:rPr lang="en-US" dirty="0" err="1">
                <a:highlight>
                  <a:srgbClr val="FFFF00"/>
                </a:highlight>
              </a:rPr>
              <a:t>OpenIdConnectAuthentication</a:t>
            </a:r>
            <a:r>
              <a:rPr lang="en-US" dirty="0"/>
              <a:t>(</a:t>
            </a:r>
          </a:p>
          <a:p>
            <a:pPr>
              <a:lnSpc>
                <a:spcPct val="120000"/>
              </a:lnSpc>
              <a:spcBef>
                <a:spcPts val="0"/>
              </a:spcBef>
            </a:pPr>
            <a:r>
              <a:rPr lang="en-US" dirty="0"/>
              <a:t>                new </a:t>
            </a:r>
            <a:r>
              <a:rPr lang="en-US" dirty="0" err="1"/>
              <a:t>OpenIdConnectAuthenticationOptions</a:t>
            </a:r>
            <a:endParaRPr lang="en-US" dirty="0"/>
          </a:p>
          <a:p>
            <a:pPr>
              <a:lnSpc>
                <a:spcPct val="120000"/>
              </a:lnSpc>
              <a:spcBef>
                <a:spcPts val="0"/>
              </a:spcBef>
            </a:pPr>
            <a:r>
              <a:rPr lang="en-US" dirty="0"/>
              <a:t>                {</a:t>
            </a:r>
          </a:p>
          <a:p>
            <a:pPr>
              <a:lnSpc>
                <a:spcPct val="120000"/>
              </a:lnSpc>
              <a:spcBef>
                <a:spcPts val="0"/>
              </a:spcBef>
            </a:pPr>
            <a:r>
              <a:rPr lang="en-US" dirty="0"/>
              <a:t>                    </a:t>
            </a:r>
            <a:r>
              <a:rPr lang="en-US" dirty="0" err="1"/>
              <a:t>ClientId</a:t>
            </a:r>
            <a:r>
              <a:rPr lang="en-US" dirty="0"/>
              <a:t> = </a:t>
            </a:r>
            <a:r>
              <a:rPr lang="en-US" dirty="0" err="1"/>
              <a:t>clientId</a:t>
            </a:r>
            <a:r>
              <a:rPr lang="en-US" dirty="0"/>
              <a:t>,</a:t>
            </a:r>
          </a:p>
          <a:p>
            <a:pPr>
              <a:lnSpc>
                <a:spcPct val="120000"/>
              </a:lnSpc>
              <a:spcBef>
                <a:spcPts val="0"/>
              </a:spcBef>
            </a:pPr>
            <a:r>
              <a:rPr lang="en-US" dirty="0"/>
              <a:t>                    Authority = authority,</a:t>
            </a:r>
          </a:p>
          <a:p>
            <a:pPr>
              <a:lnSpc>
                <a:spcPct val="120000"/>
              </a:lnSpc>
              <a:spcBef>
                <a:spcPts val="0"/>
              </a:spcBef>
            </a:pPr>
            <a:r>
              <a:rPr lang="en-US" dirty="0"/>
              <a:t>                    Notifications = new </a:t>
            </a:r>
            <a:r>
              <a:rPr lang="en-US" dirty="0" err="1"/>
              <a:t>OpenIdConnectAuthenticationNotifications</a:t>
            </a:r>
            <a:endParaRPr lang="en-US" dirty="0"/>
          </a:p>
          <a:p>
            <a:pPr>
              <a:lnSpc>
                <a:spcPct val="120000"/>
              </a:lnSpc>
              <a:spcBef>
                <a:spcPts val="0"/>
              </a:spcBef>
            </a:pPr>
            <a:r>
              <a:rPr lang="en-US" dirty="0"/>
              <a:t>                    {</a:t>
            </a:r>
          </a:p>
          <a:p>
            <a:pPr>
              <a:lnSpc>
                <a:spcPct val="120000"/>
              </a:lnSpc>
              <a:spcBef>
                <a:spcPts val="0"/>
              </a:spcBef>
            </a:pPr>
            <a:r>
              <a:rPr lang="en-US" dirty="0"/>
              <a:t>                        </a:t>
            </a:r>
            <a:r>
              <a:rPr lang="en-US" dirty="0" err="1"/>
              <a:t>RedirectToIdentityProvider</a:t>
            </a:r>
            <a:r>
              <a:rPr lang="en-US" dirty="0"/>
              <a:t> = async (</a:t>
            </a:r>
            <a:r>
              <a:rPr lang="en-US" dirty="0" err="1"/>
              <a:t>args</a:t>
            </a:r>
            <a:r>
              <a:rPr lang="en-US" dirty="0"/>
              <a:t>) =&gt;</a:t>
            </a:r>
          </a:p>
          <a:p>
            <a:pPr>
              <a:lnSpc>
                <a:spcPct val="120000"/>
              </a:lnSpc>
              <a:spcBef>
                <a:spcPts val="0"/>
              </a:spcBef>
            </a:pPr>
            <a:r>
              <a:rPr lang="en-US" dirty="0"/>
              <a:t>                        {</a:t>
            </a:r>
          </a:p>
        </p:txBody>
      </p:sp>
      <p:sp>
        <p:nvSpPr>
          <p:cNvPr id="5" name="TextBox 4">
            <a:extLst>
              <a:ext uri="{FF2B5EF4-FFF2-40B4-BE49-F238E27FC236}">
                <a16:creationId xmlns:a16="http://schemas.microsoft.com/office/drawing/2014/main" id="{8308E312-6E5B-411F-B14B-2579C76830F0}"/>
              </a:ext>
            </a:extLst>
          </p:cNvPr>
          <p:cNvSpPr txBox="1"/>
          <p:nvPr/>
        </p:nvSpPr>
        <p:spPr>
          <a:xfrm>
            <a:off x="286603" y="3712191"/>
            <a:ext cx="4209999" cy="2308324"/>
          </a:xfrm>
          <a:prstGeom prst="rect">
            <a:avLst/>
          </a:prstGeom>
          <a:noFill/>
        </p:spPr>
        <p:txBody>
          <a:bodyPr wrap="none" rtlCol="0">
            <a:spAutoFit/>
          </a:bodyPr>
          <a:lstStyle/>
          <a:p>
            <a:r>
              <a:rPr lang="en-US" sz="2400" dirty="0"/>
              <a:t>Other useful events:</a:t>
            </a:r>
          </a:p>
          <a:p>
            <a:pPr marL="285750" indent="-285750">
              <a:buFont typeface="Arial" panose="020B0604020202020204" pitchFamily="34" charset="0"/>
              <a:buChar char="•"/>
            </a:pPr>
            <a:r>
              <a:rPr lang="en-US" sz="2400" dirty="0" err="1"/>
              <a:t>OnRedirectToIdentityProvider</a:t>
            </a:r>
            <a:endParaRPr lang="en-US" sz="2400" dirty="0"/>
          </a:p>
          <a:p>
            <a:pPr marL="285750" indent="-285750">
              <a:buFont typeface="Arial" panose="020B0604020202020204" pitchFamily="34" charset="0"/>
              <a:buChar char="•"/>
            </a:pPr>
            <a:r>
              <a:rPr lang="en-US" sz="2400" dirty="0" err="1"/>
              <a:t>OnTokenValidated</a:t>
            </a:r>
            <a:endParaRPr lang="en-US" sz="2400" dirty="0"/>
          </a:p>
          <a:p>
            <a:pPr marL="285750" indent="-285750">
              <a:buFont typeface="Arial" panose="020B0604020202020204" pitchFamily="34" charset="0"/>
              <a:buChar char="•"/>
            </a:pPr>
            <a:r>
              <a:rPr lang="en-US" sz="2400" dirty="0" err="1"/>
              <a:t>OnMessageReceived</a:t>
            </a:r>
            <a:endParaRPr lang="en-US" sz="2400" dirty="0"/>
          </a:p>
          <a:p>
            <a:pPr marL="285750" indent="-285750">
              <a:buFont typeface="Arial" panose="020B0604020202020204" pitchFamily="34" charset="0"/>
              <a:buChar char="•"/>
            </a:pPr>
            <a:r>
              <a:rPr lang="en-US" sz="2400" dirty="0" err="1"/>
              <a:t>OnAuthenticationFailed</a:t>
            </a:r>
            <a:endParaRPr lang="en-US" sz="2400" dirty="0"/>
          </a:p>
          <a:p>
            <a:r>
              <a:rPr lang="en-US" sz="2400" dirty="0"/>
              <a:t>…</a:t>
            </a:r>
          </a:p>
        </p:txBody>
      </p:sp>
    </p:spTree>
    <p:extLst>
      <p:ext uri="{BB962C8B-B14F-4D97-AF65-F5344CB8AC3E}">
        <p14:creationId xmlns:p14="http://schemas.microsoft.com/office/powerpoint/2010/main" val="297823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9825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DBA8-3EF5-45AB-9A7C-322279D438AA}"/>
              </a:ext>
            </a:extLst>
          </p:cNvPr>
          <p:cNvSpPr>
            <a:spLocks noGrp="1"/>
          </p:cNvSpPr>
          <p:nvPr>
            <p:ph type="title"/>
          </p:nvPr>
        </p:nvSpPr>
        <p:spPr/>
        <p:txBody>
          <a:bodyPr/>
          <a:lstStyle/>
          <a:p>
            <a:r>
              <a:rPr lang="en-US" dirty="0"/>
              <a:t>Customization basics (Core - current)</a:t>
            </a:r>
          </a:p>
        </p:txBody>
      </p:sp>
      <p:sp>
        <p:nvSpPr>
          <p:cNvPr id="4" name="Content Placeholder 3">
            <a:extLst>
              <a:ext uri="{FF2B5EF4-FFF2-40B4-BE49-F238E27FC236}">
                <a16:creationId xmlns:a16="http://schemas.microsoft.com/office/drawing/2014/main" id="{5C8D0F1B-41B5-4181-BFA9-03A896C02E93}"/>
              </a:ext>
            </a:extLst>
          </p:cNvPr>
          <p:cNvSpPr>
            <a:spLocks noGrp="1"/>
          </p:cNvSpPr>
          <p:nvPr>
            <p:ph idx="1"/>
          </p:nvPr>
        </p:nvSpPr>
        <p:spPr>
          <a:xfrm>
            <a:off x="179998" y="1253331"/>
            <a:ext cx="11880000" cy="2376974"/>
          </a:xfrm>
        </p:spPr>
        <p:txBody>
          <a:bodyPr>
            <a:normAutofit fontScale="85000" lnSpcReduction="20000"/>
          </a:bodyPr>
          <a:lstStyle/>
          <a:p>
            <a:pPr>
              <a:lnSpc>
                <a:spcPct val="120000"/>
              </a:lnSpc>
              <a:spcBef>
                <a:spcPts val="0"/>
              </a:spcBef>
            </a:pPr>
            <a:r>
              <a:rPr lang="en-US" dirty="0" err="1"/>
              <a:t>services.AddAuthentication</a:t>
            </a:r>
            <a:r>
              <a:rPr lang="en-US" dirty="0"/>
              <a:t>(</a:t>
            </a:r>
            <a:r>
              <a:rPr lang="en-US" dirty="0" err="1">
                <a:highlight>
                  <a:srgbClr val="FFFF00"/>
                </a:highlight>
              </a:rPr>
              <a:t>AzureADDefaults.OpenIdScheme</a:t>
            </a:r>
            <a:r>
              <a:rPr lang="en-US" dirty="0"/>
              <a:t>)</a:t>
            </a:r>
          </a:p>
          <a:p>
            <a:pPr>
              <a:lnSpc>
                <a:spcPct val="120000"/>
              </a:lnSpc>
              <a:spcBef>
                <a:spcPts val="0"/>
              </a:spcBef>
            </a:pPr>
            <a:r>
              <a:rPr lang="en-US" dirty="0"/>
              <a:t>        .</a:t>
            </a:r>
            <a:r>
              <a:rPr lang="en-US" dirty="0" err="1"/>
              <a:t>AddAzureAD</a:t>
            </a:r>
            <a:r>
              <a:rPr lang="en-US" dirty="0"/>
              <a:t>(options =&gt; </a:t>
            </a:r>
            <a:r>
              <a:rPr lang="en-US" dirty="0" err="1"/>
              <a:t>Configuration.Bind</a:t>
            </a:r>
            <a:r>
              <a:rPr lang="en-US" dirty="0"/>
              <a:t>("</a:t>
            </a:r>
            <a:r>
              <a:rPr lang="en-US" dirty="0" err="1"/>
              <a:t>AzureAd</a:t>
            </a:r>
            <a:r>
              <a:rPr lang="en-US" dirty="0"/>
              <a:t>", options));</a:t>
            </a:r>
          </a:p>
          <a:p>
            <a:pPr>
              <a:lnSpc>
                <a:spcPct val="120000"/>
              </a:lnSpc>
              <a:spcBef>
                <a:spcPts val="0"/>
              </a:spcBef>
            </a:pPr>
            <a:endParaRPr lang="en-US" dirty="0"/>
          </a:p>
          <a:p>
            <a:pPr>
              <a:lnSpc>
                <a:spcPct val="120000"/>
              </a:lnSpc>
              <a:spcBef>
                <a:spcPts val="0"/>
              </a:spcBef>
            </a:pPr>
            <a:r>
              <a:rPr lang="en-US" dirty="0" err="1"/>
              <a:t>services.Configure</a:t>
            </a:r>
            <a:r>
              <a:rPr lang="en-US" dirty="0"/>
              <a:t>&lt;</a:t>
            </a:r>
            <a:r>
              <a:rPr lang="en-US" dirty="0" err="1"/>
              <a:t>OpenIdConnectOptions</a:t>
            </a:r>
            <a:r>
              <a:rPr lang="en-US" dirty="0"/>
              <a:t>&gt;(</a:t>
            </a:r>
            <a:r>
              <a:rPr lang="en-US" dirty="0" err="1">
                <a:highlight>
                  <a:srgbClr val="FFFF00"/>
                </a:highlight>
              </a:rPr>
              <a:t>AzureADDefaults.OpenIdScheme</a:t>
            </a:r>
            <a:r>
              <a:rPr lang="en-US" dirty="0"/>
              <a:t>, options =&gt;</a:t>
            </a:r>
          </a:p>
          <a:p>
            <a:pPr>
              <a:lnSpc>
                <a:spcPct val="120000"/>
              </a:lnSpc>
              <a:spcBef>
                <a:spcPts val="0"/>
              </a:spcBef>
            </a:pPr>
            <a:r>
              <a:rPr lang="en-US" dirty="0"/>
              <a:t>            {</a:t>
            </a:r>
          </a:p>
          <a:p>
            <a:pPr>
              <a:lnSpc>
                <a:spcPct val="120000"/>
              </a:lnSpc>
              <a:spcBef>
                <a:spcPts val="0"/>
              </a:spcBef>
            </a:pPr>
            <a:r>
              <a:rPr lang="en-US" dirty="0"/>
              <a:t>		   </a:t>
            </a:r>
            <a:r>
              <a:rPr lang="en-US" dirty="0" err="1"/>
              <a:t>options.Events.OnAuthorizationCodeReceived</a:t>
            </a:r>
            <a:r>
              <a:rPr lang="en-US" dirty="0"/>
              <a:t> = async (</a:t>
            </a:r>
            <a:r>
              <a:rPr lang="en-US" dirty="0" err="1"/>
              <a:t>ctx</a:t>
            </a:r>
            <a:r>
              <a:rPr lang="en-US" dirty="0"/>
              <a:t>) =&gt;</a:t>
            </a:r>
          </a:p>
          <a:p>
            <a:pPr>
              <a:lnSpc>
                <a:spcPct val="120000"/>
              </a:lnSpc>
              <a:spcBef>
                <a:spcPts val="0"/>
              </a:spcBef>
            </a:pPr>
            <a:r>
              <a:rPr lang="en-US" dirty="0"/>
              <a:t>                {</a:t>
            </a:r>
          </a:p>
        </p:txBody>
      </p:sp>
      <p:sp>
        <p:nvSpPr>
          <p:cNvPr id="3" name="TextBox 2">
            <a:extLst>
              <a:ext uri="{FF2B5EF4-FFF2-40B4-BE49-F238E27FC236}">
                <a16:creationId xmlns:a16="http://schemas.microsoft.com/office/drawing/2014/main" id="{82D77C43-01CE-416D-BB6A-8FC56D532051}"/>
              </a:ext>
            </a:extLst>
          </p:cNvPr>
          <p:cNvSpPr txBox="1"/>
          <p:nvPr/>
        </p:nvSpPr>
        <p:spPr>
          <a:xfrm>
            <a:off x="179998" y="4512291"/>
            <a:ext cx="6822124" cy="830997"/>
          </a:xfrm>
          <a:prstGeom prst="rect">
            <a:avLst/>
          </a:prstGeom>
          <a:noFill/>
        </p:spPr>
        <p:txBody>
          <a:bodyPr wrap="none" rtlCol="0">
            <a:spAutoFit/>
          </a:bodyPr>
          <a:lstStyle/>
          <a:p>
            <a:r>
              <a:rPr lang="en-US" sz="2400" dirty="0"/>
              <a:t>Configured by VS.NET wizard with </a:t>
            </a:r>
            <a:r>
              <a:rPr lang="en-US" sz="2400" dirty="0" err="1"/>
              <a:t>AzureADScheme</a:t>
            </a:r>
            <a:endParaRPr lang="en-US" sz="2400" dirty="0"/>
          </a:p>
          <a:p>
            <a:r>
              <a:rPr lang="en-US" sz="2400" dirty="0"/>
              <a:t>Requires change to OIDC if needs custom events</a:t>
            </a:r>
          </a:p>
        </p:txBody>
      </p:sp>
    </p:spTree>
    <p:extLst>
      <p:ext uri="{BB962C8B-B14F-4D97-AF65-F5344CB8AC3E}">
        <p14:creationId xmlns:p14="http://schemas.microsoft.com/office/powerpoint/2010/main" val="2219451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EECFDC-ED35-4C15-8820-0AAA4BB59CE4}"/>
              </a:ext>
            </a:extLst>
          </p:cNvPr>
          <p:cNvSpPr>
            <a:spLocks noGrp="1"/>
          </p:cNvSpPr>
          <p:nvPr>
            <p:ph type="title"/>
          </p:nvPr>
        </p:nvSpPr>
        <p:spPr/>
        <p:txBody>
          <a:bodyPr/>
          <a:lstStyle/>
          <a:p>
            <a:r>
              <a:rPr lang="en-US" dirty="0" err="1"/>
              <a:t>Microsoft.Identity.Web</a:t>
            </a:r>
            <a:endParaRPr lang="en-US" dirty="0"/>
          </a:p>
        </p:txBody>
      </p:sp>
      <p:sp>
        <p:nvSpPr>
          <p:cNvPr id="5" name="Content Placeholder 4">
            <a:extLst>
              <a:ext uri="{FF2B5EF4-FFF2-40B4-BE49-F238E27FC236}">
                <a16:creationId xmlns:a16="http://schemas.microsoft.com/office/drawing/2014/main" id="{E0795A33-3D8E-4C7D-B815-330AAB00A555}"/>
              </a:ext>
            </a:extLst>
          </p:cNvPr>
          <p:cNvSpPr>
            <a:spLocks noGrp="1"/>
          </p:cNvSpPr>
          <p:nvPr>
            <p:ph idx="1"/>
          </p:nvPr>
        </p:nvSpPr>
        <p:spPr/>
        <p:txBody>
          <a:bodyPr/>
          <a:lstStyle/>
          <a:p>
            <a:r>
              <a:rPr lang="en-US" dirty="0" err="1"/>
              <a:t>Nuget</a:t>
            </a:r>
            <a:r>
              <a:rPr lang="en-US" dirty="0"/>
              <a:t> for ASP.NET Core</a:t>
            </a:r>
          </a:p>
          <a:p>
            <a:r>
              <a:rPr lang="en-US" dirty="0"/>
              <a:t>Combines </a:t>
            </a:r>
            <a:r>
              <a:rPr lang="en-US" dirty="0" err="1"/>
              <a:t>ASPNetCore.Authentication,AccountController</a:t>
            </a:r>
            <a:r>
              <a:rPr lang="en-US" dirty="0"/>
              <a:t> and MSAL functionality</a:t>
            </a:r>
          </a:p>
          <a:p>
            <a:endParaRPr lang="en-US" dirty="0"/>
          </a:p>
        </p:txBody>
      </p:sp>
    </p:spTree>
    <p:extLst>
      <p:ext uri="{BB962C8B-B14F-4D97-AF65-F5344CB8AC3E}">
        <p14:creationId xmlns:p14="http://schemas.microsoft.com/office/powerpoint/2010/main" val="28767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DBA8-3EF5-45AB-9A7C-322279D438AA}"/>
              </a:ext>
            </a:extLst>
          </p:cNvPr>
          <p:cNvSpPr>
            <a:spLocks noGrp="1"/>
          </p:cNvSpPr>
          <p:nvPr>
            <p:ph type="title"/>
          </p:nvPr>
        </p:nvSpPr>
        <p:spPr/>
        <p:txBody>
          <a:bodyPr/>
          <a:lstStyle/>
          <a:p>
            <a:r>
              <a:rPr lang="en-US" dirty="0"/>
              <a:t>Customization basics (Core - new)</a:t>
            </a:r>
          </a:p>
        </p:txBody>
      </p:sp>
      <p:sp>
        <p:nvSpPr>
          <p:cNvPr id="4" name="Content Placeholder 3">
            <a:extLst>
              <a:ext uri="{FF2B5EF4-FFF2-40B4-BE49-F238E27FC236}">
                <a16:creationId xmlns:a16="http://schemas.microsoft.com/office/drawing/2014/main" id="{5C8D0F1B-41B5-4181-BFA9-03A896C02E93}"/>
              </a:ext>
            </a:extLst>
          </p:cNvPr>
          <p:cNvSpPr>
            <a:spLocks noGrp="1"/>
          </p:cNvSpPr>
          <p:nvPr>
            <p:ph idx="1"/>
          </p:nvPr>
        </p:nvSpPr>
        <p:spPr>
          <a:xfrm>
            <a:off x="179998" y="1253331"/>
            <a:ext cx="11880000" cy="2376974"/>
          </a:xfrm>
        </p:spPr>
        <p:txBody>
          <a:bodyPr>
            <a:normAutofit fontScale="85000" lnSpcReduction="20000"/>
          </a:bodyPr>
          <a:lstStyle/>
          <a:p>
            <a:pPr>
              <a:lnSpc>
                <a:spcPct val="120000"/>
              </a:lnSpc>
              <a:spcBef>
                <a:spcPts val="0"/>
              </a:spcBef>
            </a:pPr>
            <a:r>
              <a:rPr lang="en-US" dirty="0"/>
              <a:t> </a:t>
            </a:r>
            <a:r>
              <a:rPr lang="en-US" dirty="0" err="1"/>
              <a:t>services.AddMicrosoftIdentityWebAppAuthentication</a:t>
            </a:r>
            <a:r>
              <a:rPr lang="en-US" dirty="0"/>
              <a:t>(Configuration)</a:t>
            </a:r>
          </a:p>
          <a:p>
            <a:pPr>
              <a:lnSpc>
                <a:spcPct val="120000"/>
              </a:lnSpc>
              <a:spcBef>
                <a:spcPts val="0"/>
              </a:spcBef>
            </a:pPr>
            <a:r>
              <a:rPr lang="en-US" dirty="0"/>
              <a:t>         .</a:t>
            </a:r>
            <a:r>
              <a:rPr lang="en-US" dirty="0" err="1">
                <a:highlight>
                  <a:srgbClr val="FFFF00"/>
                </a:highlight>
              </a:rPr>
              <a:t>EnableTokenAcquisitionToCallDownstreamApi</a:t>
            </a:r>
            <a:r>
              <a:rPr lang="en-US" dirty="0"/>
              <a:t>(Scopes);</a:t>
            </a:r>
          </a:p>
          <a:p>
            <a:pPr>
              <a:lnSpc>
                <a:spcPct val="120000"/>
              </a:lnSpc>
              <a:spcBef>
                <a:spcPts val="0"/>
              </a:spcBef>
            </a:pPr>
            <a:r>
              <a:rPr lang="en-US" dirty="0"/>
              <a:t> </a:t>
            </a:r>
            <a:r>
              <a:rPr lang="en-US" dirty="0" err="1"/>
              <a:t>services.Configure</a:t>
            </a:r>
            <a:r>
              <a:rPr lang="en-US" dirty="0"/>
              <a:t>&lt;</a:t>
            </a:r>
            <a:r>
              <a:rPr lang="en-US" dirty="0" err="1">
                <a:highlight>
                  <a:srgbClr val="FFFF00"/>
                </a:highlight>
              </a:rPr>
              <a:t>MicrosoftIdentityOptions</a:t>
            </a:r>
            <a:r>
              <a:rPr lang="en-US" dirty="0"/>
              <a:t>&gt;(options =&gt;</a:t>
            </a:r>
          </a:p>
          <a:p>
            <a:pPr>
              <a:lnSpc>
                <a:spcPct val="120000"/>
              </a:lnSpc>
              <a:spcBef>
                <a:spcPts val="0"/>
              </a:spcBef>
            </a:pPr>
            <a:r>
              <a:rPr lang="en-US" dirty="0"/>
              <a:t>         {</a:t>
            </a:r>
          </a:p>
          <a:p>
            <a:pPr>
              <a:lnSpc>
                <a:spcPct val="120000"/>
              </a:lnSpc>
              <a:spcBef>
                <a:spcPts val="0"/>
              </a:spcBef>
            </a:pPr>
            <a:r>
              <a:rPr lang="en-US" dirty="0"/>
              <a:t>                </a:t>
            </a:r>
            <a:r>
              <a:rPr lang="en-US" dirty="0" err="1"/>
              <a:t>options.Events</a:t>
            </a:r>
            <a:r>
              <a:rPr lang="en-US" dirty="0"/>
              <a:t> = new </a:t>
            </a:r>
            <a:r>
              <a:rPr lang="en-US" dirty="0" err="1"/>
              <a:t>OpenIdConnectEvents</a:t>
            </a:r>
            <a:r>
              <a:rPr lang="en-US" dirty="0"/>
              <a:t>()</a:t>
            </a:r>
          </a:p>
          <a:p>
            <a:pPr>
              <a:lnSpc>
                <a:spcPct val="120000"/>
              </a:lnSpc>
              <a:spcBef>
                <a:spcPts val="0"/>
              </a:spcBef>
            </a:pPr>
            <a:r>
              <a:rPr lang="en-US" dirty="0"/>
              <a:t>                {</a:t>
            </a:r>
          </a:p>
          <a:p>
            <a:pPr>
              <a:lnSpc>
                <a:spcPct val="120000"/>
              </a:lnSpc>
              <a:spcBef>
                <a:spcPts val="0"/>
              </a:spcBef>
            </a:pPr>
            <a:r>
              <a:rPr lang="en-US" dirty="0"/>
              <a:t>                    </a:t>
            </a:r>
            <a:r>
              <a:rPr lang="en-US" dirty="0" err="1"/>
              <a:t>OnRedirectToIdentityProvider</a:t>
            </a:r>
            <a:r>
              <a:rPr lang="en-US" dirty="0"/>
              <a:t> = async (</a:t>
            </a:r>
            <a:r>
              <a:rPr lang="en-US" dirty="0" err="1"/>
              <a:t>args</a:t>
            </a:r>
            <a:r>
              <a:rPr lang="en-US" dirty="0"/>
              <a:t>) =&gt;</a:t>
            </a:r>
          </a:p>
        </p:txBody>
      </p:sp>
      <p:sp>
        <p:nvSpPr>
          <p:cNvPr id="3" name="TextBox 2">
            <a:extLst>
              <a:ext uri="{FF2B5EF4-FFF2-40B4-BE49-F238E27FC236}">
                <a16:creationId xmlns:a16="http://schemas.microsoft.com/office/drawing/2014/main" id="{7DCC926B-A0A2-4C15-B3B2-923523E51FDE}"/>
              </a:ext>
            </a:extLst>
          </p:cNvPr>
          <p:cNvSpPr txBox="1"/>
          <p:nvPr/>
        </p:nvSpPr>
        <p:spPr>
          <a:xfrm>
            <a:off x="179998" y="4512291"/>
            <a:ext cx="8318816" cy="830997"/>
          </a:xfrm>
          <a:prstGeom prst="rect">
            <a:avLst/>
          </a:prstGeom>
          <a:noFill/>
        </p:spPr>
        <p:txBody>
          <a:bodyPr wrap="none" rtlCol="0">
            <a:spAutoFit/>
          </a:bodyPr>
          <a:lstStyle/>
          <a:p>
            <a:r>
              <a:rPr lang="en-US" sz="2400" dirty="0" err="1"/>
              <a:t>Authz</a:t>
            </a:r>
            <a:r>
              <a:rPr lang="en-US" sz="2400" dirty="0"/>
              <a:t> code redemption provided as extension function (above)</a:t>
            </a:r>
          </a:p>
          <a:p>
            <a:r>
              <a:rPr lang="en-US" sz="2400" dirty="0"/>
              <a:t>New options class derived from OIDC</a:t>
            </a:r>
          </a:p>
        </p:txBody>
      </p:sp>
    </p:spTree>
    <p:extLst>
      <p:ext uri="{BB962C8B-B14F-4D97-AF65-F5344CB8AC3E}">
        <p14:creationId xmlns:p14="http://schemas.microsoft.com/office/powerpoint/2010/main" val="1537223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MSAL</a:t>
            </a:r>
          </a:p>
        </p:txBody>
      </p:sp>
      <p:sp>
        <p:nvSpPr>
          <p:cNvPr id="3" name="Text Placeholder 2"/>
          <p:cNvSpPr>
            <a:spLocks noGrp="1"/>
          </p:cNvSpPr>
          <p:nvPr>
            <p:ph idx="1"/>
          </p:nvPr>
        </p:nvSpPr>
        <p:spPr/>
        <p:txBody>
          <a:bodyPr/>
          <a:lstStyle/>
          <a:p>
            <a:r>
              <a:rPr lang="en-US" dirty="0"/>
              <a:t>.NET, JS, Xamarin iOS, Android, Java, PHP, …</a:t>
            </a:r>
          </a:p>
          <a:p>
            <a:r>
              <a:rPr lang="en-US" dirty="0"/>
              <a:t>Functionality</a:t>
            </a:r>
          </a:p>
          <a:p>
            <a:pPr lvl="1"/>
            <a:r>
              <a:rPr lang="en-US" dirty="0"/>
              <a:t>Manage code/token request flow</a:t>
            </a:r>
          </a:p>
          <a:p>
            <a:pPr lvl="1"/>
            <a:r>
              <a:rPr lang="en-US" dirty="0"/>
              <a:t>Manage a cache</a:t>
            </a:r>
          </a:p>
          <a:p>
            <a:r>
              <a:rPr lang="en-US" dirty="0"/>
              <a:t>Programming</a:t>
            </a:r>
          </a:p>
          <a:p>
            <a:pPr lvl="1"/>
            <a:r>
              <a:rPr lang="en-US" dirty="0"/>
              <a:t>Establish authority:</a:t>
            </a:r>
          </a:p>
          <a:p>
            <a:pPr lvl="1"/>
            <a:r>
              <a:rPr lang="en-US" dirty="0"/>
              <a:t>Start request</a:t>
            </a:r>
          </a:p>
          <a:p>
            <a:pPr lvl="1"/>
            <a:r>
              <a:rPr lang="en-US" dirty="0"/>
              <a:t>Request parameter determine flow type</a:t>
            </a:r>
          </a:p>
          <a:p>
            <a:r>
              <a:rPr lang="en-US" dirty="0"/>
              <a:t>MSAL is focused on AAD/MSA (AD FS planned)</a:t>
            </a:r>
          </a:p>
          <a:p>
            <a:pPr lvl="1"/>
            <a:r>
              <a:rPr lang="en-US" dirty="0"/>
              <a:t>Supports requests based on machine domain- or AAD-join setup</a:t>
            </a:r>
          </a:p>
        </p:txBody>
      </p:sp>
      <p:graphicFrame>
        <p:nvGraphicFramePr>
          <p:cNvPr id="4" name="Table 3"/>
          <p:cNvGraphicFramePr>
            <a:graphicFrameLocks noGrp="1"/>
          </p:cNvGraphicFramePr>
          <p:nvPr>
            <p:extLst>
              <p:ext uri="{D42A27DB-BD31-4B8C-83A1-F6EECF244321}">
                <p14:modId xmlns:p14="http://schemas.microsoft.com/office/powerpoint/2010/main" val="1155872141"/>
              </p:ext>
            </p:extLst>
          </p:nvPr>
        </p:nvGraphicFramePr>
        <p:xfrm>
          <a:off x="3717728" y="3171216"/>
          <a:ext cx="8342270" cy="1899434"/>
        </p:xfrm>
        <a:graphic>
          <a:graphicData uri="http://schemas.openxmlformats.org/drawingml/2006/table">
            <a:tbl>
              <a:tblPr firstRow="1" bandRow="1">
                <a:tableStyleId>{5C22544A-7EE6-4342-B048-85BDC9FD1C3A}</a:tableStyleId>
              </a:tblPr>
              <a:tblGrid>
                <a:gridCol w="8342270">
                  <a:extLst>
                    <a:ext uri="{9D8B030D-6E8A-4147-A177-3AD203B41FA5}">
                      <a16:colId xmlns:a16="http://schemas.microsoft.com/office/drawing/2014/main" val="262701573"/>
                    </a:ext>
                  </a:extLst>
                </a:gridCol>
              </a:tblGrid>
              <a:tr h="1899434">
                <a:tc>
                  <a:txBody>
                    <a:bodyPr/>
                    <a:lstStyle/>
                    <a:p>
                      <a:r>
                        <a:rPr lang="en-US" sz="1800" b="0" kern="1200" dirty="0">
                          <a:solidFill>
                            <a:schemeClr val="lt1"/>
                          </a:solidFill>
                          <a:latin typeface="Consolas" panose="020B0609020204030204" pitchFamily="49" charset="0"/>
                          <a:ea typeface="+mn-ea"/>
                          <a:cs typeface="+mn-cs"/>
                        </a:rPr>
                        <a:t>var </a:t>
                      </a:r>
                      <a:r>
                        <a:rPr lang="en-US" sz="1800" b="0" kern="1200" dirty="0" err="1">
                          <a:solidFill>
                            <a:schemeClr val="lt1"/>
                          </a:solidFill>
                          <a:latin typeface="Consolas" panose="020B0609020204030204" pitchFamily="49" charset="0"/>
                          <a:ea typeface="+mn-ea"/>
                          <a:cs typeface="+mn-cs"/>
                        </a:rPr>
                        <a:t>pClient</a:t>
                      </a:r>
                      <a:r>
                        <a:rPr lang="en-US" sz="1800" b="0" kern="1200" dirty="0">
                          <a:solidFill>
                            <a:schemeClr val="lt1"/>
                          </a:solidFill>
                          <a:latin typeface="Consolas" panose="020B0609020204030204" pitchFamily="49" charset="0"/>
                          <a:ea typeface="+mn-ea"/>
                          <a:cs typeface="+mn-cs"/>
                        </a:rPr>
                        <a:t> = </a:t>
                      </a:r>
                      <a:r>
                        <a:rPr lang="en-US" sz="1800" b="0" kern="1200" dirty="0" err="1">
                          <a:solidFill>
                            <a:schemeClr val="lt1"/>
                          </a:solidFill>
                          <a:latin typeface="Consolas" panose="020B0609020204030204" pitchFamily="49" charset="0"/>
                          <a:ea typeface="+mn-ea"/>
                          <a:cs typeface="+mn-cs"/>
                        </a:rPr>
                        <a:t>PublicClientApplicationBuilder</a:t>
                      </a:r>
                      <a:endParaRPr lang="en-US" sz="1800" b="0" kern="1200" dirty="0">
                        <a:solidFill>
                          <a:schemeClr val="lt1"/>
                        </a:solidFill>
                        <a:latin typeface="Consolas" panose="020B0609020204030204" pitchFamily="49" charset="0"/>
                        <a:ea typeface="+mn-ea"/>
                        <a:cs typeface="+mn-cs"/>
                      </a:endParaRPr>
                    </a:p>
                    <a:p>
                      <a:r>
                        <a:rPr lang="en-US" sz="1800" b="0" kern="1200" dirty="0">
                          <a:solidFill>
                            <a:schemeClr val="lt1"/>
                          </a:solidFill>
                          <a:latin typeface="Consolas" panose="020B0609020204030204" pitchFamily="49" charset="0"/>
                          <a:ea typeface="+mn-ea"/>
                          <a:cs typeface="+mn-cs"/>
                        </a:rPr>
                        <a:t>                .Create(_</a:t>
                      </a:r>
                      <a:r>
                        <a:rPr lang="en-US" sz="1800" b="0" kern="1200" dirty="0" err="1">
                          <a:solidFill>
                            <a:schemeClr val="lt1"/>
                          </a:solidFill>
                          <a:latin typeface="Consolas" panose="020B0609020204030204" pitchFamily="49" charset="0"/>
                          <a:ea typeface="+mn-ea"/>
                          <a:cs typeface="+mn-cs"/>
                        </a:rPr>
                        <a:t>publicClientId</a:t>
                      </a:r>
                      <a:r>
                        <a:rPr lang="en-US" sz="1800" b="0" kern="1200" dirty="0">
                          <a:solidFill>
                            <a:schemeClr val="lt1"/>
                          </a:solidFill>
                          <a:latin typeface="Consolas" panose="020B0609020204030204" pitchFamily="49" charset="0"/>
                          <a:ea typeface="+mn-ea"/>
                          <a:cs typeface="+mn-cs"/>
                        </a:rPr>
                        <a:t>)</a:t>
                      </a:r>
                    </a:p>
                    <a:p>
                      <a:r>
                        <a:rPr lang="en-US" sz="1800" b="0" kern="1200" dirty="0">
                          <a:solidFill>
                            <a:schemeClr val="lt1"/>
                          </a:solidFill>
                          <a:latin typeface="Consolas" panose="020B0609020204030204" pitchFamily="49" charset="0"/>
                          <a:ea typeface="+mn-ea"/>
                          <a:cs typeface="+mn-cs"/>
                        </a:rPr>
                        <a:t>                .</a:t>
                      </a:r>
                      <a:r>
                        <a:rPr lang="en-US" sz="1800" b="0" kern="1200" dirty="0" err="1">
                          <a:solidFill>
                            <a:schemeClr val="lt1"/>
                          </a:solidFill>
                          <a:latin typeface="Consolas" panose="020B0609020204030204" pitchFamily="49" charset="0"/>
                          <a:ea typeface="+mn-ea"/>
                          <a:cs typeface="+mn-cs"/>
                        </a:rPr>
                        <a:t>WithAuthority</a:t>
                      </a:r>
                      <a:r>
                        <a:rPr lang="en-US" sz="1800" b="0" kern="1200" dirty="0">
                          <a:solidFill>
                            <a:schemeClr val="lt1"/>
                          </a:solidFill>
                          <a:latin typeface="Consolas" panose="020B0609020204030204" pitchFamily="49" charset="0"/>
                          <a:ea typeface="+mn-ea"/>
                          <a:cs typeface="+mn-cs"/>
                        </a:rPr>
                        <a:t>(_authority)</a:t>
                      </a:r>
                    </a:p>
                    <a:p>
                      <a:r>
                        <a:rPr lang="en-US" sz="1800" b="0" kern="1200" dirty="0">
                          <a:solidFill>
                            <a:schemeClr val="lt1"/>
                          </a:solidFill>
                          <a:latin typeface="Consolas" panose="020B0609020204030204" pitchFamily="49" charset="0"/>
                          <a:ea typeface="+mn-ea"/>
                          <a:cs typeface="+mn-cs"/>
                        </a:rPr>
                        <a:t>                .Build();</a:t>
                      </a:r>
                    </a:p>
                    <a:p>
                      <a:r>
                        <a:rPr lang="en-US" sz="1800" b="0" kern="1200" dirty="0">
                          <a:solidFill>
                            <a:schemeClr val="lt1"/>
                          </a:solidFill>
                          <a:latin typeface="Consolas" panose="020B0609020204030204" pitchFamily="49" charset="0"/>
                          <a:ea typeface="+mn-ea"/>
                          <a:cs typeface="+mn-cs"/>
                        </a:rPr>
                        <a:t>var tokens = await </a:t>
                      </a:r>
                      <a:r>
                        <a:rPr lang="en-US" sz="1800" b="0" kern="1200" dirty="0" err="1">
                          <a:solidFill>
                            <a:schemeClr val="lt1"/>
                          </a:solidFill>
                          <a:latin typeface="Consolas" panose="020B0609020204030204" pitchFamily="49" charset="0"/>
                          <a:ea typeface="+mn-ea"/>
                          <a:cs typeface="+mn-cs"/>
                        </a:rPr>
                        <a:t>pClient.AcquireTokenInteractive</a:t>
                      </a:r>
                      <a:endParaRPr lang="en-US" sz="1800" b="0" kern="1200" dirty="0">
                        <a:solidFill>
                          <a:schemeClr val="lt1"/>
                        </a:solidFill>
                        <a:latin typeface="Consolas" panose="020B0609020204030204" pitchFamily="49" charset="0"/>
                        <a:ea typeface="+mn-ea"/>
                        <a:cs typeface="+mn-cs"/>
                      </a:endParaRPr>
                    </a:p>
                    <a:p>
                      <a:r>
                        <a:rPr lang="en-US" sz="1800" b="0" kern="1200" dirty="0">
                          <a:solidFill>
                            <a:schemeClr val="lt1"/>
                          </a:solidFill>
                          <a:latin typeface="Consolas" panose="020B0609020204030204" pitchFamily="49" charset="0"/>
                          <a:ea typeface="+mn-ea"/>
                          <a:cs typeface="+mn-cs"/>
                        </a:rPr>
                        <a:t>                (_scopes).</a:t>
                      </a:r>
                      <a:r>
                        <a:rPr lang="en-US" sz="1800" b="0" kern="1200" dirty="0" err="1">
                          <a:solidFill>
                            <a:schemeClr val="lt1"/>
                          </a:solidFill>
                          <a:latin typeface="Consolas" panose="020B0609020204030204" pitchFamily="49" charset="0"/>
                          <a:ea typeface="+mn-ea"/>
                          <a:cs typeface="+mn-cs"/>
                        </a:rPr>
                        <a:t>ExecuteAsync</a:t>
                      </a:r>
                      <a:r>
                        <a:rPr lang="en-US" sz="1800" b="0" kern="1200" dirty="0">
                          <a:solidFill>
                            <a:schemeClr val="lt1"/>
                          </a:solidFill>
                          <a:latin typeface="Consolas" panose="020B0609020204030204" pitchFamily="49" charset="0"/>
                          <a:ea typeface="+mn-ea"/>
                          <a:cs typeface="+mn-cs"/>
                        </a:rPr>
                        <a:t>());</a:t>
                      </a:r>
                      <a:endParaRPr lang="en-US" sz="1800" b="0" dirty="0">
                        <a:latin typeface="Consolas" panose="020B0609020204030204" pitchFamily="49" charset="0"/>
                      </a:endParaRPr>
                    </a:p>
                  </a:txBody>
                  <a:tcPr marL="91427" marR="91427" marT="45713" marB="45713"/>
                </a:tc>
                <a:extLst>
                  <a:ext uri="{0D108BD9-81ED-4DB2-BD59-A6C34878D82A}">
                    <a16:rowId xmlns:a16="http://schemas.microsoft.com/office/drawing/2014/main" val="4102047534"/>
                  </a:ext>
                </a:extLst>
              </a:tr>
            </a:tbl>
          </a:graphicData>
        </a:graphic>
      </p:graphicFrame>
    </p:spTree>
    <p:extLst>
      <p:ext uri="{BB962C8B-B14F-4D97-AF65-F5344CB8AC3E}">
        <p14:creationId xmlns:p14="http://schemas.microsoft.com/office/powerpoint/2010/main" val="315421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38F05C-EE92-4E2E-A0A3-9E98559353C4}"/>
              </a:ext>
            </a:extLst>
          </p:cNvPr>
          <p:cNvSpPr>
            <a:spLocks noGrp="1"/>
          </p:cNvSpPr>
          <p:nvPr>
            <p:ph type="body" sz="quarter" idx="11"/>
          </p:nvPr>
        </p:nvSpPr>
        <p:spPr/>
        <p:txBody>
          <a:bodyPr>
            <a:normAutofit fontScale="92500" lnSpcReduction="20000"/>
          </a:bodyPr>
          <a:lstStyle/>
          <a:p>
            <a:pPr marL="514350" indent="-514350">
              <a:buAutoNum type="arabicPeriod"/>
            </a:pPr>
            <a:r>
              <a:rPr lang="en-US" dirty="0"/>
              <a:t>Use Auth wizard Read Directory to wire in ADAL to WebApp</a:t>
            </a:r>
          </a:p>
          <a:p>
            <a:pPr marL="514350" indent="-514350">
              <a:buAutoNum type="arabicPeriod"/>
            </a:pPr>
            <a:r>
              <a:rPr lang="en-US" dirty="0"/>
              <a:t>Show changed  code, new cache</a:t>
            </a:r>
          </a:p>
          <a:p>
            <a:pPr marL="514350" indent="-514350">
              <a:buAutoNum type="arabicPeriod"/>
            </a:pPr>
            <a:r>
              <a:rPr lang="en-US" dirty="0"/>
              <a:t>Add </a:t>
            </a:r>
            <a:r>
              <a:rPr lang="en-US" dirty="0" err="1"/>
              <a:t>AcquirTokenSilent</a:t>
            </a:r>
            <a:r>
              <a:rPr lang="en-US" dirty="0"/>
              <a:t> in Home controller</a:t>
            </a:r>
          </a:p>
          <a:p>
            <a:pPr marL="514350" indent="-514350">
              <a:buAutoNum type="arabicPeriod"/>
            </a:pPr>
            <a:r>
              <a:rPr lang="en-US" dirty="0"/>
              <a:t>Use </a:t>
            </a:r>
            <a:r>
              <a:rPr lang="en-US" dirty="0" err="1"/>
              <a:t>Useridentifier.AnyUser</a:t>
            </a:r>
            <a:r>
              <a:rPr lang="en-US" dirty="0"/>
              <a:t> to get token</a:t>
            </a:r>
          </a:p>
        </p:txBody>
      </p:sp>
      <p:sp>
        <p:nvSpPr>
          <p:cNvPr id="3" name="Text Placeholder 2">
            <a:extLst>
              <a:ext uri="{FF2B5EF4-FFF2-40B4-BE49-F238E27FC236}">
                <a16:creationId xmlns:a16="http://schemas.microsoft.com/office/drawing/2014/main" id="{C80CF5BF-1883-4BEC-869C-DCBCE937BD22}"/>
              </a:ext>
            </a:extLst>
          </p:cNvPr>
          <p:cNvSpPr>
            <a:spLocks noGrp="1"/>
          </p:cNvSpPr>
          <p:nvPr>
            <p:ph type="body" sz="quarter" idx="12"/>
          </p:nvPr>
        </p:nvSpPr>
        <p:spPr/>
        <p:txBody>
          <a:bodyPr/>
          <a:lstStyle/>
          <a:p>
            <a:r>
              <a:rPr lang="en-US" dirty="0"/>
              <a:t>Make a REST call from WebApp to </a:t>
            </a:r>
            <a:r>
              <a:rPr lang="en-US" dirty="0" err="1"/>
              <a:t>WebAPI</a:t>
            </a:r>
            <a:endParaRPr lang="en-US" dirty="0"/>
          </a:p>
        </p:txBody>
      </p:sp>
    </p:spTree>
    <p:extLst>
      <p:ext uri="{BB962C8B-B14F-4D97-AF65-F5344CB8AC3E}">
        <p14:creationId xmlns:p14="http://schemas.microsoft.com/office/powerpoint/2010/main" val="127025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4903A48-D41D-4B1A-8C26-592040273665}"/>
              </a:ext>
            </a:extLst>
          </p:cNvPr>
          <p:cNvSpPr>
            <a:spLocks noGrp="1"/>
          </p:cNvSpPr>
          <p:nvPr>
            <p:ph type="body" sz="quarter" idx="11"/>
          </p:nvPr>
        </p:nvSpPr>
        <p:spPr/>
        <p:txBody>
          <a:bodyPr/>
          <a:lstStyle/>
          <a:p>
            <a:endParaRPr lang="en-US" dirty="0"/>
          </a:p>
        </p:txBody>
      </p:sp>
      <p:sp>
        <p:nvSpPr>
          <p:cNvPr id="5" name="Text Placeholder 4">
            <a:extLst>
              <a:ext uri="{FF2B5EF4-FFF2-40B4-BE49-F238E27FC236}">
                <a16:creationId xmlns:a16="http://schemas.microsoft.com/office/drawing/2014/main" id="{C096E067-5DE4-4B7F-81D8-EE7C688FD1E6}"/>
              </a:ext>
            </a:extLst>
          </p:cNvPr>
          <p:cNvSpPr>
            <a:spLocks noGrp="1"/>
          </p:cNvSpPr>
          <p:nvPr>
            <p:ph type="body" sz="quarter" idx="12"/>
          </p:nvPr>
        </p:nvSpPr>
        <p:spPr/>
        <p:txBody>
          <a:bodyPr/>
          <a:lstStyle/>
          <a:p>
            <a:r>
              <a:rPr lang="en-US" dirty="0"/>
              <a:t>Use </a:t>
            </a:r>
            <a:r>
              <a:rPr lang="en-US" dirty="0" err="1"/>
              <a:t>Microsoft.Identity.Web</a:t>
            </a:r>
            <a:r>
              <a:rPr lang="en-US" dirty="0"/>
              <a:t> to link WebApp to </a:t>
            </a:r>
            <a:r>
              <a:rPr lang="en-US" dirty="0" err="1"/>
              <a:t>WebAPI</a:t>
            </a:r>
            <a:endParaRPr lang="en-US" dirty="0"/>
          </a:p>
        </p:txBody>
      </p:sp>
    </p:spTree>
    <p:extLst>
      <p:ext uri="{BB962C8B-B14F-4D97-AF65-F5344CB8AC3E}">
        <p14:creationId xmlns:p14="http://schemas.microsoft.com/office/powerpoint/2010/main" val="197938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48272F-B8A1-4249-8B0C-16D0461F3039}"/>
              </a:ext>
            </a:extLst>
          </p:cNvPr>
          <p:cNvSpPr>
            <a:spLocks noGrp="1"/>
          </p:cNvSpPr>
          <p:nvPr>
            <p:ph type="title"/>
          </p:nvPr>
        </p:nvSpPr>
        <p:spPr/>
        <p:txBody>
          <a:bodyPr/>
          <a:lstStyle/>
          <a:p>
            <a:r>
              <a:rPr lang="en-US"/>
              <a:t>Developing Applications</a:t>
            </a:r>
          </a:p>
        </p:txBody>
      </p:sp>
      <p:sp>
        <p:nvSpPr>
          <p:cNvPr id="7" name="Text Placeholder 6">
            <a:extLst>
              <a:ext uri="{FF2B5EF4-FFF2-40B4-BE49-F238E27FC236}">
                <a16:creationId xmlns:a16="http://schemas.microsoft.com/office/drawing/2014/main" id="{80EA3EF5-8C28-47E6-9B19-91F0F88914C1}"/>
              </a:ext>
            </a:extLst>
          </p:cNvPr>
          <p:cNvSpPr>
            <a:spLocks noGrp="1"/>
          </p:cNvSpPr>
          <p:nvPr>
            <p:ph type="body" sz="quarter" idx="14"/>
          </p:nvPr>
        </p:nvSpPr>
        <p:spPr>
          <a:xfrm>
            <a:off x="269302" y="3882355"/>
            <a:ext cx="6276530" cy="1793104"/>
          </a:xfrm>
        </p:spPr>
        <p:txBody>
          <a:bodyPr/>
          <a:lstStyle/>
          <a:p>
            <a:r>
              <a:rPr lang="en-US"/>
              <a:t>Augmenting Claims</a:t>
            </a:r>
          </a:p>
        </p:txBody>
      </p:sp>
    </p:spTree>
    <p:extLst>
      <p:ext uri="{BB962C8B-B14F-4D97-AF65-F5344CB8AC3E}">
        <p14:creationId xmlns:p14="http://schemas.microsoft.com/office/powerpoint/2010/main" val="266524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356E77-9152-44BC-95C0-D0486ABA0A1B}"/>
              </a:ext>
            </a:extLst>
          </p:cNvPr>
          <p:cNvSpPr>
            <a:spLocks noGrp="1"/>
          </p:cNvSpPr>
          <p:nvPr>
            <p:ph idx="10"/>
          </p:nvPr>
        </p:nvSpPr>
        <p:spPr/>
        <p:txBody>
          <a:bodyPr/>
          <a:lstStyle/>
          <a:p>
            <a:r>
              <a:rPr lang="en-US" dirty="0"/>
              <a:t>Extend the list of claims provided by a token</a:t>
            </a:r>
          </a:p>
          <a:p>
            <a:pPr lvl="1"/>
            <a:r>
              <a:rPr lang="en-US" dirty="0"/>
              <a:t>When a new token is received</a:t>
            </a:r>
          </a:p>
          <a:p>
            <a:pPr lvl="1"/>
            <a:r>
              <a:rPr lang="en-US" dirty="0"/>
              <a:t>At a later stage, in the application logic</a:t>
            </a:r>
          </a:p>
        </p:txBody>
      </p:sp>
    </p:spTree>
    <p:extLst>
      <p:ext uri="{BB962C8B-B14F-4D97-AF65-F5344CB8AC3E}">
        <p14:creationId xmlns:p14="http://schemas.microsoft.com/office/powerpoint/2010/main" val="4081380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Augmenting Claims</a:t>
            </a:r>
          </a:p>
        </p:txBody>
      </p:sp>
      <p:sp>
        <p:nvSpPr>
          <p:cNvPr id="4" name="Text Placeholder 3"/>
          <p:cNvSpPr>
            <a:spLocks noGrp="1"/>
          </p:cNvSpPr>
          <p:nvPr>
            <p:ph idx="1"/>
          </p:nvPr>
        </p:nvSpPr>
        <p:spPr/>
        <p:txBody>
          <a:bodyPr/>
          <a:lstStyle/>
          <a:p>
            <a:r>
              <a:rPr lang="en-US"/>
              <a:t>IdP may not have all needed user attributes to provide as claims</a:t>
            </a:r>
          </a:p>
          <a:p>
            <a:r>
              <a:rPr lang="en-US"/>
              <a:t>Application may have these attributes in own database</a:t>
            </a:r>
          </a:p>
          <a:p>
            <a:r>
              <a:rPr lang="en-US"/>
              <a:t>User claims may change over the course of a session</a:t>
            </a:r>
          </a:p>
          <a:p>
            <a:r>
              <a:rPr lang="en-US"/>
              <a:t>Claim augmentation: adding claims to IdentityPrincipal</a:t>
            </a:r>
          </a:p>
          <a:p>
            <a:r>
              <a:rPr lang="en-US"/>
              <a:t>Added claims need to flow to authorization and be saved in user session</a:t>
            </a:r>
          </a:p>
        </p:txBody>
      </p:sp>
    </p:spTree>
    <p:extLst>
      <p:ext uri="{BB962C8B-B14F-4D97-AF65-F5344CB8AC3E}">
        <p14:creationId xmlns:p14="http://schemas.microsoft.com/office/powerpoint/2010/main" val="824903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3DAA-60C3-4059-9676-466FEDC1CB73}"/>
              </a:ext>
            </a:extLst>
          </p:cNvPr>
          <p:cNvSpPr>
            <a:spLocks noGrp="1"/>
          </p:cNvSpPr>
          <p:nvPr>
            <p:ph type="title"/>
          </p:nvPr>
        </p:nvSpPr>
        <p:spPr/>
        <p:txBody>
          <a:bodyPr/>
          <a:lstStyle/>
          <a:p>
            <a:r>
              <a:rPr lang="en-US"/>
              <a:t>Adding Claims at Token Validation</a:t>
            </a:r>
          </a:p>
        </p:txBody>
      </p:sp>
      <p:sp>
        <p:nvSpPr>
          <p:cNvPr id="4" name="Text Placeholder 3">
            <a:extLst>
              <a:ext uri="{FF2B5EF4-FFF2-40B4-BE49-F238E27FC236}">
                <a16:creationId xmlns:a16="http://schemas.microsoft.com/office/drawing/2014/main" id="{DC036048-F97C-4E04-AA5C-5CD977879F54}"/>
              </a:ext>
            </a:extLst>
          </p:cNvPr>
          <p:cNvSpPr>
            <a:spLocks noGrp="1"/>
          </p:cNvSpPr>
          <p:nvPr>
            <p:ph idx="1"/>
          </p:nvPr>
        </p:nvSpPr>
        <p:spPr/>
        <p:txBody>
          <a:bodyPr/>
          <a:lstStyle/>
          <a:p>
            <a:r>
              <a:rPr lang="en-US" dirty="0"/>
              <a:t>OWIN configured events</a:t>
            </a:r>
          </a:p>
          <a:p>
            <a:endParaRPr lang="en-US" dirty="0"/>
          </a:p>
          <a:p>
            <a:endParaRPr lang="en-US" dirty="0"/>
          </a:p>
          <a:p>
            <a:r>
              <a:rPr lang="en-US" dirty="0"/>
              <a:t>CORE - </a:t>
            </a:r>
            <a:r>
              <a:rPr lang="en-US" dirty="0" err="1"/>
              <a:t>Microsoft.Identity.Web</a:t>
            </a:r>
            <a:endParaRPr lang="en-US" dirty="0"/>
          </a:p>
        </p:txBody>
      </p:sp>
      <p:sp>
        <p:nvSpPr>
          <p:cNvPr id="5" name="TextBox 4">
            <a:extLst>
              <a:ext uri="{FF2B5EF4-FFF2-40B4-BE49-F238E27FC236}">
                <a16:creationId xmlns:a16="http://schemas.microsoft.com/office/drawing/2014/main" id="{C29CFFA4-604B-4FA4-B01E-6F343C6244BE}"/>
              </a:ext>
            </a:extLst>
          </p:cNvPr>
          <p:cNvSpPr txBox="1"/>
          <p:nvPr/>
        </p:nvSpPr>
        <p:spPr>
          <a:xfrm>
            <a:off x="707930" y="1832879"/>
            <a:ext cx="9896042" cy="1877437"/>
          </a:xfrm>
          <a:prstGeom prst="rect">
            <a:avLst/>
          </a:prstGeom>
          <a:noFill/>
          <a:ln>
            <a:solidFill>
              <a:schemeClr val="accent1"/>
            </a:solidFill>
          </a:ln>
        </p:spPr>
        <p:txBody>
          <a:bodyPr wrap="square" rtlCol="0">
            <a:spAutoFit/>
          </a:bodyPr>
          <a:lstStyle/>
          <a:p>
            <a:r>
              <a:rPr lang="en-US" sz="1600" dirty="0"/>
              <a:t> Notifications = new </a:t>
            </a:r>
            <a:r>
              <a:rPr lang="en-US" sz="1600" dirty="0" err="1"/>
              <a:t>OpenIdConnectAuthenticationNotifications</a:t>
            </a:r>
            <a:r>
              <a:rPr lang="en-US" sz="1600" dirty="0"/>
              <a:t>()</a:t>
            </a:r>
          </a:p>
          <a:p>
            <a:r>
              <a:rPr lang="en-US" sz="1600" dirty="0"/>
              <a:t>                    {</a:t>
            </a:r>
          </a:p>
          <a:p>
            <a:r>
              <a:rPr lang="en-US" sz="1600" dirty="0"/>
              <a:t>                        </a:t>
            </a:r>
            <a:r>
              <a:rPr lang="en-US" sz="1600" dirty="0" err="1"/>
              <a:t>SecurityTokenValidated</a:t>
            </a:r>
            <a:r>
              <a:rPr lang="en-US" sz="1600" dirty="0"/>
              <a:t> = (context) =&gt;</a:t>
            </a:r>
          </a:p>
          <a:p>
            <a:r>
              <a:rPr lang="en-US" sz="1600" dirty="0"/>
              <a:t>                        {</a:t>
            </a:r>
          </a:p>
          <a:p>
            <a:r>
              <a:rPr lang="en-US" sz="1600" dirty="0"/>
              <a:t>                            </a:t>
            </a:r>
            <a:r>
              <a:rPr lang="en-US" sz="1600" dirty="0" err="1"/>
              <a:t>context.AuthenticationTicket.Identity.</a:t>
            </a:r>
            <a:r>
              <a:rPr lang="en-US" sz="1600" dirty="0" err="1">
                <a:highlight>
                  <a:srgbClr val="FFFF00"/>
                </a:highlight>
              </a:rPr>
              <a:t>AddClaim</a:t>
            </a:r>
            <a:r>
              <a:rPr lang="en-US" sz="1600" dirty="0"/>
              <a:t>(new Claim("claim1", "value1"));</a:t>
            </a:r>
          </a:p>
          <a:p>
            <a:r>
              <a:rPr lang="en-US" sz="1600" dirty="0"/>
              <a:t>                            return </a:t>
            </a:r>
            <a:r>
              <a:rPr lang="en-US" sz="1600" dirty="0" err="1"/>
              <a:t>Task.FromResult</a:t>
            </a:r>
            <a:r>
              <a:rPr lang="en-US" sz="1600" dirty="0"/>
              <a:t>(0);</a:t>
            </a:r>
          </a:p>
          <a:p>
            <a:r>
              <a:rPr lang="en-US" sz="1600" dirty="0"/>
              <a:t>                        },</a:t>
            </a:r>
          </a:p>
        </p:txBody>
      </p:sp>
      <p:sp>
        <p:nvSpPr>
          <p:cNvPr id="3" name="TextBox 2">
            <a:extLst>
              <a:ext uri="{FF2B5EF4-FFF2-40B4-BE49-F238E27FC236}">
                <a16:creationId xmlns:a16="http://schemas.microsoft.com/office/drawing/2014/main" id="{D959F13C-EA30-4164-B260-ABE90122495E}"/>
              </a:ext>
            </a:extLst>
          </p:cNvPr>
          <p:cNvSpPr txBox="1"/>
          <p:nvPr/>
        </p:nvSpPr>
        <p:spPr>
          <a:xfrm>
            <a:off x="707930" y="4289864"/>
            <a:ext cx="9896042" cy="2554545"/>
          </a:xfrm>
          <a:prstGeom prst="rect">
            <a:avLst/>
          </a:prstGeom>
          <a:noFill/>
          <a:ln>
            <a:solidFill>
              <a:schemeClr val="accent1"/>
            </a:solidFill>
          </a:ln>
        </p:spPr>
        <p:txBody>
          <a:bodyPr wrap="none" rtlCol="0">
            <a:spAutoFit/>
          </a:bodyPr>
          <a:lstStyle/>
          <a:p>
            <a:r>
              <a:rPr lang="en-US" sz="1600" dirty="0"/>
              <a:t> public void </a:t>
            </a:r>
            <a:r>
              <a:rPr lang="en-US" sz="1600" dirty="0" err="1"/>
              <a:t>ConfigureServices</a:t>
            </a:r>
            <a:r>
              <a:rPr lang="en-US" sz="1600" dirty="0"/>
              <a:t>(</a:t>
            </a:r>
            <a:r>
              <a:rPr lang="en-US" sz="1600" dirty="0" err="1"/>
              <a:t>IServiceCollection</a:t>
            </a:r>
            <a:r>
              <a:rPr lang="en-US" sz="1600" dirty="0"/>
              <a:t> services)</a:t>
            </a:r>
          </a:p>
          <a:p>
            <a:r>
              <a:rPr lang="en-US" sz="1600" dirty="0"/>
              <a:t>        {</a:t>
            </a:r>
          </a:p>
          <a:p>
            <a:r>
              <a:rPr lang="en-US" sz="1600" dirty="0"/>
              <a:t>            </a:t>
            </a:r>
            <a:r>
              <a:rPr lang="en-US" sz="1600" dirty="0" err="1"/>
              <a:t>services.AddSignIn</a:t>
            </a:r>
            <a:r>
              <a:rPr lang="en-US" sz="1600" dirty="0"/>
              <a:t>(Configuration, "</a:t>
            </a:r>
            <a:r>
              <a:rPr lang="en-US" sz="1600" dirty="0" err="1"/>
              <a:t>AzureAd</a:t>
            </a:r>
            <a:r>
              <a:rPr lang="en-US" sz="1600" dirty="0"/>
              <a:t>");</a:t>
            </a:r>
          </a:p>
          <a:p>
            <a:r>
              <a:rPr lang="en-US" sz="1600" dirty="0"/>
              <a:t>            </a:t>
            </a:r>
            <a:r>
              <a:rPr lang="en-US" sz="1600" dirty="0" err="1"/>
              <a:t>services.Configure</a:t>
            </a:r>
            <a:r>
              <a:rPr lang="en-US" sz="1600" dirty="0"/>
              <a:t>&lt;</a:t>
            </a:r>
            <a:r>
              <a:rPr lang="en-US" sz="1600" dirty="0" err="1"/>
              <a:t>OpenIdConnectOptions</a:t>
            </a:r>
            <a:r>
              <a:rPr lang="en-US" sz="1600" dirty="0"/>
              <a:t>&gt;(</a:t>
            </a:r>
            <a:r>
              <a:rPr lang="en-US" sz="1600" dirty="0" err="1"/>
              <a:t>OpenIdConnectDefaults.AuthenticationScheme</a:t>
            </a:r>
            <a:r>
              <a:rPr lang="en-US" sz="1600" dirty="0"/>
              <a:t>, options =&gt;</a:t>
            </a:r>
          </a:p>
          <a:p>
            <a:r>
              <a:rPr lang="en-US" sz="1600" dirty="0"/>
              <a:t>            {</a:t>
            </a:r>
          </a:p>
          <a:p>
            <a:r>
              <a:rPr lang="en-US" sz="1600" dirty="0"/>
              <a:t>                </a:t>
            </a:r>
            <a:r>
              <a:rPr lang="en-US" sz="1600" dirty="0" err="1"/>
              <a:t>options.Events.OnTokenValidated</a:t>
            </a:r>
            <a:r>
              <a:rPr lang="en-US" sz="1600" dirty="0"/>
              <a:t> = async (</a:t>
            </a:r>
            <a:r>
              <a:rPr lang="en-US" sz="1600" dirty="0" err="1"/>
              <a:t>ctx</a:t>
            </a:r>
            <a:r>
              <a:rPr lang="en-US" sz="1600" dirty="0"/>
              <a:t>) =&gt;</a:t>
            </a:r>
          </a:p>
          <a:p>
            <a:r>
              <a:rPr lang="en-US" sz="1600" dirty="0"/>
              <a:t>                {</a:t>
            </a:r>
          </a:p>
          <a:p>
            <a:r>
              <a:rPr lang="en-US" sz="1600" dirty="0"/>
              <a:t>                    ((</a:t>
            </a:r>
            <a:r>
              <a:rPr lang="en-US" sz="1600" dirty="0" err="1"/>
              <a:t>ClaimsIdentity</a:t>
            </a:r>
            <a:r>
              <a:rPr lang="en-US" sz="1600" dirty="0"/>
              <a:t>)</a:t>
            </a:r>
            <a:r>
              <a:rPr lang="en-US" sz="1600" dirty="0" err="1"/>
              <a:t>ctx.Principal.Identity</a:t>
            </a:r>
            <a:r>
              <a:rPr lang="en-US" sz="1600" dirty="0"/>
              <a:t>).</a:t>
            </a:r>
            <a:r>
              <a:rPr lang="en-US" sz="1600" dirty="0" err="1"/>
              <a:t>AddClaim</a:t>
            </a:r>
            <a:r>
              <a:rPr lang="en-US" sz="1600" dirty="0"/>
              <a:t>(new Claim("Claim1", "Value1"));</a:t>
            </a:r>
          </a:p>
          <a:p>
            <a:r>
              <a:rPr lang="en-US" sz="1600" dirty="0"/>
              <a:t>                    await </a:t>
            </a:r>
            <a:r>
              <a:rPr lang="en-US" sz="1600" dirty="0" err="1"/>
              <a:t>Task.FromResult</a:t>
            </a:r>
            <a:r>
              <a:rPr lang="en-US" sz="1600" dirty="0"/>
              <a:t>(0);</a:t>
            </a:r>
          </a:p>
          <a:p>
            <a:r>
              <a:rPr lang="en-US" sz="1600" dirty="0"/>
              <a:t>                };</a:t>
            </a:r>
          </a:p>
        </p:txBody>
      </p:sp>
    </p:spTree>
    <p:extLst>
      <p:ext uri="{BB962C8B-B14F-4D97-AF65-F5344CB8AC3E}">
        <p14:creationId xmlns:p14="http://schemas.microsoft.com/office/powerpoint/2010/main" val="3498643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idx="1"/>
          </p:nvPr>
        </p:nvSpPr>
        <p:spPr/>
        <p:txBody>
          <a:bodyPr/>
          <a:lstStyle/>
          <a:p>
            <a:r>
              <a:rPr lang="en-US"/>
              <a:t>Scenarios</a:t>
            </a:r>
          </a:p>
          <a:p>
            <a:r>
              <a:rPr lang="en-US"/>
              <a:t>Basic tasks</a:t>
            </a:r>
          </a:p>
          <a:p>
            <a:r>
              <a:rPr lang="en-US"/>
              <a:t>Toolkits</a:t>
            </a:r>
          </a:p>
          <a:p>
            <a:r>
              <a:rPr lang="en-US"/>
              <a:t>Special scenarios</a:t>
            </a:r>
          </a:p>
          <a:p>
            <a:pPr lvl="1"/>
            <a:r>
              <a:rPr lang="en-US"/>
              <a:t>Claims augmentation</a:t>
            </a:r>
          </a:p>
          <a:p>
            <a:pPr lvl="1"/>
            <a:r>
              <a:rPr lang="en-US"/>
              <a:t>Multi-tenancy</a:t>
            </a:r>
          </a:p>
          <a:p>
            <a:r>
              <a:rPr lang="en-US"/>
              <a:t>Authorization</a:t>
            </a:r>
          </a:p>
        </p:txBody>
      </p:sp>
    </p:spTree>
    <p:extLst>
      <p:ext uri="{BB962C8B-B14F-4D97-AF65-F5344CB8AC3E}">
        <p14:creationId xmlns:p14="http://schemas.microsoft.com/office/powerpoint/2010/main" val="35819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DBAF5-C962-45CE-8ED9-AB30034F42BC}"/>
              </a:ext>
            </a:extLst>
          </p:cNvPr>
          <p:cNvSpPr>
            <a:spLocks noGrp="1"/>
          </p:cNvSpPr>
          <p:nvPr>
            <p:ph type="title"/>
          </p:nvPr>
        </p:nvSpPr>
        <p:spPr/>
        <p:txBody>
          <a:bodyPr/>
          <a:lstStyle/>
          <a:p>
            <a:r>
              <a:rPr lang="en-US" dirty="0"/>
              <a:t>Adding Claims Post Token Validation</a:t>
            </a:r>
          </a:p>
        </p:txBody>
      </p:sp>
      <p:sp>
        <p:nvSpPr>
          <p:cNvPr id="4" name="Text Placeholder 3">
            <a:extLst>
              <a:ext uri="{FF2B5EF4-FFF2-40B4-BE49-F238E27FC236}">
                <a16:creationId xmlns:a16="http://schemas.microsoft.com/office/drawing/2014/main" id="{F68F7CE0-4E98-49CF-9BE3-102E8438DCD6}"/>
              </a:ext>
            </a:extLst>
          </p:cNvPr>
          <p:cNvSpPr>
            <a:spLocks noGrp="1"/>
          </p:cNvSpPr>
          <p:nvPr>
            <p:ph idx="1"/>
          </p:nvPr>
        </p:nvSpPr>
        <p:spPr/>
        <p:txBody>
          <a:bodyPr/>
          <a:lstStyle/>
          <a:p>
            <a:r>
              <a:rPr lang="en-US"/>
              <a:t>User’s claims may change during the session (e.g. role gets elevated)</a:t>
            </a:r>
          </a:p>
          <a:p>
            <a:r>
              <a:rPr lang="en-US"/>
              <a:t>Updated claims list needs to be preserved between sessions (cookie)</a:t>
            </a:r>
          </a:p>
          <a:p>
            <a:endParaRPr lang="en-US"/>
          </a:p>
        </p:txBody>
      </p:sp>
      <p:sp>
        <p:nvSpPr>
          <p:cNvPr id="5" name="Rectangle 4">
            <a:extLst>
              <a:ext uri="{FF2B5EF4-FFF2-40B4-BE49-F238E27FC236}">
                <a16:creationId xmlns:a16="http://schemas.microsoft.com/office/drawing/2014/main" id="{5751F155-61B4-4054-91C8-8D58059603B5}"/>
              </a:ext>
            </a:extLst>
          </p:cNvPr>
          <p:cNvSpPr/>
          <p:nvPr/>
        </p:nvSpPr>
        <p:spPr>
          <a:xfrm>
            <a:off x="372767" y="3744734"/>
            <a:ext cx="11421556" cy="2603421"/>
          </a:xfrm>
          <a:prstGeom prst="rect">
            <a:avLst/>
          </a:prstGeom>
          <a:ln>
            <a:solidFill>
              <a:schemeClr val="tx1"/>
            </a:solidFill>
          </a:ln>
        </p:spPr>
        <p:txBody>
          <a:bodyPr wrap="square">
            <a:spAutoFit/>
          </a:bodyPr>
          <a:lstStyle/>
          <a:p>
            <a:r>
              <a:rPr lang="en-US" sz="2000">
                <a:solidFill>
                  <a:srgbClr val="0000FF"/>
                </a:solidFill>
                <a:latin typeface="Consolas" panose="020B0609020204030204" pitchFamily="49" charset="0"/>
              </a:rPr>
              <a:t>public</a:t>
            </a:r>
            <a:r>
              <a:rPr lang="en-US" sz="2000">
                <a:solidFill>
                  <a:srgbClr val="000000"/>
                </a:solidFill>
                <a:latin typeface="Consolas" panose="020B0609020204030204" pitchFamily="49" charset="0"/>
              </a:rPr>
              <a:t> </a:t>
            </a:r>
            <a:r>
              <a:rPr lang="en-US" sz="2000" err="1">
                <a:solidFill>
                  <a:srgbClr val="2B91AF"/>
                </a:solidFill>
                <a:latin typeface="Consolas" panose="020B0609020204030204" pitchFamily="49" charset="0"/>
              </a:rPr>
              <a:t>ActionResult</a:t>
            </a:r>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AddClaim</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a:t>
            </a:r>
          </a:p>
          <a:p>
            <a:r>
              <a:rPr lang="en-US" sz="2000">
                <a:solidFill>
                  <a:srgbClr val="0000FF"/>
                </a:solidFill>
                <a:latin typeface="Consolas" panose="020B0609020204030204" pitchFamily="49" charset="0"/>
              </a:rPr>
              <a:t>	</a:t>
            </a:r>
            <a:r>
              <a:rPr lang="en-US" sz="2000" err="1">
                <a:solidFill>
                  <a:srgbClr val="0000FF"/>
                </a:solidFill>
                <a:latin typeface="Consolas" panose="020B0609020204030204" pitchFamily="49" charset="0"/>
              </a:rPr>
              <a:t>var</a:t>
            </a:r>
            <a:r>
              <a:rPr lang="en-US" sz="2000">
                <a:solidFill>
                  <a:srgbClr val="000000"/>
                </a:solidFill>
                <a:latin typeface="Consolas" panose="020B0609020204030204" pitchFamily="49" charset="0"/>
              </a:rPr>
              <a:t> id = (</a:t>
            </a:r>
            <a:r>
              <a:rPr lang="en-US" sz="2000" err="1">
                <a:solidFill>
                  <a:srgbClr val="2B91AF"/>
                </a:solidFill>
                <a:latin typeface="Consolas" panose="020B0609020204030204" pitchFamily="49" charset="0"/>
              </a:rPr>
              <a:t>ClaimsIdentity</a:t>
            </a:r>
            <a:r>
              <a:rPr lang="en-US" sz="2000">
                <a:solidFill>
                  <a:srgbClr val="000000"/>
                </a:solidFill>
                <a:latin typeface="Consolas" panose="020B0609020204030204" pitchFamily="49" charset="0"/>
              </a:rPr>
              <a:t>)(</a:t>
            </a:r>
            <a:r>
              <a:rPr lang="en-US" sz="2000" err="1">
                <a:solidFill>
                  <a:srgbClr val="2B91AF"/>
                </a:solidFill>
                <a:latin typeface="Consolas" panose="020B0609020204030204" pitchFamily="49" charset="0"/>
              </a:rPr>
              <a:t>ClaimsPrincipal</a:t>
            </a:r>
            <a:r>
              <a:rPr lang="en-US" sz="2000" err="1">
                <a:solidFill>
                  <a:srgbClr val="000000"/>
                </a:solidFill>
                <a:latin typeface="Consolas" panose="020B0609020204030204" pitchFamily="49" charset="0"/>
              </a:rPr>
              <a:t>.Current.Identity</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id.AddClaim</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new</a:t>
            </a:r>
            <a:r>
              <a:rPr lang="en-US" sz="2000">
                <a:solidFill>
                  <a:srgbClr val="000000"/>
                </a:solidFill>
                <a:latin typeface="Consolas" panose="020B0609020204030204" pitchFamily="49" charset="0"/>
              </a:rPr>
              <a:t> </a:t>
            </a:r>
            <a:r>
              <a:rPr lang="en-US" sz="2000">
                <a:solidFill>
                  <a:srgbClr val="2B91AF"/>
                </a:solidFill>
                <a:latin typeface="Consolas" panose="020B0609020204030204" pitchFamily="49" charset="0"/>
              </a:rPr>
              <a:t>Claim</a:t>
            </a:r>
            <a:r>
              <a:rPr lang="en-US" sz="2000">
                <a:solidFill>
                  <a:srgbClr val="000000"/>
                </a:solidFill>
                <a:latin typeface="Consolas" panose="020B0609020204030204" pitchFamily="49" charset="0"/>
              </a:rPr>
              <a:t>(</a:t>
            </a:r>
            <a:r>
              <a:rPr lang="en-US" sz="2000">
                <a:solidFill>
                  <a:srgbClr val="A31515"/>
                </a:solidFill>
                <a:latin typeface="Consolas" panose="020B0609020204030204" pitchFamily="49" charset="0"/>
              </a:rPr>
              <a:t>"Extra"</a:t>
            </a:r>
            <a:r>
              <a:rPr lang="en-US" sz="2000">
                <a:solidFill>
                  <a:srgbClr val="000000"/>
                </a:solidFill>
                <a:latin typeface="Consolas" panose="020B0609020204030204" pitchFamily="49" charset="0"/>
              </a:rPr>
              <a:t>, </a:t>
            </a:r>
            <a:r>
              <a:rPr lang="en-US" sz="2000">
                <a:solidFill>
                  <a:srgbClr val="A31515"/>
                </a:solidFill>
                <a:latin typeface="Consolas" panose="020B0609020204030204" pitchFamily="49" charset="0"/>
              </a:rPr>
              <a:t>"Extra claim"</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Request.GetOwinContext</a:t>
            </a:r>
            <a:r>
              <a:rPr lang="en-US" sz="2000">
                <a:solidFill>
                  <a:srgbClr val="000000"/>
                </a:solidFill>
                <a:latin typeface="Consolas" panose="020B0609020204030204" pitchFamily="49" charset="0"/>
              </a:rPr>
              <a:t>().</a:t>
            </a:r>
            <a:r>
              <a:rPr lang="en-US" sz="2000" err="1">
                <a:solidFill>
                  <a:srgbClr val="000000"/>
                </a:solidFill>
                <a:latin typeface="Consolas" panose="020B0609020204030204" pitchFamily="49" charset="0"/>
              </a:rPr>
              <a:t>Authentication.SignIn</a:t>
            </a:r>
            <a:r>
              <a:rPr lang="en-US" sz="2000">
                <a:solidFill>
                  <a:srgbClr val="000000"/>
                </a:solidFill>
                <a:latin typeface="Consolas" panose="020B0609020204030204" pitchFamily="49" charset="0"/>
              </a:rPr>
              <a:t>(id);</a:t>
            </a:r>
          </a:p>
          <a:p>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return</a:t>
            </a:r>
            <a:r>
              <a:rPr lang="en-US" sz="2000">
                <a:solidFill>
                  <a:srgbClr val="000000"/>
                </a:solidFill>
                <a:latin typeface="Consolas" panose="020B0609020204030204" pitchFamily="49" charset="0"/>
              </a:rPr>
              <a:t> View();</a:t>
            </a:r>
          </a:p>
          <a:p>
            <a:r>
              <a:rPr lang="en-US" sz="2000">
                <a:solidFill>
                  <a:srgbClr val="000000"/>
                </a:solidFill>
                <a:latin typeface="Consolas" panose="020B0609020204030204" pitchFamily="49" charset="0"/>
              </a:rPr>
              <a:t>}</a:t>
            </a:r>
            <a:endParaRPr lang="en-US"/>
          </a:p>
        </p:txBody>
      </p:sp>
    </p:spTree>
    <p:extLst>
      <p:ext uri="{BB962C8B-B14F-4D97-AF65-F5344CB8AC3E}">
        <p14:creationId xmlns:p14="http://schemas.microsoft.com/office/powerpoint/2010/main" val="1096628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48272F-B8A1-4249-8B0C-16D0461F3039}"/>
              </a:ext>
            </a:extLst>
          </p:cNvPr>
          <p:cNvSpPr>
            <a:spLocks noGrp="1"/>
          </p:cNvSpPr>
          <p:nvPr>
            <p:ph type="title"/>
          </p:nvPr>
        </p:nvSpPr>
        <p:spPr/>
        <p:txBody>
          <a:bodyPr/>
          <a:lstStyle/>
          <a:p>
            <a:r>
              <a:rPr lang="en-US"/>
              <a:t>Developing Applications</a:t>
            </a:r>
          </a:p>
        </p:txBody>
      </p:sp>
      <p:sp>
        <p:nvSpPr>
          <p:cNvPr id="7" name="Text Placeholder 6">
            <a:extLst>
              <a:ext uri="{FF2B5EF4-FFF2-40B4-BE49-F238E27FC236}">
                <a16:creationId xmlns:a16="http://schemas.microsoft.com/office/drawing/2014/main" id="{80EA3EF5-8C28-47E6-9B19-91F0F88914C1}"/>
              </a:ext>
            </a:extLst>
          </p:cNvPr>
          <p:cNvSpPr>
            <a:spLocks noGrp="1"/>
          </p:cNvSpPr>
          <p:nvPr>
            <p:ph type="body" sz="quarter" idx="14"/>
          </p:nvPr>
        </p:nvSpPr>
        <p:spPr>
          <a:xfrm>
            <a:off x="269302" y="3882355"/>
            <a:ext cx="6276530" cy="1793104"/>
          </a:xfrm>
        </p:spPr>
        <p:txBody>
          <a:bodyPr/>
          <a:lstStyle/>
          <a:p>
            <a:r>
              <a:rPr lang="en-US"/>
              <a:t>Multi-Tenant Applications</a:t>
            </a:r>
          </a:p>
        </p:txBody>
      </p:sp>
    </p:spTree>
    <p:extLst>
      <p:ext uri="{BB962C8B-B14F-4D97-AF65-F5344CB8AC3E}">
        <p14:creationId xmlns:p14="http://schemas.microsoft.com/office/powerpoint/2010/main" val="254445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2049DF4-CAD1-4C58-A56F-AD825303CFAA}"/>
              </a:ext>
            </a:extLst>
          </p:cNvPr>
          <p:cNvSpPr>
            <a:spLocks noGrp="1"/>
          </p:cNvSpPr>
          <p:nvPr>
            <p:ph idx="10"/>
          </p:nvPr>
        </p:nvSpPr>
        <p:spPr/>
        <p:txBody>
          <a:bodyPr vert="horz" lIns="91440" tIns="45720" rIns="91440" bIns="45720" rtlCol="0" anchor="t">
            <a:normAutofit/>
          </a:bodyPr>
          <a:lstStyle/>
          <a:p>
            <a:r>
              <a:rPr lang="en-US" dirty="0">
                <a:cs typeface="Segoe UI Light"/>
              </a:rPr>
              <a:t>Describe Azure Active Directory support for Multi-Tenant Applications </a:t>
            </a:r>
          </a:p>
          <a:p>
            <a:r>
              <a:rPr lang="en-US" dirty="0">
                <a:cs typeface="Segoe UI Light"/>
              </a:rPr>
              <a:t>Describe the changes in the application logic for Multi-Tenant Applications</a:t>
            </a:r>
          </a:p>
          <a:p>
            <a:pPr marL="0" indent="0">
              <a:buNone/>
            </a:pPr>
            <a:endParaRPr lang="en-US" dirty="0">
              <a:cs typeface="Segoe UI Light"/>
            </a:endParaRPr>
          </a:p>
        </p:txBody>
      </p:sp>
    </p:spTree>
    <p:extLst>
      <p:ext uri="{BB962C8B-B14F-4D97-AF65-F5344CB8AC3E}">
        <p14:creationId xmlns:p14="http://schemas.microsoft.com/office/powerpoint/2010/main" val="3574377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D12600-6A7E-4FA5-81AB-B1D1F66D64DB}"/>
              </a:ext>
            </a:extLst>
          </p:cNvPr>
          <p:cNvSpPr>
            <a:spLocks noGrp="1"/>
          </p:cNvSpPr>
          <p:nvPr>
            <p:ph type="title"/>
          </p:nvPr>
        </p:nvSpPr>
        <p:spPr/>
        <p:txBody>
          <a:bodyPr/>
          <a:lstStyle/>
          <a:p>
            <a:r>
              <a:rPr lang="en-US"/>
              <a:t>Multi-tenant apps</a:t>
            </a:r>
          </a:p>
        </p:txBody>
      </p:sp>
      <p:sp>
        <p:nvSpPr>
          <p:cNvPr id="2" name="Text Placeholder 1">
            <a:extLst>
              <a:ext uri="{FF2B5EF4-FFF2-40B4-BE49-F238E27FC236}">
                <a16:creationId xmlns:a16="http://schemas.microsoft.com/office/drawing/2014/main" id="{2303C70A-3243-472F-9B76-60C47ABE9AF4}"/>
              </a:ext>
            </a:extLst>
          </p:cNvPr>
          <p:cNvSpPr>
            <a:spLocks noGrp="1"/>
          </p:cNvSpPr>
          <p:nvPr>
            <p:ph idx="1"/>
          </p:nvPr>
        </p:nvSpPr>
        <p:spPr/>
        <p:txBody>
          <a:bodyPr/>
          <a:lstStyle/>
          <a:p>
            <a:r>
              <a:rPr lang="en-US" dirty="0"/>
              <a:t>Tokens come from many issuers</a:t>
            </a:r>
          </a:p>
          <a:p>
            <a:pPr lvl="1"/>
            <a:r>
              <a:rPr lang="en-US" dirty="0"/>
              <a:t>Not fixed at deployment time</a:t>
            </a:r>
          </a:p>
          <a:p>
            <a:pPr lvl="1"/>
            <a:r>
              <a:rPr lang="en-US" dirty="0"/>
              <a:t>Token validation needs to adapt</a:t>
            </a:r>
          </a:p>
          <a:p>
            <a:r>
              <a:rPr lang="en-US" dirty="0"/>
              <a:t>Need for Home Realm Discovery</a:t>
            </a:r>
          </a:p>
          <a:p>
            <a:pPr lvl="1"/>
            <a:r>
              <a:rPr lang="en-US" dirty="0"/>
              <a:t>Application does not know which </a:t>
            </a:r>
            <a:r>
              <a:rPr lang="en-US" dirty="0" err="1"/>
              <a:t>IdP</a:t>
            </a:r>
            <a:r>
              <a:rPr lang="en-US" dirty="0"/>
              <a:t> to send the user to for authentication</a:t>
            </a:r>
          </a:p>
          <a:p>
            <a:r>
              <a:rPr lang="en-US" dirty="0"/>
              <a:t>Tenant’s control over what’s allowed</a:t>
            </a:r>
          </a:p>
          <a:p>
            <a:pPr lvl="1"/>
            <a:r>
              <a:rPr lang="en-US" dirty="0"/>
              <a:t>Administrators of each </a:t>
            </a:r>
            <a:r>
              <a:rPr lang="en-US" dirty="0" err="1"/>
              <a:t>IdP</a:t>
            </a:r>
            <a:r>
              <a:rPr lang="en-US" dirty="0"/>
              <a:t> retain control of who can use which application and in what role (if RBAC used)</a:t>
            </a:r>
          </a:p>
          <a:p>
            <a:pPr lvl="1"/>
            <a:r>
              <a:rPr lang="en-US" dirty="0"/>
              <a:t>Application may be more restrictive but not more liberal</a:t>
            </a:r>
          </a:p>
          <a:p>
            <a:endParaRPr lang="en-US" dirty="0"/>
          </a:p>
        </p:txBody>
      </p:sp>
    </p:spTree>
    <p:extLst>
      <p:ext uri="{BB962C8B-B14F-4D97-AF65-F5344CB8AC3E}">
        <p14:creationId xmlns:p14="http://schemas.microsoft.com/office/powerpoint/2010/main" val="2833679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441F6D-86AD-4A1C-9E0D-1F6D9E5FD77E}"/>
              </a:ext>
            </a:extLst>
          </p:cNvPr>
          <p:cNvSpPr>
            <a:spLocks noGrp="1"/>
          </p:cNvSpPr>
          <p:nvPr>
            <p:ph type="title"/>
          </p:nvPr>
        </p:nvSpPr>
        <p:spPr/>
        <p:txBody>
          <a:bodyPr/>
          <a:lstStyle/>
          <a:p>
            <a:r>
              <a:rPr lang="en-US"/>
              <a:t>Multi-tenancy in Azure AD</a:t>
            </a:r>
          </a:p>
        </p:txBody>
      </p:sp>
      <p:sp>
        <p:nvSpPr>
          <p:cNvPr id="2" name="Text Placeholder 1">
            <a:extLst>
              <a:ext uri="{FF2B5EF4-FFF2-40B4-BE49-F238E27FC236}">
                <a16:creationId xmlns:a16="http://schemas.microsoft.com/office/drawing/2014/main" id="{C9D6F203-75FB-4691-995C-E823C456C5A0}"/>
              </a:ext>
            </a:extLst>
          </p:cNvPr>
          <p:cNvSpPr>
            <a:spLocks noGrp="1"/>
          </p:cNvSpPr>
          <p:nvPr>
            <p:ph idx="1"/>
          </p:nvPr>
        </p:nvSpPr>
        <p:spPr/>
        <p:txBody>
          <a:bodyPr>
            <a:normAutofit fontScale="92500" lnSpcReduction="20000"/>
          </a:bodyPr>
          <a:lstStyle/>
          <a:p>
            <a:r>
              <a:rPr lang="en-US" dirty="0"/>
              <a:t>Flag in application properties</a:t>
            </a:r>
          </a:p>
          <a:p>
            <a:r>
              <a:rPr lang="en-US" dirty="0"/>
              <a:t>Cannot be deleted till flag switched to single-tenant</a:t>
            </a:r>
          </a:p>
          <a:p>
            <a:r>
              <a:rPr lang="en-US" dirty="0"/>
              <a:t>Requires application id to include publisher tenant domain</a:t>
            </a:r>
          </a:p>
          <a:p>
            <a:r>
              <a:rPr lang="en-US" dirty="0"/>
              <a:t>By default, any user can consent to use the application, unless admin permission is required</a:t>
            </a:r>
          </a:p>
          <a:p>
            <a:r>
              <a:rPr lang="en-US" dirty="0"/>
              <a:t>Special parameter in </a:t>
            </a:r>
            <a:r>
              <a:rPr lang="en-US" dirty="0" err="1"/>
              <a:t>authn</a:t>
            </a:r>
            <a:r>
              <a:rPr lang="en-US" dirty="0"/>
              <a:t> request to request other tenant’s admin consent (if needed) – requires that the user is global admin</a:t>
            </a:r>
          </a:p>
          <a:p>
            <a:r>
              <a:rPr lang="en-US" dirty="0"/>
              <a:t>Composite multi-tenant apps (service + clients) – use </a:t>
            </a:r>
            <a:r>
              <a:rPr lang="en-US" dirty="0" err="1"/>
              <a:t>wellKnowClientApplications</a:t>
            </a:r>
            <a:r>
              <a:rPr lang="en-US" dirty="0"/>
              <a:t> in manifest</a:t>
            </a:r>
          </a:p>
        </p:txBody>
      </p:sp>
    </p:spTree>
    <p:extLst>
      <p:ext uri="{BB962C8B-B14F-4D97-AF65-F5344CB8AC3E}">
        <p14:creationId xmlns:p14="http://schemas.microsoft.com/office/powerpoint/2010/main" val="2187559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Multi-tenant apps</a:t>
            </a:r>
          </a:p>
        </p:txBody>
      </p:sp>
      <p:sp>
        <p:nvSpPr>
          <p:cNvPr id="4" name="Text Placeholder 3"/>
          <p:cNvSpPr>
            <a:spLocks noGrp="1"/>
          </p:cNvSpPr>
          <p:nvPr>
            <p:ph idx="1"/>
          </p:nvPr>
        </p:nvSpPr>
        <p:spPr/>
        <p:txBody>
          <a:bodyPr>
            <a:normAutofit lnSpcReduction="10000"/>
          </a:bodyPr>
          <a:lstStyle/>
          <a:p>
            <a:r>
              <a:rPr lang="en-US"/>
              <a:t>HRD supported by /common/ endpoint</a:t>
            </a:r>
          </a:p>
          <a:p>
            <a:r>
              <a:rPr lang="en-US"/>
              <a:t>Consent:</a:t>
            </a:r>
          </a:p>
          <a:p>
            <a:pPr lvl="1"/>
            <a:r>
              <a:rPr lang="en-US"/>
              <a:t>Consent registers application’s Security Principal in subscriber’s tenant</a:t>
            </a:r>
          </a:p>
          <a:p>
            <a:pPr lvl="1"/>
            <a:r>
              <a:rPr lang="en-US"/>
              <a:t>If admin consent required, provide appropriate UI and request to AAD</a:t>
            </a:r>
          </a:p>
          <a:p>
            <a:pPr lvl="1"/>
            <a:r>
              <a:rPr lang="en-US"/>
              <a:t>Grant Permissions in new portal short-circuits user consent</a:t>
            </a:r>
          </a:p>
          <a:p>
            <a:pPr lvl="1"/>
            <a:r>
              <a:rPr lang="en-US"/>
              <a:t>User prompted to consent based on permissions required by application</a:t>
            </a:r>
          </a:p>
          <a:p>
            <a:r>
              <a:rPr lang="en-US"/>
              <a:t>Use custom issuer validation in service token validator</a:t>
            </a:r>
          </a:p>
          <a:p>
            <a:pPr lvl="1"/>
            <a:r>
              <a:rPr lang="en-US"/>
              <a:t>TokenValidationParameters = new TokenValidationParameters() { ValidateIssuer = false, IssuerValidator = … }</a:t>
            </a:r>
          </a:p>
          <a:p>
            <a:r>
              <a:rPr lang="en-US"/>
              <a:t>Validate issuer in</a:t>
            </a:r>
          </a:p>
          <a:p>
            <a:pPr lvl="1"/>
            <a:r>
              <a:rPr lang="en-US"/>
              <a:t>AuthorizationFilterAttribute (see nativeClient-WebAPI-MuliTenant)</a:t>
            </a:r>
          </a:p>
          <a:p>
            <a:endParaRPr lang="en-US"/>
          </a:p>
          <a:p>
            <a:endParaRPr lang="en-US"/>
          </a:p>
        </p:txBody>
      </p:sp>
    </p:spTree>
    <p:extLst>
      <p:ext uri="{BB962C8B-B14F-4D97-AF65-F5344CB8AC3E}">
        <p14:creationId xmlns:p14="http://schemas.microsoft.com/office/powerpoint/2010/main" val="753860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BC5E1C2-752C-4567-A791-6D691BCF1E78}"/>
              </a:ext>
            </a:extLst>
          </p:cNvPr>
          <p:cNvSpPr>
            <a:spLocks noGrp="1"/>
          </p:cNvSpPr>
          <p:nvPr>
            <p:ph type="body" sz="quarter" idx="11"/>
          </p:nvPr>
        </p:nvSpPr>
        <p:spPr/>
        <p:txBody>
          <a:bodyPr/>
          <a:lstStyle/>
          <a:p>
            <a:endParaRPr lang="en-US"/>
          </a:p>
        </p:txBody>
      </p:sp>
      <p:sp>
        <p:nvSpPr>
          <p:cNvPr id="7" name="Text Placeholder 6">
            <a:extLst>
              <a:ext uri="{FF2B5EF4-FFF2-40B4-BE49-F238E27FC236}">
                <a16:creationId xmlns:a16="http://schemas.microsoft.com/office/drawing/2014/main" id="{3B9411B6-66F8-4CCC-B998-D37F899FB22D}"/>
              </a:ext>
            </a:extLst>
          </p:cNvPr>
          <p:cNvSpPr>
            <a:spLocks noGrp="1"/>
          </p:cNvSpPr>
          <p:nvPr>
            <p:ph type="body" sz="quarter" idx="12"/>
          </p:nvPr>
        </p:nvSpPr>
        <p:spPr/>
        <p:txBody>
          <a:bodyPr/>
          <a:lstStyle/>
          <a:p>
            <a:r>
              <a:rPr lang="en-US"/>
              <a:t>Multi-Tenant Web Application</a:t>
            </a:r>
          </a:p>
        </p:txBody>
      </p:sp>
    </p:spTree>
    <p:extLst>
      <p:ext uri="{BB962C8B-B14F-4D97-AF65-F5344CB8AC3E}">
        <p14:creationId xmlns:p14="http://schemas.microsoft.com/office/powerpoint/2010/main" val="1284429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48272F-B8A1-4249-8B0C-16D0461F3039}"/>
              </a:ext>
            </a:extLst>
          </p:cNvPr>
          <p:cNvSpPr>
            <a:spLocks noGrp="1"/>
          </p:cNvSpPr>
          <p:nvPr>
            <p:ph type="title"/>
          </p:nvPr>
        </p:nvSpPr>
        <p:spPr/>
        <p:txBody>
          <a:bodyPr/>
          <a:lstStyle/>
          <a:p>
            <a:r>
              <a:rPr lang="en-US"/>
              <a:t>Developing Applications</a:t>
            </a:r>
          </a:p>
        </p:txBody>
      </p:sp>
      <p:sp>
        <p:nvSpPr>
          <p:cNvPr id="7" name="Text Placeholder 6">
            <a:extLst>
              <a:ext uri="{FF2B5EF4-FFF2-40B4-BE49-F238E27FC236}">
                <a16:creationId xmlns:a16="http://schemas.microsoft.com/office/drawing/2014/main" id="{80EA3EF5-8C28-47E6-9B19-91F0F88914C1}"/>
              </a:ext>
            </a:extLst>
          </p:cNvPr>
          <p:cNvSpPr>
            <a:spLocks noGrp="1"/>
          </p:cNvSpPr>
          <p:nvPr>
            <p:ph type="body" sz="quarter" idx="14"/>
          </p:nvPr>
        </p:nvSpPr>
        <p:spPr>
          <a:xfrm>
            <a:off x="269302" y="3882355"/>
            <a:ext cx="6276530" cy="1793104"/>
          </a:xfrm>
        </p:spPr>
        <p:txBody>
          <a:bodyPr/>
          <a:lstStyle/>
          <a:p>
            <a:r>
              <a:rPr lang="en-US"/>
              <a:t>Authorization</a:t>
            </a:r>
          </a:p>
        </p:txBody>
      </p:sp>
    </p:spTree>
    <p:extLst>
      <p:ext uri="{BB962C8B-B14F-4D97-AF65-F5344CB8AC3E}">
        <p14:creationId xmlns:p14="http://schemas.microsoft.com/office/powerpoint/2010/main" val="163240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C2CC0C2-5FC4-4C0F-BB31-9F19968B5951}"/>
              </a:ext>
            </a:extLst>
          </p:cNvPr>
          <p:cNvSpPr>
            <a:spLocks noGrp="1"/>
          </p:cNvSpPr>
          <p:nvPr>
            <p:ph idx="10"/>
          </p:nvPr>
        </p:nvSpPr>
        <p:spPr/>
        <p:txBody>
          <a:bodyPr vert="horz" lIns="91440" tIns="45720" rIns="91440" bIns="45720" rtlCol="0" anchor="t">
            <a:normAutofit/>
          </a:bodyPr>
          <a:lstStyle/>
          <a:p>
            <a:r>
              <a:rPr lang="en-US"/>
              <a:t>Describe the Authorize Attribute and its use</a:t>
            </a:r>
          </a:p>
        </p:txBody>
      </p:sp>
    </p:spTree>
    <p:extLst>
      <p:ext uri="{BB962C8B-B14F-4D97-AF65-F5344CB8AC3E}">
        <p14:creationId xmlns:p14="http://schemas.microsoft.com/office/powerpoint/2010/main" val="1025015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Authorization</a:t>
            </a:r>
          </a:p>
        </p:txBody>
      </p:sp>
      <p:sp>
        <p:nvSpPr>
          <p:cNvPr id="3" name="Content Placeholder 2"/>
          <p:cNvSpPr>
            <a:spLocks noGrp="1"/>
          </p:cNvSpPr>
          <p:nvPr>
            <p:ph idx="1"/>
          </p:nvPr>
        </p:nvSpPr>
        <p:spPr/>
        <p:txBody>
          <a:bodyPr/>
          <a:lstStyle/>
          <a:p>
            <a:r>
              <a:rPr lang="en-US"/>
              <a:t>ASP.NET 4.x</a:t>
            </a:r>
          </a:p>
          <a:p>
            <a:pPr lvl="1"/>
            <a:r>
              <a:rPr lang="en-US"/>
              <a:t>ClaimsPrincipal (static Current)</a:t>
            </a:r>
          </a:p>
          <a:p>
            <a:pPr lvl="1"/>
            <a:r>
              <a:rPr lang="en-US"/>
              <a:t>Use LINQ to process claims list</a:t>
            </a:r>
          </a:p>
          <a:p>
            <a:pPr lvl="1"/>
            <a:r>
              <a:rPr lang="en-US"/>
              <a:t>Use Authorize for declarative authorization</a:t>
            </a:r>
          </a:p>
          <a:p>
            <a:r>
              <a:rPr lang="en-US"/>
              <a:t>Core</a:t>
            </a:r>
          </a:p>
          <a:p>
            <a:pPr lvl="1"/>
            <a:r>
              <a:rPr lang="en-US"/>
              <a:t>User</a:t>
            </a:r>
          </a:p>
          <a:p>
            <a:pPr lvl="1"/>
            <a:r>
              <a:rPr lang="en-US"/>
              <a:t>New AuthorizeAttribute</a:t>
            </a:r>
          </a:p>
          <a:p>
            <a:pPr lvl="1"/>
            <a:r>
              <a:rPr lang="en-US"/>
              <a:t>Support for dynamic permission policy evaluation</a:t>
            </a:r>
          </a:p>
        </p:txBody>
      </p:sp>
      <p:sp>
        <p:nvSpPr>
          <p:cNvPr id="4" name="Slide Number Placeholder 3"/>
          <p:cNvSpPr>
            <a:spLocks noGrp="1"/>
          </p:cNvSpPr>
          <p:nvPr>
            <p:ph type="sldNum" sz="quarter" idx="12"/>
          </p:nvPr>
        </p:nvSpPr>
        <p:spPr/>
        <p:txBody>
          <a:bodyPr/>
          <a:lstStyle/>
          <a:p>
            <a:fld id="{50A2E30A-60CC-4DC4-8793-8C0572C15315}" type="slidenum">
              <a:rPr lang="en-US" smtClean="0"/>
              <a:t>39</a:t>
            </a:fld>
            <a:endParaRPr lang="en-US"/>
          </a:p>
        </p:txBody>
      </p:sp>
    </p:spTree>
    <p:extLst>
      <p:ext uri="{BB962C8B-B14F-4D97-AF65-F5344CB8AC3E}">
        <p14:creationId xmlns:p14="http://schemas.microsoft.com/office/powerpoint/2010/main" val="346801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48272F-B8A1-4249-8B0C-16D0461F3039}"/>
              </a:ext>
            </a:extLst>
          </p:cNvPr>
          <p:cNvSpPr>
            <a:spLocks noGrp="1"/>
          </p:cNvSpPr>
          <p:nvPr>
            <p:ph type="title"/>
          </p:nvPr>
        </p:nvSpPr>
        <p:spPr/>
        <p:txBody>
          <a:bodyPr/>
          <a:lstStyle/>
          <a:p>
            <a:r>
              <a:rPr lang="en-US"/>
              <a:t>Developing Applications</a:t>
            </a:r>
          </a:p>
        </p:txBody>
      </p:sp>
      <p:sp>
        <p:nvSpPr>
          <p:cNvPr id="7" name="Text Placeholder 6">
            <a:extLst>
              <a:ext uri="{FF2B5EF4-FFF2-40B4-BE49-F238E27FC236}">
                <a16:creationId xmlns:a16="http://schemas.microsoft.com/office/drawing/2014/main" id="{80EA3EF5-8C28-47E6-9B19-91F0F88914C1}"/>
              </a:ext>
            </a:extLst>
          </p:cNvPr>
          <p:cNvSpPr>
            <a:spLocks noGrp="1"/>
          </p:cNvSpPr>
          <p:nvPr>
            <p:ph type="body" sz="quarter" idx="14"/>
          </p:nvPr>
        </p:nvSpPr>
        <p:spPr/>
        <p:txBody>
          <a:bodyPr/>
          <a:lstStyle/>
          <a:p>
            <a:r>
              <a:rPr lang="en-US" dirty="0"/>
              <a:t>Authentication Requirements for Applications</a:t>
            </a:r>
          </a:p>
        </p:txBody>
      </p:sp>
    </p:spTree>
    <p:extLst>
      <p:ext uri="{BB962C8B-B14F-4D97-AF65-F5344CB8AC3E}">
        <p14:creationId xmlns:p14="http://schemas.microsoft.com/office/powerpoint/2010/main" val="170287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AuthorizeAttribute</a:t>
            </a:r>
          </a:p>
        </p:txBody>
      </p:sp>
      <p:sp>
        <p:nvSpPr>
          <p:cNvPr id="3" name="Content Placeholder 2"/>
          <p:cNvSpPr>
            <a:spLocks noGrp="1"/>
          </p:cNvSpPr>
          <p:nvPr>
            <p:ph idx="1"/>
          </p:nvPr>
        </p:nvSpPr>
        <p:spPr/>
        <p:txBody>
          <a:bodyPr/>
          <a:lstStyle/>
          <a:p>
            <a:r>
              <a:rPr lang="en-US" dirty="0"/>
              <a:t>Declarative way for controlling access</a:t>
            </a:r>
          </a:p>
          <a:p>
            <a:r>
              <a:rPr lang="en-US" dirty="0"/>
              <a:t>Can be added to the application, individual class or method</a:t>
            </a:r>
          </a:p>
          <a:p>
            <a:r>
              <a:rPr lang="en-US" dirty="0"/>
              <a:t>Can be used programmatically as well</a:t>
            </a:r>
          </a:p>
          <a:p>
            <a:r>
              <a:rPr lang="en-US" dirty="0"/>
              <a:t>Validates user is not anonymous and (optionally) in specific role</a:t>
            </a:r>
          </a:p>
          <a:p>
            <a:r>
              <a:rPr lang="en-US" dirty="0"/>
              <a:t>Issues an http 401 response if not authorized.</a:t>
            </a:r>
          </a:p>
          <a:p>
            <a:r>
              <a:rPr lang="en-US" dirty="0"/>
              <a:t>(OWIN traps the response and, if so configured, responds with STS redirection)</a:t>
            </a:r>
          </a:p>
          <a:p>
            <a:endParaRPr lang="en-US" dirty="0"/>
          </a:p>
        </p:txBody>
      </p:sp>
    </p:spTree>
    <p:extLst>
      <p:ext uri="{BB962C8B-B14F-4D97-AF65-F5344CB8AC3E}">
        <p14:creationId xmlns:p14="http://schemas.microsoft.com/office/powerpoint/2010/main" val="511745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MVC and Authorization Failures</a:t>
            </a:r>
          </a:p>
        </p:txBody>
      </p:sp>
      <p:sp>
        <p:nvSpPr>
          <p:cNvPr id="6" name="Content Placeholder 5"/>
          <p:cNvSpPr>
            <a:spLocks noGrp="1"/>
          </p:cNvSpPr>
          <p:nvPr>
            <p:ph idx="1"/>
          </p:nvPr>
        </p:nvSpPr>
        <p:spPr/>
        <p:txBody>
          <a:bodyPr/>
          <a:lstStyle/>
          <a:p>
            <a:r>
              <a:rPr lang="en-US" dirty="0"/>
              <a:t>MVC does not distinguish between authentication and authorization failures</a:t>
            </a:r>
          </a:p>
          <a:p>
            <a:r>
              <a:rPr lang="en-US" dirty="0"/>
              <a:t>Causes applications to go into an endless authentication loop</a:t>
            </a:r>
          </a:p>
          <a:p>
            <a:pPr lvl="1"/>
            <a:r>
              <a:rPr lang="en-US" dirty="0"/>
              <a:t>User authenticates</a:t>
            </a:r>
          </a:p>
          <a:p>
            <a:pPr lvl="1"/>
            <a:r>
              <a:rPr lang="en-US" dirty="0"/>
              <a:t>User tries to access a method to which the user is not allowed (by role = )</a:t>
            </a:r>
          </a:p>
          <a:p>
            <a:pPr lvl="1"/>
            <a:r>
              <a:rPr lang="en-US" dirty="0"/>
              <a:t>Authorize attribute returns 401</a:t>
            </a:r>
          </a:p>
          <a:p>
            <a:pPr lvl="1"/>
            <a:r>
              <a:rPr lang="en-US" dirty="0"/>
              <a:t>401 is trapped by OIDC OWIN middleware</a:t>
            </a:r>
          </a:p>
          <a:p>
            <a:pPr lvl="1"/>
            <a:r>
              <a:rPr lang="en-US" dirty="0"/>
              <a:t>Middleware changes response to 302 and redirects to </a:t>
            </a:r>
            <a:r>
              <a:rPr lang="en-US" dirty="0" err="1"/>
              <a:t>IdP</a:t>
            </a:r>
            <a:endParaRPr lang="en-US" dirty="0"/>
          </a:p>
          <a:p>
            <a:pPr lvl="1"/>
            <a:r>
              <a:rPr lang="en-US" dirty="0"/>
              <a:t>User is authenticated (silently) … ad infinitum!</a:t>
            </a:r>
          </a:p>
        </p:txBody>
      </p:sp>
    </p:spTree>
    <p:extLst>
      <p:ext uri="{BB962C8B-B14F-4D97-AF65-F5344CB8AC3E}">
        <p14:creationId xmlns:p14="http://schemas.microsoft.com/office/powerpoint/2010/main" val="3601625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MVC and Authorization Failures</a:t>
            </a:r>
          </a:p>
        </p:txBody>
      </p:sp>
      <p:sp>
        <p:nvSpPr>
          <p:cNvPr id="6" name="Content Placeholder 5"/>
          <p:cNvSpPr>
            <a:spLocks noGrp="1"/>
          </p:cNvSpPr>
          <p:nvPr>
            <p:ph idx="1"/>
          </p:nvPr>
        </p:nvSpPr>
        <p:spPr/>
        <p:txBody>
          <a:bodyPr/>
          <a:lstStyle/>
          <a:p>
            <a:r>
              <a:rPr lang="en-US"/>
              <a:t>Fix: use a new Authorize attribute:</a:t>
            </a:r>
          </a:p>
        </p:txBody>
      </p:sp>
      <p:sp>
        <p:nvSpPr>
          <p:cNvPr id="4" name="TextBox 3"/>
          <p:cNvSpPr txBox="1"/>
          <p:nvPr/>
        </p:nvSpPr>
        <p:spPr>
          <a:xfrm>
            <a:off x="834764" y="1930561"/>
            <a:ext cx="10570467" cy="4647426"/>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1600">
                <a:latin typeface="Consolas" panose="020B0609020204030204" pitchFamily="49" charset="0"/>
              </a:rPr>
              <a:t>    [</a:t>
            </a:r>
            <a:r>
              <a:rPr lang="en-US" sz="1600" err="1">
                <a:latin typeface="Consolas" panose="020B0609020204030204" pitchFamily="49" charset="0"/>
              </a:rPr>
              <a:t>AttributeUsage</a:t>
            </a:r>
            <a:r>
              <a:rPr lang="en-US" sz="1600">
                <a:latin typeface="Consolas" panose="020B0609020204030204" pitchFamily="49" charset="0"/>
              </a:rPr>
              <a:t>(</a:t>
            </a:r>
            <a:r>
              <a:rPr lang="en-US" sz="1600" err="1">
                <a:latin typeface="Consolas" panose="020B0609020204030204" pitchFamily="49" charset="0"/>
              </a:rPr>
              <a:t>AttributeTargets.Class</a:t>
            </a:r>
            <a:r>
              <a:rPr lang="en-US" sz="1600">
                <a:latin typeface="Consolas" panose="020B0609020204030204" pitchFamily="49" charset="0"/>
              </a:rPr>
              <a:t> | </a:t>
            </a:r>
            <a:r>
              <a:rPr lang="en-US" sz="1600" err="1">
                <a:latin typeface="Consolas" panose="020B0609020204030204" pitchFamily="49" charset="0"/>
              </a:rPr>
              <a:t>AttributeTargets.Method</a:t>
            </a:r>
            <a:r>
              <a:rPr lang="en-US" sz="1600">
                <a:latin typeface="Consolas" panose="020B0609020204030204" pitchFamily="49" charset="0"/>
              </a:rPr>
              <a:t>, Inherited = true, </a:t>
            </a:r>
            <a:r>
              <a:rPr lang="en-US" sz="1600" err="1">
                <a:latin typeface="Consolas" panose="020B0609020204030204" pitchFamily="49" charset="0"/>
              </a:rPr>
              <a:t>AllowMultiple</a:t>
            </a:r>
            <a:r>
              <a:rPr lang="en-US" sz="1600">
                <a:latin typeface="Consolas" panose="020B0609020204030204" pitchFamily="49" charset="0"/>
              </a:rPr>
              <a:t> = true)]</a:t>
            </a:r>
          </a:p>
          <a:p>
            <a:r>
              <a:rPr lang="en-US" sz="1600">
                <a:latin typeface="Consolas" panose="020B0609020204030204" pitchFamily="49" charset="0"/>
              </a:rPr>
              <a:t>    public class </a:t>
            </a:r>
            <a:r>
              <a:rPr lang="en-US" sz="1600" err="1">
                <a:latin typeface="Consolas" panose="020B0609020204030204" pitchFamily="49" charset="0"/>
              </a:rPr>
              <a:t>AuthorizeAttribute</a:t>
            </a:r>
            <a:r>
              <a:rPr lang="en-US" sz="1600">
                <a:latin typeface="Consolas" panose="020B0609020204030204" pitchFamily="49" charset="0"/>
              </a:rPr>
              <a:t> : </a:t>
            </a:r>
            <a:r>
              <a:rPr lang="en-US" sz="1600" err="1">
                <a:latin typeface="Consolas" panose="020B0609020204030204" pitchFamily="49" charset="0"/>
              </a:rPr>
              <a:t>System.Web.Mvc.AuthorizeAttribute</a:t>
            </a:r>
            <a:endParaRPr lang="en-US" sz="1600">
              <a:latin typeface="Consolas" panose="020B0609020204030204" pitchFamily="49" charset="0"/>
            </a:endParaRPr>
          </a:p>
          <a:p>
            <a:r>
              <a:rPr lang="en-US" sz="1600">
                <a:latin typeface="Consolas" panose="020B0609020204030204" pitchFamily="49" charset="0"/>
              </a:rPr>
              <a:t>    {</a:t>
            </a:r>
          </a:p>
          <a:p>
            <a:r>
              <a:rPr lang="en-US" sz="1600">
                <a:latin typeface="Consolas" panose="020B0609020204030204" pitchFamily="49" charset="0"/>
              </a:rPr>
              <a:t>        protected override void </a:t>
            </a:r>
            <a:r>
              <a:rPr lang="en-US" sz="1600" err="1">
                <a:latin typeface="Consolas" panose="020B0609020204030204" pitchFamily="49" charset="0"/>
              </a:rPr>
              <a:t>HandleUnauthorizedRequest</a:t>
            </a:r>
            <a:r>
              <a:rPr lang="en-US" sz="1600">
                <a:latin typeface="Consolas" panose="020B0609020204030204" pitchFamily="49" charset="0"/>
              </a:rPr>
              <a:t>(</a:t>
            </a:r>
            <a:r>
              <a:rPr lang="en-US" sz="1600" err="1">
                <a:latin typeface="Consolas" panose="020B0609020204030204" pitchFamily="49" charset="0"/>
              </a:rPr>
              <a:t>System.Web.Mvc.AuthorizationContext</a:t>
            </a:r>
            <a:r>
              <a:rPr lang="en-US" sz="1600">
                <a:latin typeface="Consolas" panose="020B0609020204030204" pitchFamily="49" charset="0"/>
              </a:rPr>
              <a:t> </a:t>
            </a:r>
            <a:r>
              <a:rPr lang="en-US" sz="1600" err="1">
                <a:latin typeface="Consolas" panose="020B0609020204030204" pitchFamily="49" charset="0"/>
              </a:rPr>
              <a:t>filterContext</a:t>
            </a:r>
            <a:r>
              <a:rPr lang="en-US" sz="1600">
                <a:latin typeface="Consolas" panose="020B0609020204030204" pitchFamily="49" charset="0"/>
              </a:rPr>
              <a:t>)</a:t>
            </a:r>
          </a:p>
          <a:p>
            <a:r>
              <a:rPr lang="en-US" sz="1600">
                <a:latin typeface="Consolas" panose="020B0609020204030204" pitchFamily="49" charset="0"/>
              </a:rPr>
              <a:t>        {</a:t>
            </a:r>
          </a:p>
          <a:p>
            <a:r>
              <a:rPr lang="en-US" sz="1600">
                <a:latin typeface="Consolas" panose="020B0609020204030204" pitchFamily="49" charset="0"/>
              </a:rPr>
              <a:t>            if (</a:t>
            </a:r>
            <a:r>
              <a:rPr lang="en-US" sz="1600" err="1">
                <a:latin typeface="Consolas" panose="020B0609020204030204" pitchFamily="49" charset="0"/>
              </a:rPr>
              <a:t>filterContext.HttpContext.Request.IsAuthenticated</a:t>
            </a:r>
            <a:r>
              <a:rPr lang="en-US" sz="1600">
                <a:latin typeface="Consolas" panose="020B0609020204030204" pitchFamily="49" charset="0"/>
              </a:rPr>
              <a:t>)</a:t>
            </a:r>
          </a:p>
          <a:p>
            <a:r>
              <a:rPr lang="en-US" sz="1600">
                <a:latin typeface="Consolas" panose="020B0609020204030204" pitchFamily="49" charset="0"/>
              </a:rPr>
              <a:t>            {</a:t>
            </a:r>
          </a:p>
          <a:p>
            <a:r>
              <a:rPr lang="en-US" sz="1600">
                <a:latin typeface="Consolas" panose="020B0609020204030204" pitchFamily="49" charset="0"/>
              </a:rPr>
              <a:t>                </a:t>
            </a:r>
            <a:r>
              <a:rPr lang="en-US" sz="1600" err="1">
                <a:latin typeface="Consolas" panose="020B0609020204030204" pitchFamily="49" charset="0"/>
              </a:rPr>
              <a:t>filterContext.Result</a:t>
            </a:r>
            <a:r>
              <a:rPr lang="en-US" sz="1600">
                <a:latin typeface="Consolas" panose="020B0609020204030204" pitchFamily="49" charset="0"/>
              </a:rPr>
              <a:t> = new </a:t>
            </a:r>
            <a:r>
              <a:rPr lang="en-US" sz="1600" err="1">
                <a:latin typeface="Consolas" panose="020B0609020204030204" pitchFamily="49" charset="0"/>
              </a:rPr>
              <a:t>System.Web.Mvc.HttpStatusCodeResult</a:t>
            </a:r>
            <a:r>
              <a:rPr lang="en-US" sz="1600">
                <a:latin typeface="Consolas" panose="020B0609020204030204" pitchFamily="49" charset="0"/>
              </a:rPr>
              <a:t>((</a:t>
            </a:r>
            <a:r>
              <a:rPr lang="en-US" sz="1600" err="1">
                <a:latin typeface="Consolas" panose="020B0609020204030204" pitchFamily="49" charset="0"/>
              </a:rPr>
              <a:t>int</a:t>
            </a:r>
            <a:r>
              <a:rPr lang="en-US" sz="1600">
                <a:latin typeface="Consolas" panose="020B0609020204030204" pitchFamily="49" charset="0"/>
              </a:rPr>
              <a:t>)</a:t>
            </a:r>
            <a:r>
              <a:rPr lang="en-US" sz="1600" err="1">
                <a:latin typeface="Consolas" panose="020B0609020204030204" pitchFamily="49" charset="0"/>
              </a:rPr>
              <a:t>System.Net.HttpStatusCode.Forbidden</a:t>
            </a:r>
            <a:r>
              <a:rPr lang="en-US" sz="1600">
                <a:latin typeface="Consolas" panose="020B0609020204030204" pitchFamily="49" charset="0"/>
              </a:rPr>
              <a:t>);</a:t>
            </a:r>
          </a:p>
          <a:p>
            <a:r>
              <a:rPr lang="en-US" sz="1600">
                <a:latin typeface="Consolas" panose="020B0609020204030204" pitchFamily="49" charset="0"/>
              </a:rPr>
              <a:t>            }</a:t>
            </a:r>
          </a:p>
          <a:p>
            <a:r>
              <a:rPr lang="en-US" sz="1600">
                <a:latin typeface="Consolas" panose="020B0609020204030204" pitchFamily="49" charset="0"/>
              </a:rPr>
              <a:t>            else</a:t>
            </a:r>
          </a:p>
          <a:p>
            <a:r>
              <a:rPr lang="en-US" sz="1600">
                <a:latin typeface="Consolas" panose="020B0609020204030204" pitchFamily="49" charset="0"/>
              </a:rPr>
              <a:t>            {</a:t>
            </a:r>
          </a:p>
          <a:p>
            <a:r>
              <a:rPr lang="en-US" sz="1600">
                <a:latin typeface="Consolas" panose="020B0609020204030204" pitchFamily="49" charset="0"/>
              </a:rPr>
              <a:t>                </a:t>
            </a:r>
            <a:r>
              <a:rPr lang="en-US" sz="1600" err="1">
                <a:latin typeface="Consolas" panose="020B0609020204030204" pitchFamily="49" charset="0"/>
              </a:rPr>
              <a:t>base.HandleUnauthorizedRequest</a:t>
            </a:r>
            <a:r>
              <a:rPr lang="en-US" sz="1600">
                <a:latin typeface="Consolas" panose="020B0609020204030204" pitchFamily="49" charset="0"/>
              </a:rPr>
              <a:t>(</a:t>
            </a:r>
            <a:r>
              <a:rPr lang="en-US" sz="1600" err="1">
                <a:latin typeface="Consolas" panose="020B0609020204030204" pitchFamily="49" charset="0"/>
              </a:rPr>
              <a:t>filterContext</a:t>
            </a:r>
            <a:r>
              <a:rPr lang="en-US" sz="1600">
                <a:latin typeface="Consolas" panose="020B0609020204030204" pitchFamily="49" charset="0"/>
              </a:rPr>
              <a:t>);</a:t>
            </a:r>
          </a:p>
          <a:p>
            <a:r>
              <a:rPr lang="en-US" sz="1600">
                <a:latin typeface="Consolas" panose="020B0609020204030204" pitchFamily="49" charset="0"/>
              </a:rPr>
              <a:t>            }</a:t>
            </a:r>
          </a:p>
          <a:p>
            <a:r>
              <a:rPr lang="en-US" sz="1600">
                <a:latin typeface="Consolas" panose="020B0609020204030204" pitchFamily="49" charset="0"/>
              </a:rPr>
              <a:t>        }</a:t>
            </a:r>
          </a:p>
          <a:p>
            <a:r>
              <a:rPr lang="en-US" sz="1600">
                <a:latin typeface="Consolas" panose="020B0609020204030204" pitchFamily="49" charset="0"/>
              </a:rPr>
              <a:t>    }</a:t>
            </a:r>
          </a:p>
        </p:txBody>
      </p:sp>
    </p:spTree>
    <p:extLst>
      <p:ext uri="{BB962C8B-B14F-4D97-AF65-F5344CB8AC3E}">
        <p14:creationId xmlns:p14="http://schemas.microsoft.com/office/powerpoint/2010/main" val="17899302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D0A76A0-DF67-4ACB-855D-6F190EB7B5D0}"/>
              </a:ext>
            </a:extLst>
          </p:cNvPr>
          <p:cNvSpPr>
            <a:spLocks noGrp="1"/>
          </p:cNvSpPr>
          <p:nvPr>
            <p:ph idx="10"/>
          </p:nvPr>
        </p:nvSpPr>
        <p:spPr/>
        <p:txBody>
          <a:bodyPr>
            <a:normAutofit fontScale="62500" lnSpcReduction="20000"/>
          </a:bodyPr>
          <a:lstStyle/>
          <a:p>
            <a:r>
              <a:rPr lang="en-US" dirty="0"/>
              <a:t>Different authentication scenarios</a:t>
            </a:r>
          </a:p>
          <a:p>
            <a:r>
              <a:rPr lang="en-US" dirty="0"/>
              <a:t>All the tasks required to work with security tokens</a:t>
            </a:r>
          </a:p>
          <a:p>
            <a:r>
              <a:rPr lang="en-US" dirty="0"/>
              <a:t>All Microsoft and 3</a:t>
            </a:r>
            <a:r>
              <a:rPr lang="en-US" baseline="30000" dirty="0"/>
              <a:t>rd</a:t>
            </a:r>
            <a:r>
              <a:rPr lang="en-US" dirty="0"/>
              <a:t> party Toolkits available to automate and simplify the required tasks to get Authentication to work</a:t>
            </a:r>
          </a:p>
          <a:p>
            <a:r>
              <a:rPr lang="en-US" dirty="0"/>
              <a:t>Claim augmentation</a:t>
            </a:r>
          </a:p>
          <a:p>
            <a:r>
              <a:rPr lang="en-US" dirty="0"/>
              <a:t>Different ways to accomplish claim augmentation</a:t>
            </a:r>
          </a:p>
          <a:p>
            <a:r>
              <a:rPr lang="en-US" dirty="0"/>
              <a:t>Azure Active Directory support for Multi-Tenant Applications</a:t>
            </a:r>
          </a:p>
          <a:p>
            <a:r>
              <a:rPr lang="en-US" dirty="0"/>
              <a:t>Changes in the application logic for Multi-Tenant Applications</a:t>
            </a:r>
          </a:p>
          <a:p>
            <a:r>
              <a:rPr lang="en-US" dirty="0"/>
              <a:t>The Authorize Attribute and its use</a:t>
            </a:r>
          </a:p>
          <a:p>
            <a:endParaRPr lang="en-US" dirty="0"/>
          </a:p>
        </p:txBody>
      </p:sp>
    </p:spTree>
    <p:extLst>
      <p:ext uri="{BB962C8B-B14F-4D97-AF65-F5344CB8AC3E}">
        <p14:creationId xmlns:p14="http://schemas.microsoft.com/office/powerpoint/2010/main" val="3638835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91F3944-D1D9-4B05-BF9B-C1F2CEE9E4FD}"/>
              </a:ext>
            </a:extLst>
          </p:cNvPr>
          <p:cNvSpPr>
            <a:spLocks noGrp="1"/>
          </p:cNvSpPr>
          <p:nvPr>
            <p:ph type="pic" sz="quarter" idx="10"/>
          </p:nvPr>
        </p:nvSpPr>
        <p:spPr/>
      </p:sp>
      <p:sp>
        <p:nvSpPr>
          <p:cNvPr id="5" name="Text Placeholder 4">
            <a:extLst>
              <a:ext uri="{FF2B5EF4-FFF2-40B4-BE49-F238E27FC236}">
                <a16:creationId xmlns:a16="http://schemas.microsoft.com/office/drawing/2014/main" id="{958B8C78-4ADB-42AC-A985-6DC578296C31}"/>
              </a:ext>
            </a:extLst>
          </p:cNvPr>
          <p:cNvSpPr>
            <a:spLocks noGrp="1"/>
          </p:cNvSpPr>
          <p:nvPr>
            <p:ph type="body" sz="quarter" idx="11"/>
          </p:nvPr>
        </p:nvSpPr>
        <p:spPr/>
        <p:txBody>
          <a:bodyPr>
            <a:normAutofit fontScale="92500"/>
          </a:bodyPr>
          <a:lstStyle/>
          <a:p>
            <a:pPr marL="514350" indent="-514350">
              <a:buFont typeface="+mj-lt"/>
              <a:buAutoNum type="arabicPeriod"/>
            </a:pPr>
            <a:r>
              <a:rPr lang="en-US"/>
              <a:t>See: </a:t>
            </a:r>
            <a:r>
              <a:rPr lang="en-US">
                <a:hlinkClick r:id="rId3"/>
              </a:rPr>
              <a:t>https://docs.microsoft.com/en-us/azure/active-directory/develop/active-directory-code-samples</a:t>
            </a:r>
            <a:endParaRPr lang="en-US"/>
          </a:p>
          <a:p>
            <a:pPr marL="514350" indent="-514350">
              <a:buFont typeface="+mj-lt"/>
              <a:buAutoNum type="arabicPeriod"/>
            </a:pPr>
            <a:r>
              <a:rPr lang="en-US"/>
              <a:t>Choose a scenario and implement it.</a:t>
            </a:r>
          </a:p>
        </p:txBody>
      </p:sp>
      <p:sp>
        <p:nvSpPr>
          <p:cNvPr id="6" name="Text Placeholder 5">
            <a:extLst>
              <a:ext uri="{FF2B5EF4-FFF2-40B4-BE49-F238E27FC236}">
                <a16:creationId xmlns:a16="http://schemas.microsoft.com/office/drawing/2014/main" id="{26F78C0D-9159-40AF-9C2B-F730E45A7F08}"/>
              </a:ext>
            </a:extLst>
          </p:cNvPr>
          <p:cNvSpPr>
            <a:spLocks noGrp="1"/>
          </p:cNvSpPr>
          <p:nvPr>
            <p:ph type="body" sz="quarter" idx="12"/>
          </p:nvPr>
        </p:nvSpPr>
        <p:spPr/>
        <p:txBody>
          <a:bodyPr/>
          <a:lstStyle/>
          <a:p>
            <a:r>
              <a:rPr lang="en-US"/>
              <a:t>App Development</a:t>
            </a:r>
          </a:p>
        </p:txBody>
      </p:sp>
    </p:spTree>
    <p:extLst>
      <p:ext uri="{BB962C8B-B14F-4D97-AF65-F5344CB8AC3E}">
        <p14:creationId xmlns:p14="http://schemas.microsoft.com/office/powerpoint/2010/main" val="1028363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95B999E-FBCA-4479-8A9D-A6F8ED4009B1}"/>
              </a:ext>
            </a:extLst>
          </p:cNvPr>
          <p:cNvSpPr>
            <a:spLocks noGrp="1"/>
          </p:cNvSpPr>
          <p:nvPr>
            <p:ph idx="10"/>
          </p:nvPr>
        </p:nvSpPr>
        <p:spPr/>
        <p:txBody>
          <a:bodyPr/>
          <a:lstStyle/>
          <a:p>
            <a:r>
              <a:rPr lang="en-US" dirty="0"/>
              <a:t>Learn the different scenarios for authentication</a:t>
            </a:r>
          </a:p>
        </p:txBody>
      </p:sp>
    </p:spTree>
    <p:extLst>
      <p:ext uri="{BB962C8B-B14F-4D97-AF65-F5344CB8AC3E}">
        <p14:creationId xmlns:p14="http://schemas.microsoft.com/office/powerpoint/2010/main" val="4052796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1BE0-D467-4D03-B090-FED73DB4B33B}"/>
              </a:ext>
            </a:extLst>
          </p:cNvPr>
          <p:cNvSpPr>
            <a:spLocks noGrp="1"/>
          </p:cNvSpPr>
          <p:nvPr>
            <p:ph type="title"/>
          </p:nvPr>
        </p:nvSpPr>
        <p:spPr/>
        <p:txBody>
          <a:bodyPr/>
          <a:lstStyle/>
          <a:p>
            <a:r>
              <a:rPr lang="en-US"/>
              <a:t>OAuth 2.0 Flows</a:t>
            </a:r>
          </a:p>
        </p:txBody>
      </p:sp>
      <p:graphicFrame>
        <p:nvGraphicFramePr>
          <p:cNvPr id="5" name="Table 4">
            <a:extLst>
              <a:ext uri="{FF2B5EF4-FFF2-40B4-BE49-F238E27FC236}">
                <a16:creationId xmlns:a16="http://schemas.microsoft.com/office/drawing/2014/main" id="{D4606BDC-A9B7-46DF-8A72-ACC061AF72BC}"/>
              </a:ext>
            </a:extLst>
          </p:cNvPr>
          <p:cNvGraphicFramePr>
            <a:graphicFrameLocks noGrp="1"/>
          </p:cNvGraphicFramePr>
          <p:nvPr/>
        </p:nvGraphicFramePr>
        <p:xfrm>
          <a:off x="179998" y="884085"/>
          <a:ext cx="11550449" cy="5855507"/>
        </p:xfrm>
        <a:graphic>
          <a:graphicData uri="http://schemas.openxmlformats.org/drawingml/2006/table">
            <a:tbl>
              <a:tblPr firstRow="1" bandRow="1">
                <a:tableStyleId>{5C22544A-7EE6-4342-B048-85BDC9FD1C3A}</a:tableStyleId>
              </a:tblPr>
              <a:tblGrid>
                <a:gridCol w="1554801">
                  <a:extLst>
                    <a:ext uri="{9D8B030D-6E8A-4147-A177-3AD203B41FA5}">
                      <a16:colId xmlns:a16="http://schemas.microsoft.com/office/drawing/2014/main" val="20000"/>
                    </a:ext>
                  </a:extLst>
                </a:gridCol>
                <a:gridCol w="1083183">
                  <a:extLst>
                    <a:ext uri="{9D8B030D-6E8A-4147-A177-3AD203B41FA5}">
                      <a16:colId xmlns:a16="http://schemas.microsoft.com/office/drawing/2014/main" val="2737673397"/>
                    </a:ext>
                  </a:extLst>
                </a:gridCol>
                <a:gridCol w="1130869">
                  <a:extLst>
                    <a:ext uri="{9D8B030D-6E8A-4147-A177-3AD203B41FA5}">
                      <a16:colId xmlns:a16="http://schemas.microsoft.com/office/drawing/2014/main" val="2197251155"/>
                    </a:ext>
                  </a:extLst>
                </a:gridCol>
                <a:gridCol w="1130869">
                  <a:extLst>
                    <a:ext uri="{9D8B030D-6E8A-4147-A177-3AD203B41FA5}">
                      <a16:colId xmlns:a16="http://schemas.microsoft.com/office/drawing/2014/main" val="4267198594"/>
                    </a:ext>
                  </a:extLst>
                </a:gridCol>
                <a:gridCol w="6650727">
                  <a:extLst>
                    <a:ext uri="{9D8B030D-6E8A-4147-A177-3AD203B41FA5}">
                      <a16:colId xmlns:a16="http://schemas.microsoft.com/office/drawing/2014/main" val="20001"/>
                    </a:ext>
                  </a:extLst>
                </a:gridCol>
              </a:tblGrid>
              <a:tr h="422048">
                <a:tc>
                  <a:txBody>
                    <a:bodyPr/>
                    <a:lstStyle/>
                    <a:p>
                      <a:r>
                        <a:rPr lang="en-US" sz="1800" dirty="0"/>
                        <a:t>Flow name</a:t>
                      </a:r>
                    </a:p>
                  </a:txBody>
                  <a:tcPr marL="89642" marR="89642" marT="44821" marB="44821"/>
                </a:tc>
                <a:tc>
                  <a:txBody>
                    <a:bodyPr/>
                    <a:lstStyle/>
                    <a:p>
                      <a:r>
                        <a:rPr lang="en-US" sz="1800" dirty="0"/>
                        <a:t>User?</a:t>
                      </a:r>
                    </a:p>
                  </a:txBody>
                  <a:tcPr marL="89642" marR="89642" marT="44821" marB="44821"/>
                </a:tc>
                <a:tc>
                  <a:txBody>
                    <a:bodyPr/>
                    <a:lstStyle/>
                    <a:p>
                      <a:r>
                        <a:rPr lang="en-US" sz="1800" dirty="0"/>
                        <a:t>Browser?</a:t>
                      </a:r>
                    </a:p>
                  </a:txBody>
                  <a:tcPr marL="89642" marR="89642" marT="44821" marB="44821"/>
                </a:tc>
                <a:tc>
                  <a:txBody>
                    <a:bodyPr/>
                    <a:lstStyle/>
                    <a:p>
                      <a:r>
                        <a:rPr lang="en-US" sz="1800" dirty="0"/>
                        <a:t>Client</a:t>
                      </a:r>
                    </a:p>
                    <a:p>
                      <a:r>
                        <a:rPr lang="en-US" sz="1800" dirty="0"/>
                        <a:t>type</a:t>
                      </a:r>
                    </a:p>
                  </a:txBody>
                  <a:tcPr marL="89642" marR="89642" marT="44821" marB="44821"/>
                </a:tc>
                <a:tc>
                  <a:txBody>
                    <a:bodyPr/>
                    <a:lstStyle/>
                    <a:p>
                      <a:r>
                        <a:rPr lang="en-US" sz="1800"/>
                        <a:t>Typical scenario</a:t>
                      </a:r>
                    </a:p>
                  </a:txBody>
                  <a:tcPr marL="89642" marR="89642" marT="44821" marB="44821"/>
                </a:tc>
                <a:extLst>
                  <a:ext uri="{0D108BD9-81ED-4DB2-BD59-A6C34878D82A}">
                    <a16:rowId xmlns:a16="http://schemas.microsoft.com/office/drawing/2014/main" val="10000"/>
                  </a:ext>
                </a:extLst>
              </a:tr>
              <a:tr h="740149">
                <a:tc>
                  <a:txBody>
                    <a:bodyPr/>
                    <a:lstStyle/>
                    <a:p>
                      <a:r>
                        <a:rPr lang="en-US" sz="1800" b="1" dirty="0"/>
                        <a:t>Client</a:t>
                      </a:r>
                      <a:r>
                        <a:rPr lang="en-US" sz="1800" b="1" baseline="0" dirty="0"/>
                        <a:t> credential</a:t>
                      </a:r>
                      <a:endParaRPr lang="en-US" sz="1800" b="1" dirty="0"/>
                    </a:p>
                  </a:txBody>
                  <a:tcPr marL="89642" marR="89642" marT="44821" marB="44821">
                    <a:lnB w="12700" cap="flat" cmpd="sng" algn="ctr">
                      <a:solidFill>
                        <a:schemeClr val="tx1"/>
                      </a:solidFill>
                      <a:prstDash val="solid"/>
                      <a:round/>
                      <a:headEnd type="none" w="med" len="med"/>
                      <a:tailEnd type="none" w="med" len="med"/>
                    </a:lnB>
                  </a:tcPr>
                </a:tc>
                <a:tc>
                  <a:txBody>
                    <a:bodyPr/>
                    <a:lstStyle/>
                    <a:p>
                      <a:r>
                        <a:rPr lang="en-US" sz="1800" dirty="0"/>
                        <a:t>N</a:t>
                      </a:r>
                    </a:p>
                  </a:txBody>
                  <a:tcPr marL="89642" marR="89642" marT="44821" marB="44821">
                    <a:lnB w="12700" cap="flat" cmpd="sng" algn="ctr">
                      <a:solidFill>
                        <a:schemeClr val="tx1"/>
                      </a:solidFill>
                      <a:prstDash val="solid"/>
                      <a:round/>
                      <a:headEnd type="none" w="med" len="med"/>
                      <a:tailEnd type="none" w="med" len="med"/>
                    </a:lnB>
                  </a:tcPr>
                </a:tc>
                <a:tc>
                  <a:txBody>
                    <a:bodyPr/>
                    <a:lstStyle/>
                    <a:p>
                      <a:r>
                        <a:rPr lang="en-US" sz="1800" dirty="0"/>
                        <a:t>N</a:t>
                      </a:r>
                    </a:p>
                  </a:txBody>
                  <a:tcPr marL="89642" marR="89642" marT="44821" marB="44821">
                    <a:lnB w="12700" cap="flat" cmpd="sng" algn="ctr">
                      <a:solidFill>
                        <a:schemeClr val="tx1"/>
                      </a:solidFill>
                      <a:prstDash val="solid"/>
                      <a:round/>
                      <a:headEnd type="none" w="med" len="med"/>
                      <a:tailEnd type="none" w="med" len="med"/>
                    </a:lnB>
                  </a:tcPr>
                </a:tc>
                <a:tc>
                  <a:txBody>
                    <a:bodyPr/>
                    <a:lstStyle/>
                    <a:p>
                      <a:r>
                        <a:rPr lang="en-US" sz="1800" dirty="0"/>
                        <a:t>C</a:t>
                      </a:r>
                    </a:p>
                  </a:txBody>
                  <a:tcPr marL="89642" marR="89642" marT="44821" marB="44821">
                    <a:lnB w="12700" cap="flat" cmpd="sng" algn="ctr">
                      <a:solidFill>
                        <a:schemeClr val="tx1"/>
                      </a:solidFill>
                      <a:prstDash val="solid"/>
                      <a:round/>
                      <a:headEnd type="none" w="med" len="med"/>
                      <a:tailEnd type="none" w="med" len="med"/>
                    </a:lnB>
                  </a:tcPr>
                </a:tc>
                <a:tc>
                  <a:txBody>
                    <a:bodyPr/>
                    <a:lstStyle/>
                    <a:p>
                      <a:r>
                        <a:rPr lang="en-US" sz="1800" dirty="0"/>
                        <a:t>Back-end service/daemon. Use X509 for stronger auth.</a:t>
                      </a:r>
                    </a:p>
                  </a:txBody>
                  <a:tcPr marL="89642" marR="89642" marT="44821" marB="44821">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1813414"/>
                  </a:ext>
                </a:extLst>
              </a:tr>
              <a:tr h="740149">
                <a:tc rowSpan="2">
                  <a:txBody>
                    <a:bodyPr/>
                    <a:lstStyle/>
                    <a:p>
                      <a:r>
                        <a:rPr lang="en-US" sz="1800" b="1" dirty="0"/>
                        <a:t>Authorization code grant</a:t>
                      </a:r>
                    </a:p>
                    <a:p>
                      <a:endParaRPr lang="en-US" sz="1800" b="1" dirty="0"/>
                    </a:p>
                    <a:p>
                      <a:r>
                        <a:rPr lang="en-US" sz="1800" b="1" dirty="0"/>
                        <a:t>w/ PKCE</a:t>
                      </a:r>
                    </a:p>
                  </a:txBody>
                  <a:tcPr marL="89642" marR="89642" marT="44821" marB="44821">
                    <a:lnT w="12700" cap="flat" cmpd="sng" algn="ctr">
                      <a:solidFill>
                        <a:schemeClr val="tx1"/>
                      </a:solidFill>
                      <a:prstDash val="solid"/>
                      <a:round/>
                      <a:headEnd type="none" w="med" len="med"/>
                      <a:tailEnd type="none" w="med" len="med"/>
                    </a:lnT>
                  </a:tcPr>
                </a:tc>
                <a:tc>
                  <a:txBody>
                    <a:bodyPr/>
                    <a:lstStyle/>
                    <a:p>
                      <a:r>
                        <a:rPr lang="en-US" sz="1800" dirty="0"/>
                        <a:t>Y</a:t>
                      </a:r>
                    </a:p>
                  </a:txBody>
                  <a:tcPr marL="89642" marR="89642" marT="44821" marB="44821">
                    <a:lnT w="12700" cap="flat" cmpd="sng" algn="ctr">
                      <a:solidFill>
                        <a:schemeClr val="tx1"/>
                      </a:solidFill>
                      <a:prstDash val="solid"/>
                      <a:round/>
                      <a:headEnd type="none" w="med" len="med"/>
                      <a:tailEnd type="none" w="med" len="med"/>
                    </a:lnT>
                  </a:tcPr>
                </a:tc>
                <a:tc>
                  <a:txBody>
                    <a:bodyPr/>
                    <a:lstStyle/>
                    <a:p>
                      <a:r>
                        <a:rPr lang="en-US" sz="1800" dirty="0"/>
                        <a:t>Y</a:t>
                      </a:r>
                    </a:p>
                  </a:txBody>
                  <a:tcPr marL="89642" marR="89642" marT="44821" marB="44821">
                    <a:lnT w="12700" cap="flat" cmpd="sng" algn="ctr">
                      <a:solidFill>
                        <a:schemeClr val="tx1"/>
                      </a:solidFill>
                      <a:prstDash val="solid"/>
                      <a:round/>
                      <a:headEnd type="none" w="med" len="med"/>
                      <a:tailEnd type="none" w="med" len="med"/>
                    </a:lnT>
                  </a:tcPr>
                </a:tc>
                <a:tc>
                  <a:txBody>
                    <a:bodyPr/>
                    <a:lstStyle/>
                    <a:p>
                      <a:r>
                        <a:rPr lang="en-US" sz="1800" dirty="0"/>
                        <a:t>C</a:t>
                      </a:r>
                    </a:p>
                  </a:txBody>
                  <a:tcPr marL="89642" marR="89642" marT="44821" marB="44821">
                    <a:lnT w="12700" cap="flat" cmpd="sng" algn="ctr">
                      <a:solidFill>
                        <a:schemeClr val="tx1"/>
                      </a:solidFill>
                      <a:prstDash val="solid"/>
                      <a:round/>
                      <a:headEnd type="none" w="med" len="med"/>
                      <a:tailEnd type="none" w="med" len="med"/>
                    </a:lnT>
                  </a:tcPr>
                </a:tc>
                <a:tc>
                  <a:txBody>
                    <a:bodyPr/>
                    <a:lstStyle/>
                    <a:p>
                      <a:r>
                        <a:rPr lang="en-US" sz="1800" dirty="0"/>
                        <a:t>Web Apps</a:t>
                      </a:r>
                    </a:p>
                  </a:txBody>
                  <a:tcPr marL="89642" marR="89642" marT="44821" marB="4482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740149">
                <a:tc vMerge="1">
                  <a:txBody>
                    <a:bodyPr/>
                    <a:lstStyle/>
                    <a:p>
                      <a:endParaRPr lang="en-US" sz="1800" dirty="0"/>
                    </a:p>
                  </a:txBody>
                  <a:tcPr marL="89642" marR="89642" marT="44821" marB="44821"/>
                </a:tc>
                <a:tc>
                  <a:txBody>
                    <a:bodyPr/>
                    <a:lstStyle/>
                    <a:p>
                      <a:r>
                        <a:rPr lang="en-US" sz="1800" dirty="0"/>
                        <a:t>Y</a:t>
                      </a:r>
                    </a:p>
                  </a:txBody>
                  <a:tcPr marL="89642" marR="89642" marT="44821" marB="44821"/>
                </a:tc>
                <a:tc>
                  <a:txBody>
                    <a:bodyPr/>
                    <a:lstStyle/>
                    <a:p>
                      <a:r>
                        <a:rPr lang="en-US" sz="1800" dirty="0"/>
                        <a:t>Y</a:t>
                      </a:r>
                    </a:p>
                  </a:txBody>
                  <a:tcPr marL="89642" marR="89642" marT="44821" marB="44821"/>
                </a:tc>
                <a:tc>
                  <a:txBody>
                    <a:bodyPr/>
                    <a:lstStyle/>
                    <a:p>
                      <a:r>
                        <a:rPr lang="en-US" sz="1800" dirty="0"/>
                        <a:t>P</a:t>
                      </a:r>
                    </a:p>
                  </a:txBody>
                  <a:tcPr marL="89642" marR="89642" marT="44821" marB="44821"/>
                </a:tc>
                <a:tc>
                  <a:txBody>
                    <a:bodyPr/>
                    <a:lstStyle/>
                    <a:p>
                      <a:r>
                        <a:rPr lang="en-US" sz="1800" dirty="0"/>
                        <a:t>Mobile apps, SPA (not yet supported by many toolkits and STS’)</a:t>
                      </a:r>
                    </a:p>
                  </a:txBody>
                  <a:tcPr marL="89642" marR="89642" marT="44821" marB="44821"/>
                </a:tc>
                <a:extLst>
                  <a:ext uri="{0D108BD9-81ED-4DB2-BD59-A6C34878D82A}">
                    <a16:rowId xmlns:a16="http://schemas.microsoft.com/office/drawing/2014/main" val="1159508614"/>
                  </a:ext>
                </a:extLst>
              </a:tr>
              <a:tr h="776331">
                <a:tc>
                  <a:txBody>
                    <a:bodyPr/>
                    <a:lstStyle/>
                    <a:p>
                      <a:r>
                        <a:rPr lang="en-US" sz="1800" b="1" dirty="0"/>
                        <a:t>Implicit flow</a:t>
                      </a:r>
                    </a:p>
                  </a:txBody>
                  <a:tcPr marL="89642" marR="89642" marT="44821" marB="44821"/>
                </a:tc>
                <a:tc>
                  <a:txBody>
                    <a:bodyPr/>
                    <a:lstStyle/>
                    <a:p>
                      <a:r>
                        <a:rPr lang="en-US" sz="1800" dirty="0"/>
                        <a:t>Y</a:t>
                      </a:r>
                    </a:p>
                  </a:txBody>
                  <a:tcPr marL="89642" marR="89642" marT="44821" marB="44821"/>
                </a:tc>
                <a:tc>
                  <a:txBody>
                    <a:bodyPr/>
                    <a:lstStyle/>
                    <a:p>
                      <a:r>
                        <a:rPr lang="en-US" sz="1800" dirty="0"/>
                        <a:t>?</a:t>
                      </a:r>
                    </a:p>
                  </a:txBody>
                  <a:tcPr marL="89642" marR="89642" marT="44821" marB="44821"/>
                </a:tc>
                <a:tc>
                  <a:txBody>
                    <a:bodyPr/>
                    <a:lstStyle/>
                    <a:p>
                      <a:r>
                        <a:rPr lang="en-US" sz="1800" dirty="0"/>
                        <a:t>P</a:t>
                      </a:r>
                    </a:p>
                  </a:txBody>
                  <a:tcPr marL="89642" marR="89642" marT="44821" marB="44821"/>
                </a:tc>
                <a:tc>
                  <a:txBody>
                    <a:bodyPr/>
                    <a:lstStyle/>
                    <a:p>
                      <a:r>
                        <a:rPr lang="en-US" sz="1800" dirty="0"/>
                        <a:t>SPA</a:t>
                      </a:r>
                    </a:p>
                  </a:txBody>
                  <a:tcPr marL="89642" marR="89642" marT="44821" marB="44821"/>
                </a:tc>
                <a:extLst>
                  <a:ext uri="{0D108BD9-81ED-4DB2-BD59-A6C34878D82A}">
                    <a16:rowId xmlns:a16="http://schemas.microsoft.com/office/drawing/2014/main" val="10002"/>
                  </a:ext>
                </a:extLst>
              </a:tr>
              <a:tr h="740149">
                <a:tc>
                  <a:txBody>
                    <a:bodyPr/>
                    <a:lstStyle/>
                    <a:p>
                      <a:r>
                        <a:rPr lang="en-US" sz="1800" b="1" dirty="0"/>
                        <a:t>Device code flow</a:t>
                      </a:r>
                    </a:p>
                  </a:txBody>
                  <a:tcPr marL="89642" marR="89642" marT="44821" marB="44821"/>
                </a:tc>
                <a:tc>
                  <a:txBody>
                    <a:bodyPr/>
                    <a:lstStyle/>
                    <a:p>
                      <a:r>
                        <a:rPr lang="en-US" sz="1800" dirty="0"/>
                        <a:t>Y</a:t>
                      </a:r>
                    </a:p>
                  </a:txBody>
                  <a:tcPr marL="89642" marR="89642" marT="44821" marB="44821"/>
                </a:tc>
                <a:tc>
                  <a:txBody>
                    <a:bodyPr/>
                    <a:lstStyle/>
                    <a:p>
                      <a:r>
                        <a:rPr lang="en-US" sz="1800" dirty="0"/>
                        <a:t>N</a:t>
                      </a:r>
                    </a:p>
                  </a:txBody>
                  <a:tcPr marL="89642" marR="89642" marT="44821" marB="44821"/>
                </a:tc>
                <a:tc>
                  <a:txBody>
                    <a:bodyPr/>
                    <a:lstStyle/>
                    <a:p>
                      <a:r>
                        <a:rPr lang="en-US" sz="1800" dirty="0"/>
                        <a:t>P</a:t>
                      </a:r>
                    </a:p>
                  </a:txBody>
                  <a:tcPr marL="89642" marR="89642" marT="44821" marB="44821"/>
                </a:tc>
                <a:tc>
                  <a:txBody>
                    <a:bodyPr/>
                    <a:lstStyle/>
                    <a:p>
                      <a:r>
                        <a:rPr lang="en-US" sz="1800" dirty="0"/>
                        <a:t>Browser-less public devices (e.g. thermostat, TV)</a:t>
                      </a:r>
                    </a:p>
                  </a:txBody>
                  <a:tcPr marL="89642" marR="89642" marT="44821" marB="44821"/>
                </a:tc>
                <a:extLst>
                  <a:ext uri="{0D108BD9-81ED-4DB2-BD59-A6C34878D82A}">
                    <a16:rowId xmlns:a16="http://schemas.microsoft.com/office/drawing/2014/main" val="4269179643"/>
                  </a:ext>
                </a:extLst>
              </a:tr>
              <a:tr h="740149">
                <a:tc>
                  <a:txBody>
                    <a:bodyPr/>
                    <a:lstStyle/>
                    <a:p>
                      <a:r>
                        <a:rPr lang="en-US" sz="1800" b="1" dirty="0"/>
                        <a:t>Extension flow (OBO)</a:t>
                      </a:r>
                    </a:p>
                  </a:txBody>
                  <a:tcPr marL="89642" marR="89642" marT="44821" marB="44821"/>
                </a:tc>
                <a:tc>
                  <a:txBody>
                    <a:bodyPr/>
                    <a:lstStyle/>
                    <a:p>
                      <a:r>
                        <a:rPr lang="en-US" sz="1800" dirty="0"/>
                        <a:t>Y</a:t>
                      </a:r>
                    </a:p>
                  </a:txBody>
                  <a:tcPr marL="89642" marR="89642" marT="44821" marB="44821"/>
                </a:tc>
                <a:tc>
                  <a:txBody>
                    <a:bodyPr/>
                    <a:lstStyle/>
                    <a:p>
                      <a:r>
                        <a:rPr lang="en-US" sz="1800" dirty="0"/>
                        <a:t>N</a:t>
                      </a:r>
                    </a:p>
                  </a:txBody>
                  <a:tcPr marL="89642" marR="89642" marT="44821" marB="44821"/>
                </a:tc>
                <a:tc>
                  <a:txBody>
                    <a:bodyPr/>
                    <a:lstStyle/>
                    <a:p>
                      <a:r>
                        <a:rPr lang="en-US" sz="1800" dirty="0"/>
                        <a:t>C</a:t>
                      </a:r>
                    </a:p>
                  </a:txBody>
                  <a:tcPr marL="89642" marR="89642" marT="44821" marB="44821"/>
                </a:tc>
                <a:tc>
                  <a:txBody>
                    <a:bodyPr/>
                    <a:lstStyle/>
                    <a:p>
                      <a:r>
                        <a:rPr lang="en-US" sz="1800" dirty="0"/>
                        <a:t>Multi-tier API. Can also be used to exchange a SAML token for JWT.</a:t>
                      </a:r>
                    </a:p>
                  </a:txBody>
                  <a:tcPr marL="89642" marR="89642" marT="44821" marB="44821"/>
                </a:tc>
                <a:extLst>
                  <a:ext uri="{0D108BD9-81ED-4DB2-BD59-A6C34878D82A}">
                    <a16:rowId xmlns:a16="http://schemas.microsoft.com/office/drawing/2014/main" val="10004"/>
                  </a:ext>
                </a:extLst>
              </a:tr>
              <a:tr h="740149">
                <a:tc>
                  <a:txBody>
                    <a:bodyPr/>
                    <a:lstStyle/>
                    <a:p>
                      <a:r>
                        <a:rPr lang="en-US" sz="1800" b="1" dirty="0"/>
                        <a:t>Resource owner </a:t>
                      </a:r>
                      <a:r>
                        <a:rPr lang="en-US" sz="1800" b="1" dirty="0" err="1"/>
                        <a:t>pwd</a:t>
                      </a:r>
                      <a:endParaRPr lang="en-US" sz="1800" b="1" dirty="0"/>
                    </a:p>
                  </a:txBody>
                  <a:tcPr marL="89642" marR="89642" marT="44821" marB="44821"/>
                </a:tc>
                <a:tc>
                  <a:txBody>
                    <a:bodyPr/>
                    <a:lstStyle/>
                    <a:p>
                      <a:r>
                        <a:rPr lang="en-US" sz="1800" dirty="0"/>
                        <a:t>Y</a:t>
                      </a:r>
                    </a:p>
                  </a:txBody>
                  <a:tcPr marL="89642" marR="89642" marT="44821" marB="44821"/>
                </a:tc>
                <a:tc>
                  <a:txBody>
                    <a:bodyPr/>
                    <a:lstStyle/>
                    <a:p>
                      <a:r>
                        <a:rPr lang="en-US" sz="1800" dirty="0"/>
                        <a:t>N</a:t>
                      </a:r>
                    </a:p>
                  </a:txBody>
                  <a:tcPr marL="89642" marR="89642" marT="44821" marB="44821"/>
                </a:tc>
                <a:tc>
                  <a:txBody>
                    <a:bodyPr/>
                    <a:lstStyle/>
                    <a:p>
                      <a:r>
                        <a:rPr lang="en-US" sz="1800" dirty="0"/>
                        <a:t>P</a:t>
                      </a:r>
                    </a:p>
                  </a:txBody>
                  <a:tcPr marL="89642" marR="89642" marT="44821" marB="44821"/>
                </a:tc>
                <a:tc>
                  <a:txBody>
                    <a:bodyPr/>
                    <a:lstStyle/>
                    <a:p>
                      <a:r>
                        <a:rPr lang="en-US" sz="1800" dirty="0"/>
                        <a:t>If all else fails, e.g. un-attended use of services requiring attended use (e.g. testing, offline mailbox processing)</a:t>
                      </a:r>
                    </a:p>
                  </a:txBody>
                  <a:tcPr marL="89642" marR="89642" marT="44821" marB="44821"/>
                </a:tc>
                <a:extLst>
                  <a:ext uri="{0D108BD9-81ED-4DB2-BD59-A6C34878D82A}">
                    <a16:rowId xmlns:a16="http://schemas.microsoft.com/office/drawing/2014/main" val="866821272"/>
                  </a:ext>
                </a:extLst>
              </a:tr>
            </a:tbl>
          </a:graphicData>
        </a:graphic>
      </p:graphicFrame>
    </p:spTree>
    <p:extLst>
      <p:ext uri="{BB962C8B-B14F-4D97-AF65-F5344CB8AC3E}">
        <p14:creationId xmlns:p14="http://schemas.microsoft.com/office/powerpoint/2010/main" val="4058391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a:extLst>
              <a:ext uri="{FF2B5EF4-FFF2-40B4-BE49-F238E27FC236}">
                <a16:creationId xmlns:a16="http://schemas.microsoft.com/office/drawing/2014/main" id="{7F08A8C8-526A-4D57-85EB-C58E759A4611}"/>
              </a:ext>
            </a:extLst>
          </p:cNvPr>
          <p:cNvCxnSpPr>
            <a:cxnSpLocks/>
            <a:stCxn id="41" idx="3"/>
            <a:endCxn id="32" idx="1"/>
          </p:cNvCxnSpPr>
          <p:nvPr/>
        </p:nvCxnSpPr>
        <p:spPr>
          <a:xfrm>
            <a:off x="2107344" y="2568845"/>
            <a:ext cx="5116605" cy="86432"/>
          </a:xfrm>
          <a:prstGeom prst="line">
            <a:avLst/>
          </a:prstGeom>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5A8EFA8C-321E-4F8A-BE3F-A6DCEF6DD5C4}"/>
              </a:ext>
            </a:extLst>
          </p:cNvPr>
          <p:cNvSpPr>
            <a:spLocks noGrp="1"/>
          </p:cNvSpPr>
          <p:nvPr>
            <p:ph type="title"/>
          </p:nvPr>
        </p:nvSpPr>
        <p:spPr/>
        <p:txBody>
          <a:bodyPr/>
          <a:lstStyle/>
          <a:p>
            <a:r>
              <a:rPr lang="en-US"/>
              <a:t>Scenarios</a:t>
            </a:r>
          </a:p>
        </p:txBody>
      </p:sp>
      <p:pic>
        <p:nvPicPr>
          <p:cNvPr id="8" name="Graphic 7" descr="Man">
            <a:extLst>
              <a:ext uri="{FF2B5EF4-FFF2-40B4-BE49-F238E27FC236}">
                <a16:creationId xmlns:a16="http://schemas.microsoft.com/office/drawing/2014/main" id="{39A89C86-9ADA-48AA-838A-239B7528263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7079" y="1613599"/>
            <a:ext cx="914270" cy="914270"/>
          </a:xfrm>
          <a:prstGeom prst="rect">
            <a:avLst/>
          </a:prstGeom>
        </p:spPr>
      </p:pic>
      <p:pic>
        <p:nvPicPr>
          <p:cNvPr id="10" name="Graphic 9" descr="Monitor">
            <a:extLst>
              <a:ext uri="{FF2B5EF4-FFF2-40B4-BE49-F238E27FC236}">
                <a16:creationId xmlns:a16="http://schemas.microsoft.com/office/drawing/2014/main" id="{B8C144AD-5F87-467F-A78A-604ACA8EEAA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6472" y="1016830"/>
            <a:ext cx="914270" cy="914270"/>
          </a:xfrm>
          <a:prstGeom prst="rect">
            <a:avLst/>
          </a:prstGeom>
        </p:spPr>
      </p:pic>
      <p:pic>
        <p:nvPicPr>
          <p:cNvPr id="15" name="Graphic 14" descr="Man">
            <a:extLst>
              <a:ext uri="{FF2B5EF4-FFF2-40B4-BE49-F238E27FC236}">
                <a16:creationId xmlns:a16="http://schemas.microsoft.com/office/drawing/2014/main" id="{26851C23-93E1-4906-A39D-2E9E933DE00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6450" y="3066628"/>
            <a:ext cx="914270" cy="914270"/>
          </a:xfrm>
          <a:prstGeom prst="rect">
            <a:avLst/>
          </a:prstGeom>
        </p:spPr>
      </p:pic>
      <p:pic>
        <p:nvPicPr>
          <p:cNvPr id="16" name="Graphic 15" descr="Smart Phone">
            <a:extLst>
              <a:ext uri="{FF2B5EF4-FFF2-40B4-BE49-F238E27FC236}">
                <a16:creationId xmlns:a16="http://schemas.microsoft.com/office/drawing/2014/main" id="{D42D5B65-C57A-4952-8245-E5CD47D106B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93074" y="3092008"/>
            <a:ext cx="914270" cy="914270"/>
          </a:xfrm>
          <a:prstGeom prst="rect">
            <a:avLst/>
          </a:prstGeom>
        </p:spPr>
      </p:pic>
      <p:sp>
        <p:nvSpPr>
          <p:cNvPr id="18" name="TextBox 17">
            <a:extLst>
              <a:ext uri="{FF2B5EF4-FFF2-40B4-BE49-F238E27FC236}">
                <a16:creationId xmlns:a16="http://schemas.microsoft.com/office/drawing/2014/main" id="{B3B0BB68-B6DA-4ACC-AE30-F764FA9CD4BD}"/>
              </a:ext>
            </a:extLst>
          </p:cNvPr>
          <p:cNvSpPr txBox="1"/>
          <p:nvPr/>
        </p:nvSpPr>
        <p:spPr>
          <a:xfrm>
            <a:off x="1196746" y="1233163"/>
            <a:ext cx="756938" cy="369332"/>
          </a:xfrm>
          <a:prstGeom prst="rect">
            <a:avLst/>
          </a:prstGeom>
          <a:noFill/>
        </p:spPr>
        <p:txBody>
          <a:bodyPr wrap="none" rtlCol="0">
            <a:spAutoFit/>
          </a:bodyPr>
          <a:lstStyle/>
          <a:p>
            <a:r>
              <a:rPr lang="en-US" dirty="0"/>
              <a:t>HTML</a:t>
            </a:r>
          </a:p>
        </p:txBody>
      </p:sp>
      <p:sp>
        <p:nvSpPr>
          <p:cNvPr id="19" name="TextBox 18">
            <a:extLst>
              <a:ext uri="{FF2B5EF4-FFF2-40B4-BE49-F238E27FC236}">
                <a16:creationId xmlns:a16="http://schemas.microsoft.com/office/drawing/2014/main" id="{9DA3C9BF-A617-42CB-8375-6B97D7D402FF}"/>
              </a:ext>
            </a:extLst>
          </p:cNvPr>
          <p:cNvSpPr txBox="1"/>
          <p:nvPr/>
        </p:nvSpPr>
        <p:spPr>
          <a:xfrm>
            <a:off x="1107470" y="3955518"/>
            <a:ext cx="800219" cy="369332"/>
          </a:xfrm>
          <a:prstGeom prst="rect">
            <a:avLst/>
          </a:prstGeom>
          <a:noFill/>
        </p:spPr>
        <p:txBody>
          <a:bodyPr wrap="none" rtlCol="0">
            <a:spAutoFit/>
          </a:bodyPr>
          <a:lstStyle/>
          <a:p>
            <a:r>
              <a:rPr lang="en-US"/>
              <a:t>Native</a:t>
            </a:r>
          </a:p>
        </p:txBody>
      </p:sp>
      <p:sp>
        <p:nvSpPr>
          <p:cNvPr id="20" name="TextBox 19">
            <a:extLst>
              <a:ext uri="{FF2B5EF4-FFF2-40B4-BE49-F238E27FC236}">
                <a16:creationId xmlns:a16="http://schemas.microsoft.com/office/drawing/2014/main" id="{4B3E0A94-C0D5-4E26-BDF1-4FD1A84BCF20}"/>
              </a:ext>
            </a:extLst>
          </p:cNvPr>
          <p:cNvSpPr txBox="1"/>
          <p:nvPr/>
        </p:nvSpPr>
        <p:spPr>
          <a:xfrm>
            <a:off x="1306233" y="6499202"/>
            <a:ext cx="516873" cy="369332"/>
          </a:xfrm>
          <a:prstGeom prst="rect">
            <a:avLst/>
          </a:prstGeom>
          <a:noFill/>
        </p:spPr>
        <p:txBody>
          <a:bodyPr wrap="none" rtlCol="0">
            <a:spAutoFit/>
          </a:bodyPr>
          <a:lstStyle/>
          <a:p>
            <a:r>
              <a:rPr lang="en-US" dirty="0"/>
              <a:t>IOT</a:t>
            </a:r>
          </a:p>
        </p:txBody>
      </p:sp>
      <p:sp>
        <p:nvSpPr>
          <p:cNvPr id="23" name="TextBox 22">
            <a:extLst>
              <a:ext uri="{FF2B5EF4-FFF2-40B4-BE49-F238E27FC236}">
                <a16:creationId xmlns:a16="http://schemas.microsoft.com/office/drawing/2014/main" id="{B82108BB-219B-487B-B801-B2550320F5B1}"/>
              </a:ext>
            </a:extLst>
          </p:cNvPr>
          <p:cNvSpPr txBox="1"/>
          <p:nvPr/>
        </p:nvSpPr>
        <p:spPr>
          <a:xfrm>
            <a:off x="4733645" y="2454619"/>
            <a:ext cx="1098058" cy="369332"/>
          </a:xfrm>
          <a:prstGeom prst="rect">
            <a:avLst/>
          </a:prstGeom>
          <a:noFill/>
        </p:spPr>
        <p:txBody>
          <a:bodyPr wrap="none" rtlCol="0">
            <a:spAutoFit/>
          </a:bodyPr>
          <a:lstStyle/>
          <a:p>
            <a:r>
              <a:rPr lang="en-US" dirty="0"/>
              <a:t>Web App</a:t>
            </a:r>
          </a:p>
        </p:txBody>
      </p:sp>
      <p:sp>
        <p:nvSpPr>
          <p:cNvPr id="25" name="TextBox 24">
            <a:extLst>
              <a:ext uri="{FF2B5EF4-FFF2-40B4-BE49-F238E27FC236}">
                <a16:creationId xmlns:a16="http://schemas.microsoft.com/office/drawing/2014/main" id="{934CAF97-CF39-452A-AA54-786D57109902}"/>
              </a:ext>
            </a:extLst>
          </p:cNvPr>
          <p:cNvSpPr txBox="1"/>
          <p:nvPr/>
        </p:nvSpPr>
        <p:spPr>
          <a:xfrm>
            <a:off x="9646330" y="4224218"/>
            <a:ext cx="1197444" cy="369332"/>
          </a:xfrm>
          <a:prstGeom prst="rect">
            <a:avLst/>
          </a:prstGeom>
          <a:noFill/>
        </p:spPr>
        <p:txBody>
          <a:bodyPr wrap="none" rtlCol="0">
            <a:spAutoFit/>
          </a:bodyPr>
          <a:lstStyle/>
          <a:p>
            <a:r>
              <a:rPr lang="en-US" dirty="0"/>
              <a:t>Web API 2</a:t>
            </a:r>
          </a:p>
        </p:txBody>
      </p:sp>
      <p:cxnSp>
        <p:nvCxnSpPr>
          <p:cNvPr id="27" name="Straight Connector 26">
            <a:extLst>
              <a:ext uri="{FF2B5EF4-FFF2-40B4-BE49-F238E27FC236}">
                <a16:creationId xmlns:a16="http://schemas.microsoft.com/office/drawing/2014/main" id="{DA73F243-5000-4EB4-B6D0-30E00438F84B}"/>
              </a:ext>
            </a:extLst>
          </p:cNvPr>
          <p:cNvCxnSpPr>
            <a:cxnSpLocks/>
            <a:stCxn id="10" idx="3"/>
            <a:endCxn id="4" idx="1"/>
          </p:cNvCxnSpPr>
          <p:nvPr/>
        </p:nvCxnSpPr>
        <p:spPr>
          <a:xfrm>
            <a:off x="2080742" y="1473965"/>
            <a:ext cx="2714316" cy="665322"/>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C5F89083-CF9D-45F6-A2AD-96B46C45C3D4}"/>
              </a:ext>
            </a:extLst>
          </p:cNvPr>
          <p:cNvCxnSpPr>
            <a:cxnSpLocks/>
            <a:stCxn id="16" idx="3"/>
          </p:cNvCxnSpPr>
          <p:nvPr/>
        </p:nvCxnSpPr>
        <p:spPr>
          <a:xfrm>
            <a:off x="2107344" y="3549143"/>
            <a:ext cx="7468778" cy="186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81E358E-9D05-42D2-B694-7E8AE919152A}"/>
              </a:ext>
            </a:extLst>
          </p:cNvPr>
          <p:cNvCxnSpPr>
            <a:cxnSpLocks/>
          </p:cNvCxnSpPr>
          <p:nvPr/>
        </p:nvCxnSpPr>
        <p:spPr>
          <a:xfrm flipV="1">
            <a:off x="2141574" y="3767084"/>
            <a:ext cx="7505204" cy="1175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4709748-FC9B-431A-A01A-64D557D1044E}"/>
              </a:ext>
            </a:extLst>
          </p:cNvPr>
          <p:cNvCxnSpPr>
            <a:cxnSpLocks/>
          </p:cNvCxnSpPr>
          <p:nvPr/>
        </p:nvCxnSpPr>
        <p:spPr>
          <a:xfrm>
            <a:off x="8159568" y="2827942"/>
            <a:ext cx="1487210" cy="939143"/>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73537A2-7FBC-42E8-B67F-FB9BC929286D}"/>
              </a:ext>
            </a:extLst>
          </p:cNvPr>
          <p:cNvSpPr txBox="1"/>
          <p:nvPr/>
        </p:nvSpPr>
        <p:spPr>
          <a:xfrm>
            <a:off x="2202987" y="920334"/>
            <a:ext cx="1863065" cy="923330"/>
          </a:xfrm>
          <a:prstGeom prst="rect">
            <a:avLst/>
          </a:prstGeom>
          <a:solidFill>
            <a:schemeClr val="accent6">
              <a:lumMod val="40000"/>
              <a:lumOff val="60000"/>
            </a:schemeClr>
          </a:solidFill>
          <a:ln>
            <a:solidFill>
              <a:schemeClr val="tx1"/>
            </a:solidFill>
          </a:ln>
        </p:spPr>
        <p:txBody>
          <a:bodyPr wrap="square" rtlCol="0">
            <a:spAutoFit/>
          </a:bodyPr>
          <a:lstStyle/>
          <a:p>
            <a:r>
              <a:rPr lang="en-US" dirty="0" err="1"/>
              <a:t>OpenIDConnect</a:t>
            </a:r>
            <a:endParaRPr lang="en-US" dirty="0"/>
          </a:p>
          <a:p>
            <a:r>
              <a:rPr lang="en-US" dirty="0"/>
              <a:t>WS-Fed</a:t>
            </a:r>
          </a:p>
          <a:p>
            <a:r>
              <a:rPr lang="en-US" dirty="0"/>
              <a:t>SAML</a:t>
            </a:r>
          </a:p>
        </p:txBody>
      </p:sp>
      <p:sp>
        <p:nvSpPr>
          <p:cNvPr id="38" name="TextBox 37">
            <a:extLst>
              <a:ext uri="{FF2B5EF4-FFF2-40B4-BE49-F238E27FC236}">
                <a16:creationId xmlns:a16="http://schemas.microsoft.com/office/drawing/2014/main" id="{3F635CC9-4AE7-47D5-839A-88FCE5F9F335}"/>
              </a:ext>
            </a:extLst>
          </p:cNvPr>
          <p:cNvSpPr txBox="1"/>
          <p:nvPr/>
        </p:nvSpPr>
        <p:spPr>
          <a:xfrm>
            <a:off x="8629082" y="2540216"/>
            <a:ext cx="2287999" cy="646331"/>
          </a:xfrm>
          <a:prstGeom prst="rect">
            <a:avLst/>
          </a:prstGeom>
          <a:solidFill>
            <a:schemeClr val="accent6">
              <a:lumMod val="40000"/>
              <a:lumOff val="60000"/>
            </a:schemeClr>
          </a:solidFill>
          <a:ln>
            <a:solidFill>
              <a:schemeClr val="tx1"/>
            </a:solidFill>
          </a:ln>
        </p:spPr>
        <p:txBody>
          <a:bodyPr wrap="none" rtlCol="0">
            <a:spAutoFit/>
          </a:bodyPr>
          <a:lstStyle/>
          <a:p>
            <a:r>
              <a:rPr lang="en-US" dirty="0"/>
              <a:t>OAuth2</a:t>
            </a:r>
          </a:p>
          <a:p>
            <a:r>
              <a:rPr lang="en-US" dirty="0"/>
              <a:t>(Client Creds or OBO)</a:t>
            </a:r>
          </a:p>
        </p:txBody>
      </p:sp>
      <p:sp>
        <p:nvSpPr>
          <p:cNvPr id="39" name="TextBox 38">
            <a:extLst>
              <a:ext uri="{FF2B5EF4-FFF2-40B4-BE49-F238E27FC236}">
                <a16:creationId xmlns:a16="http://schemas.microsoft.com/office/drawing/2014/main" id="{989D5748-D67A-442C-82D1-6F6B3B768CA2}"/>
              </a:ext>
            </a:extLst>
          </p:cNvPr>
          <p:cNvSpPr txBox="1"/>
          <p:nvPr/>
        </p:nvSpPr>
        <p:spPr>
          <a:xfrm>
            <a:off x="2545222" y="4508514"/>
            <a:ext cx="1306961" cy="646331"/>
          </a:xfrm>
          <a:prstGeom prst="rect">
            <a:avLst/>
          </a:prstGeom>
          <a:solidFill>
            <a:schemeClr val="accent6">
              <a:lumMod val="40000"/>
              <a:lumOff val="60000"/>
            </a:schemeClr>
          </a:solidFill>
          <a:ln>
            <a:solidFill>
              <a:schemeClr val="tx1"/>
            </a:solidFill>
          </a:ln>
        </p:spPr>
        <p:txBody>
          <a:bodyPr wrap="none" rtlCol="0">
            <a:spAutoFit/>
          </a:bodyPr>
          <a:lstStyle/>
          <a:p>
            <a:r>
              <a:rPr lang="en-US" dirty="0"/>
              <a:t>OAuth2</a:t>
            </a:r>
          </a:p>
          <a:p>
            <a:r>
              <a:rPr lang="en-US" dirty="0"/>
              <a:t>Client creds</a:t>
            </a:r>
          </a:p>
        </p:txBody>
      </p:sp>
      <p:sp>
        <p:nvSpPr>
          <p:cNvPr id="40" name="TextBox 39">
            <a:extLst>
              <a:ext uri="{FF2B5EF4-FFF2-40B4-BE49-F238E27FC236}">
                <a16:creationId xmlns:a16="http://schemas.microsoft.com/office/drawing/2014/main" id="{F23B4472-58EC-4E14-A733-D5D7777EFB11}"/>
              </a:ext>
            </a:extLst>
          </p:cNvPr>
          <p:cNvSpPr txBox="1"/>
          <p:nvPr/>
        </p:nvSpPr>
        <p:spPr>
          <a:xfrm>
            <a:off x="2341229" y="3250132"/>
            <a:ext cx="2042739" cy="646331"/>
          </a:xfrm>
          <a:prstGeom prst="rect">
            <a:avLst/>
          </a:prstGeom>
          <a:solidFill>
            <a:schemeClr val="accent6">
              <a:lumMod val="40000"/>
              <a:lumOff val="60000"/>
            </a:schemeClr>
          </a:solidFill>
          <a:ln>
            <a:solidFill>
              <a:schemeClr val="tx1"/>
            </a:solidFill>
          </a:ln>
        </p:spPr>
        <p:txBody>
          <a:bodyPr wrap="none" rtlCol="0">
            <a:spAutoFit/>
          </a:bodyPr>
          <a:lstStyle/>
          <a:p>
            <a:r>
              <a:rPr lang="en-US" dirty="0"/>
              <a:t>[</a:t>
            </a:r>
            <a:r>
              <a:rPr lang="en-US" dirty="0" err="1"/>
              <a:t>OpenIDConnect</a:t>
            </a:r>
            <a:r>
              <a:rPr lang="en-US" dirty="0"/>
              <a:t>]</a:t>
            </a:r>
          </a:p>
          <a:p>
            <a:r>
              <a:rPr lang="en-US" dirty="0"/>
              <a:t>OAuth2 Auth Code</a:t>
            </a:r>
          </a:p>
        </p:txBody>
      </p:sp>
      <p:pic>
        <p:nvPicPr>
          <p:cNvPr id="4" name="Graphic 3" descr="Server">
            <a:extLst>
              <a:ext uri="{FF2B5EF4-FFF2-40B4-BE49-F238E27FC236}">
                <a16:creationId xmlns:a16="http://schemas.microsoft.com/office/drawing/2014/main" id="{E994E37E-8048-49A7-A59A-67DD25CEDCB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95058" y="1682087"/>
            <a:ext cx="914400" cy="914400"/>
          </a:xfrm>
          <a:prstGeom prst="rect">
            <a:avLst/>
          </a:prstGeom>
        </p:spPr>
      </p:pic>
      <p:pic>
        <p:nvPicPr>
          <p:cNvPr id="26" name="Graphic 25" descr="Server">
            <a:extLst>
              <a:ext uri="{FF2B5EF4-FFF2-40B4-BE49-F238E27FC236}">
                <a16:creationId xmlns:a16="http://schemas.microsoft.com/office/drawing/2014/main" id="{2904D104-C6A7-4C81-85B6-CD27782A47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16986" y="3326046"/>
            <a:ext cx="914400" cy="914400"/>
          </a:xfrm>
          <a:prstGeom prst="rect">
            <a:avLst/>
          </a:prstGeom>
        </p:spPr>
      </p:pic>
      <p:pic>
        <p:nvPicPr>
          <p:cNvPr id="32" name="Graphic 31" descr="Server">
            <a:extLst>
              <a:ext uri="{FF2B5EF4-FFF2-40B4-BE49-F238E27FC236}">
                <a16:creationId xmlns:a16="http://schemas.microsoft.com/office/drawing/2014/main" id="{A996403E-3484-429B-99F8-A1D91B12CE3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23949" y="2198077"/>
            <a:ext cx="914400" cy="914400"/>
          </a:xfrm>
          <a:prstGeom prst="rect">
            <a:avLst/>
          </a:prstGeom>
        </p:spPr>
      </p:pic>
      <p:cxnSp>
        <p:nvCxnSpPr>
          <p:cNvPr id="34" name="Straight Connector 33">
            <a:extLst>
              <a:ext uri="{FF2B5EF4-FFF2-40B4-BE49-F238E27FC236}">
                <a16:creationId xmlns:a16="http://schemas.microsoft.com/office/drawing/2014/main" id="{6750594D-4242-4730-8BC9-7B2A0F679EAC}"/>
              </a:ext>
            </a:extLst>
          </p:cNvPr>
          <p:cNvCxnSpPr>
            <a:cxnSpLocks/>
          </p:cNvCxnSpPr>
          <p:nvPr/>
        </p:nvCxnSpPr>
        <p:spPr>
          <a:xfrm>
            <a:off x="5565625" y="1913672"/>
            <a:ext cx="1839729" cy="614198"/>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368FB0B-ACDF-4CA2-80F8-F568A4D6F72A}"/>
              </a:ext>
            </a:extLst>
          </p:cNvPr>
          <p:cNvSpPr txBox="1"/>
          <p:nvPr/>
        </p:nvSpPr>
        <p:spPr>
          <a:xfrm>
            <a:off x="5867003" y="1870592"/>
            <a:ext cx="2124409" cy="646331"/>
          </a:xfrm>
          <a:prstGeom prst="rect">
            <a:avLst/>
          </a:prstGeom>
          <a:solidFill>
            <a:schemeClr val="accent6">
              <a:lumMod val="40000"/>
              <a:lumOff val="60000"/>
            </a:schemeClr>
          </a:solidFill>
          <a:ln>
            <a:solidFill>
              <a:schemeClr val="tx1"/>
            </a:solidFill>
          </a:ln>
        </p:spPr>
        <p:txBody>
          <a:bodyPr wrap="square" rtlCol="0">
            <a:spAutoFit/>
          </a:bodyPr>
          <a:lstStyle/>
          <a:p>
            <a:r>
              <a:rPr lang="en-US" dirty="0"/>
              <a:t>OAuth2 (Auth Code </a:t>
            </a:r>
          </a:p>
          <a:p>
            <a:r>
              <a:rPr lang="en-US" dirty="0"/>
              <a:t>or Client Creds)</a:t>
            </a:r>
          </a:p>
        </p:txBody>
      </p:sp>
      <p:pic>
        <p:nvPicPr>
          <p:cNvPr id="11" name="Graphic 10" descr="Scale">
            <a:extLst>
              <a:ext uri="{FF2B5EF4-FFF2-40B4-BE49-F238E27FC236}">
                <a16:creationId xmlns:a16="http://schemas.microsoft.com/office/drawing/2014/main" id="{BE9FC086-9101-4244-9BD4-8B44A2F72FC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07470" y="5747272"/>
            <a:ext cx="914400" cy="914400"/>
          </a:xfrm>
          <a:prstGeom prst="rect">
            <a:avLst/>
          </a:prstGeom>
        </p:spPr>
      </p:pic>
      <p:sp>
        <p:nvSpPr>
          <p:cNvPr id="36" name="TextBox 35">
            <a:extLst>
              <a:ext uri="{FF2B5EF4-FFF2-40B4-BE49-F238E27FC236}">
                <a16:creationId xmlns:a16="http://schemas.microsoft.com/office/drawing/2014/main" id="{0A910722-13D2-4A78-AA92-57EBFCA92966}"/>
              </a:ext>
            </a:extLst>
          </p:cNvPr>
          <p:cNvSpPr txBox="1"/>
          <p:nvPr/>
        </p:nvSpPr>
        <p:spPr>
          <a:xfrm>
            <a:off x="1137088" y="5220566"/>
            <a:ext cx="880049" cy="369332"/>
          </a:xfrm>
          <a:prstGeom prst="rect">
            <a:avLst/>
          </a:prstGeom>
          <a:noFill/>
        </p:spPr>
        <p:txBody>
          <a:bodyPr wrap="none" rtlCol="0">
            <a:spAutoFit/>
          </a:bodyPr>
          <a:lstStyle/>
          <a:p>
            <a:r>
              <a:rPr lang="en-US" dirty="0"/>
              <a:t>Service</a:t>
            </a:r>
          </a:p>
        </p:txBody>
      </p:sp>
      <p:pic>
        <p:nvPicPr>
          <p:cNvPr id="42" name="Graphic 41" descr="Server">
            <a:extLst>
              <a:ext uri="{FF2B5EF4-FFF2-40B4-BE49-F238E27FC236}">
                <a16:creationId xmlns:a16="http://schemas.microsoft.com/office/drawing/2014/main" id="{2FDD80C6-8531-42B6-87DC-D997A3295EC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7088" y="4456907"/>
            <a:ext cx="914400" cy="914400"/>
          </a:xfrm>
          <a:prstGeom prst="rect">
            <a:avLst/>
          </a:prstGeom>
        </p:spPr>
      </p:pic>
      <p:cxnSp>
        <p:nvCxnSpPr>
          <p:cNvPr id="43" name="Straight Connector 42">
            <a:extLst>
              <a:ext uri="{FF2B5EF4-FFF2-40B4-BE49-F238E27FC236}">
                <a16:creationId xmlns:a16="http://schemas.microsoft.com/office/drawing/2014/main" id="{D0D7C172-0AA1-4A40-BF8D-42FBCF181BF5}"/>
              </a:ext>
            </a:extLst>
          </p:cNvPr>
          <p:cNvCxnSpPr>
            <a:cxnSpLocks/>
          </p:cNvCxnSpPr>
          <p:nvPr/>
        </p:nvCxnSpPr>
        <p:spPr>
          <a:xfrm flipV="1">
            <a:off x="2175111" y="3818455"/>
            <a:ext cx="7401011" cy="2279886"/>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7897C07-7040-4CD7-8012-66EB7EA47B22}"/>
              </a:ext>
            </a:extLst>
          </p:cNvPr>
          <p:cNvSpPr txBox="1"/>
          <p:nvPr/>
        </p:nvSpPr>
        <p:spPr>
          <a:xfrm>
            <a:off x="2419494" y="5452010"/>
            <a:ext cx="1886208" cy="646331"/>
          </a:xfrm>
          <a:prstGeom prst="rect">
            <a:avLst/>
          </a:prstGeom>
          <a:solidFill>
            <a:schemeClr val="accent6">
              <a:lumMod val="40000"/>
              <a:lumOff val="60000"/>
            </a:schemeClr>
          </a:solidFill>
          <a:ln>
            <a:solidFill>
              <a:schemeClr val="tx1"/>
            </a:solidFill>
          </a:ln>
        </p:spPr>
        <p:txBody>
          <a:bodyPr wrap="square" rtlCol="0">
            <a:spAutoFit/>
          </a:bodyPr>
          <a:lstStyle/>
          <a:p>
            <a:r>
              <a:rPr lang="en-US" dirty="0"/>
              <a:t>OAuth2</a:t>
            </a:r>
          </a:p>
          <a:p>
            <a:r>
              <a:rPr lang="en-US" dirty="0"/>
              <a:t>Device Flow</a:t>
            </a:r>
          </a:p>
        </p:txBody>
      </p:sp>
      <p:sp>
        <p:nvSpPr>
          <p:cNvPr id="45" name="TextBox 44">
            <a:extLst>
              <a:ext uri="{FF2B5EF4-FFF2-40B4-BE49-F238E27FC236}">
                <a16:creationId xmlns:a16="http://schemas.microsoft.com/office/drawing/2014/main" id="{80272110-D258-4AA9-A9F8-BEE45DF2CF8C}"/>
              </a:ext>
            </a:extLst>
          </p:cNvPr>
          <p:cNvSpPr txBox="1"/>
          <p:nvPr/>
        </p:nvSpPr>
        <p:spPr>
          <a:xfrm>
            <a:off x="7172997" y="3065466"/>
            <a:ext cx="1160574" cy="369332"/>
          </a:xfrm>
          <a:prstGeom prst="rect">
            <a:avLst/>
          </a:prstGeom>
          <a:noFill/>
        </p:spPr>
        <p:txBody>
          <a:bodyPr wrap="none" rtlCol="0">
            <a:spAutoFit/>
          </a:bodyPr>
          <a:lstStyle/>
          <a:p>
            <a:r>
              <a:rPr lang="en-US" dirty="0"/>
              <a:t>Web API 1</a:t>
            </a:r>
          </a:p>
        </p:txBody>
      </p:sp>
      <p:pic>
        <p:nvPicPr>
          <p:cNvPr id="41" name="Graphic 40" descr="Monitor">
            <a:extLst>
              <a:ext uri="{FF2B5EF4-FFF2-40B4-BE49-F238E27FC236}">
                <a16:creationId xmlns:a16="http://schemas.microsoft.com/office/drawing/2014/main" id="{EF52C855-1B10-4C42-91B4-22A414F2E13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93074" y="2111710"/>
            <a:ext cx="914270" cy="914270"/>
          </a:xfrm>
          <a:prstGeom prst="rect">
            <a:avLst/>
          </a:prstGeom>
        </p:spPr>
      </p:pic>
      <p:sp>
        <p:nvSpPr>
          <p:cNvPr id="48" name="TextBox 47">
            <a:extLst>
              <a:ext uri="{FF2B5EF4-FFF2-40B4-BE49-F238E27FC236}">
                <a16:creationId xmlns:a16="http://schemas.microsoft.com/office/drawing/2014/main" id="{88A239AB-B7A8-4818-B95F-AD647FDCFF01}"/>
              </a:ext>
            </a:extLst>
          </p:cNvPr>
          <p:cNvSpPr txBox="1"/>
          <p:nvPr/>
        </p:nvSpPr>
        <p:spPr>
          <a:xfrm>
            <a:off x="1417382" y="2333449"/>
            <a:ext cx="543931" cy="369332"/>
          </a:xfrm>
          <a:prstGeom prst="rect">
            <a:avLst/>
          </a:prstGeom>
          <a:noFill/>
        </p:spPr>
        <p:txBody>
          <a:bodyPr wrap="none" rtlCol="0">
            <a:spAutoFit/>
          </a:bodyPr>
          <a:lstStyle/>
          <a:p>
            <a:r>
              <a:rPr lang="en-US" dirty="0"/>
              <a:t>SPA</a:t>
            </a:r>
          </a:p>
        </p:txBody>
      </p:sp>
      <p:cxnSp>
        <p:nvCxnSpPr>
          <p:cNvPr id="49" name="Straight Connector 48">
            <a:extLst>
              <a:ext uri="{FF2B5EF4-FFF2-40B4-BE49-F238E27FC236}">
                <a16:creationId xmlns:a16="http://schemas.microsoft.com/office/drawing/2014/main" id="{09C6811B-F8BA-4306-A28D-43CB4A984F6C}"/>
              </a:ext>
            </a:extLst>
          </p:cNvPr>
          <p:cNvCxnSpPr>
            <a:cxnSpLocks/>
            <a:endCxn id="4" idx="1"/>
          </p:cNvCxnSpPr>
          <p:nvPr/>
        </p:nvCxnSpPr>
        <p:spPr>
          <a:xfrm flipV="1">
            <a:off x="2080742" y="2139287"/>
            <a:ext cx="2714316" cy="380430"/>
          </a:xfrm>
          <a:prstGeom prst="line">
            <a:avLst/>
          </a:prstGeom>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77B438B3-401E-45BF-B283-ADB99B2B25CE}"/>
              </a:ext>
            </a:extLst>
          </p:cNvPr>
          <p:cNvSpPr txBox="1"/>
          <p:nvPr/>
        </p:nvSpPr>
        <p:spPr>
          <a:xfrm>
            <a:off x="2202987" y="2164591"/>
            <a:ext cx="1863065" cy="646331"/>
          </a:xfrm>
          <a:prstGeom prst="rect">
            <a:avLst/>
          </a:prstGeom>
          <a:solidFill>
            <a:schemeClr val="accent6">
              <a:lumMod val="40000"/>
              <a:lumOff val="60000"/>
            </a:schemeClr>
          </a:solidFill>
          <a:ln>
            <a:solidFill>
              <a:schemeClr val="tx1"/>
            </a:solidFill>
          </a:ln>
        </p:spPr>
        <p:txBody>
          <a:bodyPr wrap="square" rtlCol="0">
            <a:spAutoFit/>
          </a:bodyPr>
          <a:lstStyle/>
          <a:p>
            <a:r>
              <a:rPr lang="en-US" dirty="0" err="1"/>
              <a:t>OpenIDConnect</a:t>
            </a:r>
            <a:endParaRPr lang="en-US" dirty="0"/>
          </a:p>
          <a:p>
            <a:r>
              <a:rPr lang="en-US" dirty="0"/>
              <a:t>OAuth2 </a:t>
            </a:r>
            <a:r>
              <a:rPr lang="en-US" dirty="0" err="1"/>
              <a:t>Implict</a:t>
            </a:r>
            <a:endParaRPr lang="en-US" dirty="0"/>
          </a:p>
        </p:txBody>
      </p:sp>
      <p:pic>
        <p:nvPicPr>
          <p:cNvPr id="46" name="Graphic 45" descr="Man">
            <a:extLst>
              <a:ext uri="{FF2B5EF4-FFF2-40B4-BE49-F238E27FC236}">
                <a16:creationId xmlns:a16="http://schemas.microsoft.com/office/drawing/2014/main" id="{C8D1A9B6-3B81-4021-8569-3C8C54E2BB9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2582" y="5747272"/>
            <a:ext cx="914270" cy="914270"/>
          </a:xfrm>
          <a:prstGeom prst="rect">
            <a:avLst/>
          </a:prstGeom>
        </p:spPr>
      </p:pic>
      <p:pic>
        <p:nvPicPr>
          <p:cNvPr id="47" name="Graphic 46" descr="Server">
            <a:extLst>
              <a:ext uri="{FF2B5EF4-FFF2-40B4-BE49-F238E27FC236}">
                <a16:creationId xmlns:a16="http://schemas.microsoft.com/office/drawing/2014/main" id="{38362B52-A515-4416-8FCF-2FD85C9F9D4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21129" y="503429"/>
            <a:ext cx="914400" cy="914400"/>
          </a:xfrm>
          <a:prstGeom prst="rect">
            <a:avLst/>
          </a:prstGeom>
        </p:spPr>
      </p:pic>
      <p:sp>
        <p:nvSpPr>
          <p:cNvPr id="52" name="TextBox 51">
            <a:extLst>
              <a:ext uri="{FF2B5EF4-FFF2-40B4-BE49-F238E27FC236}">
                <a16:creationId xmlns:a16="http://schemas.microsoft.com/office/drawing/2014/main" id="{BE3EF859-27B5-44E2-A1BD-0624283C5779}"/>
              </a:ext>
            </a:extLst>
          </p:cNvPr>
          <p:cNvSpPr txBox="1"/>
          <p:nvPr/>
        </p:nvSpPr>
        <p:spPr>
          <a:xfrm>
            <a:off x="8698042" y="1444354"/>
            <a:ext cx="1200650" cy="369332"/>
          </a:xfrm>
          <a:prstGeom prst="rect">
            <a:avLst/>
          </a:prstGeom>
          <a:noFill/>
        </p:spPr>
        <p:txBody>
          <a:bodyPr wrap="none" rtlCol="0">
            <a:spAutoFit/>
          </a:bodyPr>
          <a:lstStyle/>
          <a:p>
            <a:r>
              <a:rPr lang="en-US" dirty="0"/>
              <a:t>Web API 4</a:t>
            </a:r>
          </a:p>
        </p:txBody>
      </p:sp>
      <p:cxnSp>
        <p:nvCxnSpPr>
          <p:cNvPr id="53" name="Straight Connector 52">
            <a:extLst>
              <a:ext uri="{FF2B5EF4-FFF2-40B4-BE49-F238E27FC236}">
                <a16:creationId xmlns:a16="http://schemas.microsoft.com/office/drawing/2014/main" id="{93A7551B-08CA-4D1D-A4CA-8D05E70E61B3}"/>
              </a:ext>
            </a:extLst>
          </p:cNvPr>
          <p:cNvCxnSpPr>
            <a:cxnSpLocks/>
            <a:endCxn id="47" idx="1"/>
          </p:cNvCxnSpPr>
          <p:nvPr/>
        </p:nvCxnSpPr>
        <p:spPr>
          <a:xfrm flipV="1">
            <a:off x="5709458" y="960629"/>
            <a:ext cx="3111671" cy="957284"/>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A85C5C2-2C91-45F8-9B4C-F9F36BCB6A34}"/>
              </a:ext>
            </a:extLst>
          </p:cNvPr>
          <p:cNvSpPr txBox="1"/>
          <p:nvPr/>
        </p:nvSpPr>
        <p:spPr>
          <a:xfrm>
            <a:off x="6343149" y="715046"/>
            <a:ext cx="2124409" cy="646331"/>
          </a:xfrm>
          <a:prstGeom prst="rect">
            <a:avLst/>
          </a:prstGeom>
          <a:solidFill>
            <a:schemeClr val="accent6">
              <a:lumMod val="40000"/>
              <a:lumOff val="60000"/>
            </a:schemeClr>
          </a:solidFill>
          <a:ln>
            <a:solidFill>
              <a:schemeClr val="tx1"/>
            </a:solidFill>
          </a:ln>
        </p:spPr>
        <p:txBody>
          <a:bodyPr wrap="square" rtlCol="0">
            <a:spAutoFit/>
          </a:bodyPr>
          <a:lstStyle/>
          <a:p>
            <a:r>
              <a:rPr lang="en-US" dirty="0"/>
              <a:t>Refresh token exchange</a:t>
            </a:r>
          </a:p>
        </p:txBody>
      </p:sp>
    </p:spTree>
    <p:extLst>
      <p:ext uri="{BB962C8B-B14F-4D97-AF65-F5344CB8AC3E}">
        <p14:creationId xmlns:p14="http://schemas.microsoft.com/office/powerpoint/2010/main" val="180656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1+#ppt_w/2"/>
                                          </p:val>
                                        </p:tav>
                                        <p:tav tm="100000">
                                          <p:val>
                                            <p:strVal val="#ppt_x"/>
                                          </p:val>
                                        </p:tav>
                                      </p:tavLst>
                                    </p:anim>
                                    <p:anim calcmode="lin" valueType="num">
                                      <p:cBhvr additive="base">
                                        <p:cTn id="14"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additive="base">
                                        <p:cTn id="25" dur="500" fill="hold"/>
                                        <p:tgtEl>
                                          <p:spTgt spid="50"/>
                                        </p:tgtEl>
                                        <p:attrNameLst>
                                          <p:attrName>ppt_x</p:attrName>
                                        </p:attrNameLst>
                                      </p:cBhvr>
                                      <p:tavLst>
                                        <p:tav tm="0">
                                          <p:val>
                                            <p:strVal val="#ppt_x"/>
                                          </p:val>
                                        </p:tav>
                                        <p:tav tm="100000">
                                          <p:val>
                                            <p:strVal val="#ppt_x"/>
                                          </p:val>
                                        </p:tav>
                                      </p:tavLst>
                                    </p:anim>
                                    <p:anim calcmode="lin" valueType="num">
                                      <p:cBhvr additive="base">
                                        <p:cTn id="26"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500" fill="hold"/>
                                        <p:tgtEl>
                                          <p:spTgt spid="40"/>
                                        </p:tgtEl>
                                        <p:attrNameLst>
                                          <p:attrName>ppt_x</p:attrName>
                                        </p:attrNameLst>
                                      </p:cBhvr>
                                      <p:tavLst>
                                        <p:tav tm="0">
                                          <p:val>
                                            <p:strVal val="#ppt_x"/>
                                          </p:val>
                                        </p:tav>
                                        <p:tav tm="100000">
                                          <p:val>
                                            <p:strVal val="#ppt_x"/>
                                          </p:val>
                                        </p:tav>
                                      </p:tavLst>
                                    </p:anim>
                                    <p:anim calcmode="lin" valueType="num">
                                      <p:cBhvr additive="base">
                                        <p:cTn id="3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ppt_x"/>
                                          </p:val>
                                        </p:tav>
                                        <p:tav tm="100000">
                                          <p:val>
                                            <p:strVal val="#ppt_x"/>
                                          </p:val>
                                        </p:tav>
                                      </p:tavLst>
                                    </p:anim>
                                    <p:anim calcmode="lin" valueType="num">
                                      <p:cBhvr additive="base">
                                        <p:cTn id="3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ppt_x"/>
                                          </p:val>
                                        </p:tav>
                                        <p:tav tm="100000">
                                          <p:val>
                                            <p:strVal val="#ppt_x"/>
                                          </p:val>
                                        </p:tav>
                                      </p:tavLst>
                                    </p:anim>
                                    <p:anim calcmode="lin" valueType="num">
                                      <p:cBhvr additive="base">
                                        <p:cTn id="4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additive="base">
                                        <p:cTn id="49" dur="500" fill="hold"/>
                                        <p:tgtEl>
                                          <p:spTgt spid="54"/>
                                        </p:tgtEl>
                                        <p:attrNameLst>
                                          <p:attrName>ppt_x</p:attrName>
                                        </p:attrNameLst>
                                      </p:cBhvr>
                                      <p:tavLst>
                                        <p:tav tm="0">
                                          <p:val>
                                            <p:strVal val="1+#ppt_w/2"/>
                                          </p:val>
                                        </p:tav>
                                        <p:tav tm="100000">
                                          <p:val>
                                            <p:strVal val="#ppt_x"/>
                                          </p:val>
                                        </p:tav>
                                      </p:tavLst>
                                    </p:anim>
                                    <p:anim calcmode="lin" valueType="num">
                                      <p:cBhvr additive="base">
                                        <p:cTn id="50"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35" grpId="0" animBg="1"/>
      <p:bldP spid="44" grpId="0" animBg="1"/>
      <p:bldP spid="50" grpId="0" animBg="1"/>
      <p:bldP spid="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640D-262F-450E-9607-23042DCE83DB}"/>
              </a:ext>
            </a:extLst>
          </p:cNvPr>
          <p:cNvSpPr>
            <a:spLocks noGrp="1"/>
          </p:cNvSpPr>
          <p:nvPr>
            <p:ph type="title"/>
          </p:nvPr>
        </p:nvSpPr>
        <p:spPr/>
        <p:txBody>
          <a:bodyPr/>
          <a:lstStyle/>
          <a:p>
            <a:r>
              <a:rPr lang="en-US"/>
              <a:t>Scenarios and code samples</a:t>
            </a:r>
          </a:p>
        </p:txBody>
      </p:sp>
      <p:sp>
        <p:nvSpPr>
          <p:cNvPr id="4" name="Text Placeholder 3">
            <a:extLst>
              <a:ext uri="{FF2B5EF4-FFF2-40B4-BE49-F238E27FC236}">
                <a16:creationId xmlns:a16="http://schemas.microsoft.com/office/drawing/2014/main" id="{F17BCCBE-D071-4A72-9DF5-DBE63AC72264}"/>
              </a:ext>
            </a:extLst>
          </p:cNvPr>
          <p:cNvSpPr>
            <a:spLocks noGrp="1"/>
          </p:cNvSpPr>
          <p:nvPr>
            <p:ph idx="1"/>
          </p:nvPr>
        </p:nvSpPr>
        <p:spPr/>
        <p:txBody>
          <a:bodyPr/>
          <a:lstStyle/>
          <a:p>
            <a:r>
              <a:rPr lang="en-US" sz="2000" dirty="0">
                <a:hlinkClick r:id="rId3"/>
              </a:rPr>
              <a:t>https://docs.microsoft.com/en-us/azure/active-directory/develop/sample-v2-code</a:t>
            </a:r>
            <a:endParaRPr lang="en-US" sz="2000" dirty="0"/>
          </a:p>
          <a:p>
            <a:r>
              <a:rPr lang="en-US" sz="2000" dirty="0"/>
              <a:t>In this article:</a:t>
            </a:r>
          </a:p>
          <a:p>
            <a:pPr marL="342900" indent="-342900">
              <a:buFont typeface="Arial" panose="020B0604020202020204" pitchFamily="34" charset="0"/>
              <a:buChar char="•"/>
            </a:pPr>
            <a:r>
              <a:rPr lang="en-US" sz="2000" dirty="0"/>
              <a:t>Web Browser to Web Application</a:t>
            </a:r>
          </a:p>
          <a:p>
            <a:pPr marL="342900" indent="-342900">
              <a:buFont typeface="Arial" panose="020B0604020202020204" pitchFamily="34" charset="0"/>
              <a:buChar char="•"/>
            </a:pPr>
            <a:r>
              <a:rPr lang="en-US" sz="2000" dirty="0"/>
              <a:t>Single-Page Application (SPA)</a:t>
            </a:r>
          </a:p>
          <a:p>
            <a:pPr marL="342900" indent="-342900">
              <a:buFont typeface="Arial" panose="020B0604020202020204" pitchFamily="34" charset="0"/>
              <a:buChar char="•"/>
            </a:pPr>
            <a:r>
              <a:rPr lang="en-US" sz="2000" dirty="0"/>
              <a:t>Native Application to Web API</a:t>
            </a:r>
          </a:p>
          <a:p>
            <a:pPr marL="342900" indent="-342900">
              <a:buFont typeface="Arial" panose="020B0604020202020204" pitchFamily="34" charset="0"/>
              <a:buChar char="•"/>
            </a:pPr>
            <a:r>
              <a:rPr lang="en-US" sz="2000" dirty="0"/>
              <a:t>Server or Daemon Application to Web API</a:t>
            </a:r>
          </a:p>
          <a:p>
            <a:pPr marL="342900" indent="-342900">
              <a:buFont typeface="Arial" panose="020B0604020202020204" pitchFamily="34" charset="0"/>
              <a:buChar char="•"/>
            </a:pPr>
            <a:r>
              <a:rPr lang="en-US" sz="2000" dirty="0"/>
              <a:t>Calling Azure AD Graph API</a:t>
            </a:r>
          </a:p>
          <a:p>
            <a:pPr marL="342900" indent="-342900">
              <a:buFont typeface="Arial" panose="020B0604020202020204" pitchFamily="34" charset="0"/>
              <a:buChar char="•"/>
            </a:pPr>
            <a:r>
              <a:rPr lang="en-US" sz="2000" dirty="0"/>
              <a:t>Authorization</a:t>
            </a:r>
          </a:p>
          <a:p>
            <a:pPr marL="342900" indent="-342900">
              <a:buFont typeface="Arial" panose="020B0604020202020204" pitchFamily="34" charset="0"/>
              <a:buChar char="•"/>
            </a:pPr>
            <a:r>
              <a:rPr lang="en-US" sz="2000" dirty="0"/>
              <a:t>Legacy Walkthroughs</a:t>
            </a:r>
          </a:p>
          <a:p>
            <a:endParaRPr lang="en-US" dirty="0"/>
          </a:p>
        </p:txBody>
      </p:sp>
    </p:spTree>
    <p:extLst>
      <p:ext uri="{BB962C8B-B14F-4D97-AF65-F5344CB8AC3E}">
        <p14:creationId xmlns:p14="http://schemas.microsoft.com/office/powerpoint/2010/main" val="811969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48272F-B8A1-4249-8B0C-16D0461F3039}"/>
              </a:ext>
            </a:extLst>
          </p:cNvPr>
          <p:cNvSpPr>
            <a:spLocks noGrp="1"/>
          </p:cNvSpPr>
          <p:nvPr>
            <p:ph type="title"/>
          </p:nvPr>
        </p:nvSpPr>
        <p:spPr/>
        <p:txBody>
          <a:bodyPr/>
          <a:lstStyle/>
          <a:p>
            <a:r>
              <a:rPr lang="en-US"/>
              <a:t>Developing Applications</a:t>
            </a:r>
          </a:p>
        </p:txBody>
      </p:sp>
      <p:sp>
        <p:nvSpPr>
          <p:cNvPr id="7" name="Text Placeholder 6">
            <a:extLst>
              <a:ext uri="{FF2B5EF4-FFF2-40B4-BE49-F238E27FC236}">
                <a16:creationId xmlns:a16="http://schemas.microsoft.com/office/drawing/2014/main" id="{80EA3EF5-8C28-47E6-9B19-91F0F88914C1}"/>
              </a:ext>
            </a:extLst>
          </p:cNvPr>
          <p:cNvSpPr>
            <a:spLocks noGrp="1"/>
          </p:cNvSpPr>
          <p:nvPr>
            <p:ph type="body" sz="quarter" idx="14"/>
          </p:nvPr>
        </p:nvSpPr>
        <p:spPr/>
        <p:txBody>
          <a:bodyPr/>
          <a:lstStyle/>
          <a:p>
            <a:r>
              <a:rPr lang="en-US" dirty="0"/>
              <a:t>Basic Tasks required to enable authentication in Applications</a:t>
            </a:r>
          </a:p>
        </p:txBody>
      </p:sp>
    </p:spTree>
    <p:extLst>
      <p:ext uri="{BB962C8B-B14F-4D97-AF65-F5344CB8AC3E}">
        <p14:creationId xmlns:p14="http://schemas.microsoft.com/office/powerpoint/2010/main" val="87723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S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SD">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D" id="{BC39DEF8-CD66-488F-A5EC-21650630C223}" vid="{E9F489DC-7ADE-444A-8059-7D45945309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230e9df3-be65-4c73-a93b-d1236ebd677e">CPS089-865814621-1976</_dlc_DocId>
    <_dlc_DocIdUrl xmlns="230e9df3-be65-4c73-a93b-d1236ebd677e">
      <Url>https://microsoft.sharepoint.com/teams/CampusProjectSites089/hahzsakosd/ipdev/_layouts/15/DocIdRedir.aspx?ID=CPS089-865814621-1976</Url>
      <Description>CPS089-865814621-1976</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82B2B93B1EE75848BD89785587EBD494" ma:contentTypeVersion="7" ma:contentTypeDescription="Create a new document." ma:contentTypeScope="" ma:versionID="70604ee67f2f07675d0ef5d63928c10f">
  <xsd:schema xmlns:xsd="http://www.w3.org/2001/XMLSchema" xmlns:xs="http://www.w3.org/2001/XMLSchema" xmlns:p="http://schemas.microsoft.com/office/2006/metadata/properties" xmlns:ns2="230e9df3-be65-4c73-a93b-d1236ebd677e" xmlns:ns3="8101b29b-8a0e-44e4-b1a0-1d2d73225b85" xmlns:ns4="7ed30aa2-a9a3-48dd-93de-4f2bc034e61b" targetNamespace="http://schemas.microsoft.com/office/2006/metadata/properties" ma:root="true" ma:fieldsID="40e5a5be01d3529b9d786d1c61ffb803" ns2:_="" ns3:_="" ns4:_="">
    <xsd:import namespace="230e9df3-be65-4c73-a93b-d1236ebd677e"/>
    <xsd:import namespace="8101b29b-8a0e-44e4-b1a0-1d2d73225b85"/>
    <xsd:import namespace="7ed30aa2-a9a3-48dd-93de-4f2bc034e61b"/>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4:SharedWithUsers" minOccurs="0"/>
                <xsd:element ref="ns4:SharedWithDetails" minOccurs="0"/>
                <xsd:element ref="ns4:LastSharedByUser" minOccurs="0"/>
                <xsd:element ref="ns4: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8101b29b-8a0e-44e4-b1a0-1d2d73225b85"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LastSharedByUser" ma:index="16" nillable="true" ma:displayName="Last Shared By User" ma:internalName="LastSharedByUser" ma:readOnly="true">
      <xsd:simpleType>
        <xsd:restriction base="dms:Note">
          <xsd:maxLength value="255"/>
        </xsd:restriction>
      </xsd:simpleType>
    </xsd:element>
    <xsd:element name="LastSharedByTime" ma:index="17" nillable="true" ma:displayName="Last Shared By Tim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1086C5-F3D0-4F9E-94C6-904FAFD9CA00}">
  <ds:schemaRefs>
    <ds:schemaRef ds:uri="http://schemas.microsoft.com/sharepoint/events"/>
  </ds:schemaRefs>
</ds:datastoreItem>
</file>

<file path=customXml/itemProps2.xml><?xml version="1.0" encoding="utf-8"?>
<ds:datastoreItem xmlns:ds="http://schemas.openxmlformats.org/officeDocument/2006/customXml" ds:itemID="{B61F1BB4-5D4C-48DD-A48B-5FA4960058F0}">
  <ds:schemaRefs>
    <ds:schemaRef ds:uri="http://purl.org/dc/elements/1.1/"/>
    <ds:schemaRef ds:uri="http://schemas.microsoft.com/office/2006/metadata/properties"/>
    <ds:schemaRef ds:uri="http://schemas.microsoft.com/office/2006/documentManagement/types"/>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8101b29b-8a0e-44e4-b1a0-1d2d73225b85"/>
    <ds:schemaRef ds:uri="http://www.w3.org/XML/1998/namespace"/>
  </ds:schemaRefs>
</ds:datastoreItem>
</file>

<file path=customXml/itemProps3.xml><?xml version="1.0" encoding="utf-8"?>
<ds:datastoreItem xmlns:ds="http://schemas.openxmlformats.org/officeDocument/2006/customXml" ds:itemID="{632B7270-C404-4386-BC9D-171B2F616EAD}">
  <ds:schemaRefs>
    <ds:schemaRef ds:uri="http://schemas.microsoft.com/sharepoint/v3/contenttype/forms"/>
  </ds:schemaRefs>
</ds:datastoreItem>
</file>

<file path=customXml/itemProps4.xml><?xml version="1.0" encoding="utf-8"?>
<ds:datastoreItem xmlns:ds="http://schemas.openxmlformats.org/officeDocument/2006/customXml" ds:itemID="{03049AFD-1E87-4A35-8F6A-E70D66205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8101b29b-8a0e-44e4-b1a0-1d2d73225b85"/>
    <ds:schemaRef ds:uri="7ed30aa2-a9a3-48dd-93de-4f2bc034e6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2021</TotalTime>
  <Words>2535</Words>
  <Application>Microsoft Office PowerPoint</Application>
  <PresentationFormat>Widescreen</PresentationFormat>
  <Paragraphs>443</Paragraphs>
  <Slides>45</Slides>
  <Notes>39</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Consolas</vt:lpstr>
      <vt:lpstr>Segoe UI</vt:lpstr>
      <vt:lpstr>Segoe UI Light</vt:lpstr>
      <vt:lpstr>ASD</vt:lpstr>
      <vt:lpstr>Developing Applications</vt:lpstr>
      <vt:lpstr>PowerPoint Presentation</vt:lpstr>
      <vt:lpstr>Module Overview</vt:lpstr>
      <vt:lpstr>Developing Applications</vt:lpstr>
      <vt:lpstr>PowerPoint Presentation</vt:lpstr>
      <vt:lpstr>OAuth 2.0 Flows</vt:lpstr>
      <vt:lpstr>Scenarios</vt:lpstr>
      <vt:lpstr>Scenarios and code samples</vt:lpstr>
      <vt:lpstr>Developing Applications</vt:lpstr>
      <vt:lpstr>PowerPoint Presentation</vt:lpstr>
      <vt:lpstr>Basic tasks</vt:lpstr>
      <vt:lpstr>Developing Applications</vt:lpstr>
      <vt:lpstr>PowerPoint Presentation</vt:lpstr>
      <vt:lpstr>Developer tools</vt:lpstr>
      <vt:lpstr>OWIN – Open Web Interface for Windows</vt:lpstr>
      <vt:lpstr>PowerPoint Presentation</vt:lpstr>
      <vt:lpstr>PowerPoint Presentation</vt:lpstr>
      <vt:lpstr>Authentication wizard</vt:lpstr>
      <vt:lpstr>Customization basics (.NET 4.x)</vt:lpstr>
      <vt:lpstr>Customization basics (Core - current)</vt:lpstr>
      <vt:lpstr>Microsoft.Identity.Web</vt:lpstr>
      <vt:lpstr>Customization basics (Core - new)</vt:lpstr>
      <vt:lpstr>MSAL</vt:lpstr>
      <vt:lpstr>PowerPoint Presentation</vt:lpstr>
      <vt:lpstr>PowerPoint Presentation</vt:lpstr>
      <vt:lpstr>Developing Applications</vt:lpstr>
      <vt:lpstr>PowerPoint Presentation</vt:lpstr>
      <vt:lpstr>Augmenting Claims</vt:lpstr>
      <vt:lpstr>Adding Claims at Token Validation</vt:lpstr>
      <vt:lpstr>Adding Claims Post Token Validation</vt:lpstr>
      <vt:lpstr>Developing Applications</vt:lpstr>
      <vt:lpstr>PowerPoint Presentation</vt:lpstr>
      <vt:lpstr>Multi-tenant apps</vt:lpstr>
      <vt:lpstr>Multi-tenancy in Azure AD</vt:lpstr>
      <vt:lpstr>Multi-tenant apps</vt:lpstr>
      <vt:lpstr>PowerPoint Presentation</vt:lpstr>
      <vt:lpstr>Developing Applications</vt:lpstr>
      <vt:lpstr>PowerPoint Presentation</vt:lpstr>
      <vt:lpstr>Authorization</vt:lpstr>
      <vt:lpstr>AuthorizeAttribute</vt:lpstr>
      <vt:lpstr>MVC and Authorization Failures</vt:lpstr>
      <vt:lpstr>MVC and Authorization Failures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Applications</dc:title>
  <cp:lastModifiedBy>Marius Rochon</cp:lastModifiedBy>
  <cp:revision>30</cp:revision>
  <dcterms:modified xsi:type="dcterms:W3CDTF">2020-10-20T04:11:06Z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2017-11-06T09:38:17.0317155Z</vt:lpwstr>
  </property>
  <property fmtid="{D5CDD505-2E9C-101B-9397-08002B2CF9AE}" pid="5" name="MSIP_Label_f42aa342-8706-4288-bd11-ebb85995028c_Name">
    <vt:lpwstr>General</vt:lpwstr>
  </property>
  <property fmtid="{D5CDD505-2E9C-101B-9397-08002B2CF9AE}" pid="6" name="MSIP_Label_f42aa342-8706-4288-bd11-ebb85995028c_Extended_MSFT_Method">
    <vt:lpwstr>Automatic</vt:lpwstr>
  </property>
  <property fmtid="{D5CDD505-2E9C-101B-9397-08002B2CF9AE}" pid="7" name="Sensitivity">
    <vt:lpwstr>General</vt:lpwstr>
  </property>
  <property fmtid="{D5CDD505-2E9C-101B-9397-08002B2CF9AE}" pid="8" name="ContentTypeId">
    <vt:lpwstr>0x01010082B2B93B1EE75848BD89785587EBD494</vt:lpwstr>
  </property>
  <property fmtid="{D5CDD505-2E9C-101B-9397-08002B2CF9AE}" pid="9" name="_dlc_DocIdItemGuid">
    <vt:lpwstr>bc6da802-5ccb-456e-9b5f-55094a6f675f</vt:lpwstr>
  </property>
</Properties>
</file>