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5"/>
  </p:sldMasterIdLst>
  <p:notesMasterIdLst>
    <p:notesMasterId r:id="rId45"/>
  </p:notesMasterIdLst>
  <p:handoutMasterIdLst>
    <p:handoutMasterId r:id="rId46"/>
  </p:handoutMasterIdLst>
  <p:sldIdLst>
    <p:sldId id="256" r:id="rId6"/>
    <p:sldId id="302" r:id="rId7"/>
    <p:sldId id="257" r:id="rId8"/>
    <p:sldId id="282" r:id="rId9"/>
    <p:sldId id="286" r:id="rId10"/>
    <p:sldId id="285" r:id="rId11"/>
    <p:sldId id="304" r:id="rId12"/>
    <p:sldId id="312" r:id="rId13"/>
    <p:sldId id="261" r:id="rId14"/>
    <p:sldId id="284" r:id="rId15"/>
    <p:sldId id="299" r:id="rId16"/>
    <p:sldId id="314" r:id="rId17"/>
    <p:sldId id="313" r:id="rId18"/>
    <p:sldId id="315" r:id="rId19"/>
    <p:sldId id="310" r:id="rId20"/>
    <p:sldId id="296" r:id="rId21"/>
    <p:sldId id="298" r:id="rId22"/>
    <p:sldId id="274" r:id="rId23"/>
    <p:sldId id="275" r:id="rId24"/>
    <p:sldId id="297" r:id="rId25"/>
    <p:sldId id="283" r:id="rId26"/>
    <p:sldId id="289" r:id="rId27"/>
    <p:sldId id="290" r:id="rId28"/>
    <p:sldId id="264" r:id="rId29"/>
    <p:sldId id="303" r:id="rId30"/>
    <p:sldId id="306" r:id="rId31"/>
    <p:sldId id="267" r:id="rId32"/>
    <p:sldId id="269" r:id="rId33"/>
    <p:sldId id="270" r:id="rId34"/>
    <p:sldId id="307" r:id="rId35"/>
    <p:sldId id="292" r:id="rId36"/>
    <p:sldId id="294" r:id="rId37"/>
    <p:sldId id="271" r:id="rId38"/>
    <p:sldId id="308" r:id="rId39"/>
    <p:sldId id="311" r:id="rId40"/>
    <p:sldId id="272" r:id="rId41"/>
    <p:sldId id="309" r:id="rId42"/>
    <p:sldId id="300" r:id="rId43"/>
    <p:sldId id="281" r:id="rId4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tart" id="{19118902-086B-4E42-9017-A305022BBF0E}">
          <p14:sldIdLst>
            <p14:sldId id="256"/>
            <p14:sldId id="302"/>
            <p14:sldId id="257"/>
          </p14:sldIdLst>
        </p14:section>
        <p14:section name="Purpose" id="{6ADAC3FF-92D0-4C1B-AB6F-D65A04930813}">
          <p14:sldIdLst>
            <p14:sldId id="282"/>
            <p14:sldId id="286"/>
            <p14:sldId id="285"/>
            <p14:sldId id="304"/>
            <p14:sldId id="312"/>
            <p14:sldId id="261"/>
          </p14:sldIdLst>
        </p14:section>
        <p14:section name="MSAL" id="{286496C2-648B-471F-B4A6-94254DD680F8}">
          <p14:sldIdLst>
            <p14:sldId id="284"/>
            <p14:sldId id="299"/>
            <p14:sldId id="314"/>
            <p14:sldId id="313"/>
            <p14:sldId id="315"/>
            <p14:sldId id="310"/>
          </p14:sldIdLst>
        </p14:section>
        <p14:section name="Single-Page Application" id="{A0D225DD-40F0-42D2-8A6F-D40FF88B6FA6}">
          <p14:sldIdLst>
            <p14:sldId id="296"/>
            <p14:sldId id="298"/>
            <p14:sldId id="274"/>
            <p14:sldId id="275"/>
            <p14:sldId id="297"/>
            <p14:sldId id="283"/>
          </p14:sldIdLst>
        </p14:section>
        <p14:section name="ADAL" id="{87FA18F7-1EE4-492B-8FA7-FE3589A1CE23}">
          <p14:sldIdLst>
            <p14:sldId id="289"/>
            <p14:sldId id="290"/>
            <p14:sldId id="264"/>
            <p14:sldId id="303"/>
            <p14:sldId id="306"/>
            <p14:sldId id="267"/>
            <p14:sldId id="269"/>
            <p14:sldId id="270"/>
            <p14:sldId id="307"/>
            <p14:sldId id="292"/>
            <p14:sldId id="294"/>
            <p14:sldId id="271"/>
            <p14:sldId id="308"/>
            <p14:sldId id="311"/>
            <p14:sldId id="272"/>
            <p14:sldId id="309"/>
          </p14:sldIdLst>
        </p14:section>
        <p14:section name="End" id="{A70B0733-DA27-4810-AFEF-97A7B18D770B}">
          <p14:sldIdLst>
            <p14:sldId id="300"/>
            <p14:sldId id="281"/>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ACA44EE-71E8-477A-9A73-57F2EC6331E8}" v="7" dt="2017-11-15T15:26:23.92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84864" autoAdjust="0"/>
  </p:normalViewPr>
  <p:slideViewPr>
    <p:cSldViewPr snapToGrid="0">
      <p:cViewPr varScale="1">
        <p:scale>
          <a:sx n="89" d="100"/>
          <a:sy n="89" d="100"/>
        </p:scale>
        <p:origin x="321" y="63"/>
      </p:cViewPr>
      <p:guideLst/>
    </p:cSldViewPr>
  </p:slideViewPr>
  <p:notesTextViewPr>
    <p:cViewPr>
      <p:scale>
        <a:sx n="3" d="2"/>
        <a:sy n="3" d="2"/>
      </p:scale>
      <p:origin x="0" y="0"/>
    </p:cViewPr>
  </p:notesTextViewPr>
  <p:sorterViewPr>
    <p:cViewPr varScale="1">
      <p:scale>
        <a:sx n="1" d="1"/>
        <a:sy n="1" d="1"/>
      </p:scale>
      <p:origin x="0" y="-4263"/>
    </p:cViewPr>
  </p:sorterViewPr>
  <p:notesViewPr>
    <p:cSldViewPr snapToGrid="0" showGuides="1">
      <p:cViewPr varScale="1">
        <p:scale>
          <a:sx n="125" d="100"/>
          <a:sy n="125" d="100"/>
        </p:scale>
        <p:origin x="4848" y="9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notesMaster" Target="notesMasters/notesMaster1.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microsoft.com/office/2015/10/relationships/revisionInfo" Target="revisionInfo.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viewProps" Target="viewProps.xml"/><Relationship Id="rId8" Type="http://schemas.openxmlformats.org/officeDocument/2006/relationships/slide" Target="slides/slide3.xml"/><Relationship Id="rId51" Type="http://schemas.microsoft.com/office/2016/11/relationships/changesInfo" Target="changesInfos/changesInfo1.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handoutMaster" Target="handoutMasters/handoutMaster1.xml"/><Relationship Id="rId20" Type="http://schemas.openxmlformats.org/officeDocument/2006/relationships/slide" Target="slides/slide15.xml"/><Relationship Id="rId41" Type="http://schemas.openxmlformats.org/officeDocument/2006/relationships/slide" Target="slides/slide36.xml"/><Relationship Id="rId1" Type="http://schemas.openxmlformats.org/officeDocument/2006/relationships/customXml" Target="../customXml/item1.xml"/><Relationship Id="rId6" Type="http://schemas.openxmlformats.org/officeDocument/2006/relationships/slide" Target="slides/slid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teven Van Doesburg" userId="8651e738-6a4a-4106-9f90-2ec75f24894c" providerId="ADAL" clId="{6ACA44EE-71E8-477A-9A73-57F2EC6331E8}"/>
    <pc:docChg chg="custSel delSld modSld modMainMaster modSection">
      <pc:chgData name="Steven Van Doesburg" userId="8651e738-6a4a-4106-9f90-2ec75f24894c" providerId="ADAL" clId="{6ACA44EE-71E8-477A-9A73-57F2EC6331E8}" dt="2017-11-15T15:26:38.820" v="40"/>
      <pc:docMkLst>
        <pc:docMk/>
      </pc:docMkLst>
      <pc:sldChg chg="modSp">
        <pc:chgData name="Steven Van Doesburg" userId="8651e738-6a4a-4106-9f90-2ec75f24894c" providerId="ADAL" clId="{6ACA44EE-71E8-477A-9A73-57F2EC6331E8}" dt="2017-11-15T15:15:59.838" v="7"/>
        <pc:sldMkLst>
          <pc:docMk/>
          <pc:sldMk cId="3389342633" sldId="286"/>
        </pc:sldMkLst>
        <pc:spChg chg="mod">
          <ac:chgData name="Steven Van Doesburg" userId="8651e738-6a4a-4106-9f90-2ec75f24894c" providerId="ADAL" clId="{6ACA44EE-71E8-477A-9A73-57F2EC6331E8}" dt="2017-11-15T15:15:59.838" v="7"/>
          <ac:spMkLst>
            <pc:docMk/>
            <pc:sldMk cId="3389342633" sldId="286"/>
            <ac:spMk id="4" creationId="{E723D999-AB9B-4289-B089-7CDC5B356D48}"/>
          </ac:spMkLst>
        </pc:spChg>
      </pc:sldChg>
      <pc:sldChg chg="del">
        <pc:chgData name="Steven Van Doesburg" userId="8651e738-6a4a-4106-9f90-2ec75f24894c" providerId="ADAL" clId="{6ACA44EE-71E8-477A-9A73-57F2EC6331E8}" dt="2017-11-15T15:17:00.280" v="8" actId="2696"/>
        <pc:sldMkLst>
          <pc:docMk/>
          <pc:sldMk cId="1162141097" sldId="288"/>
        </pc:sldMkLst>
      </pc:sldChg>
      <pc:sldChg chg="modSp">
        <pc:chgData name="Steven Van Doesburg" userId="8651e738-6a4a-4106-9f90-2ec75f24894c" providerId="ADAL" clId="{6ACA44EE-71E8-477A-9A73-57F2EC6331E8}" dt="2017-11-15T15:18:21.281" v="29" actId="20577"/>
        <pc:sldMkLst>
          <pc:docMk/>
          <pc:sldMk cId="3739374808" sldId="290"/>
        </pc:sldMkLst>
        <pc:spChg chg="mod">
          <ac:chgData name="Steven Van Doesburg" userId="8651e738-6a4a-4106-9f90-2ec75f24894c" providerId="ADAL" clId="{6ACA44EE-71E8-477A-9A73-57F2EC6331E8}" dt="2017-11-15T15:18:21.281" v="29" actId="20577"/>
          <ac:spMkLst>
            <pc:docMk/>
            <pc:sldMk cId="3739374808" sldId="290"/>
            <ac:spMk id="4" creationId="{F695C043-4B77-4AC5-BDD4-E0216B2FE248}"/>
          </ac:spMkLst>
        </pc:spChg>
      </pc:sldChg>
      <pc:sldChg chg="del">
        <pc:chgData name="Steven Van Doesburg" userId="8651e738-6a4a-4106-9f90-2ec75f24894c" providerId="ADAL" clId="{6ACA44EE-71E8-477A-9A73-57F2EC6331E8}" dt="2017-11-15T15:21:17.471" v="30" actId="2696"/>
        <pc:sldMkLst>
          <pc:docMk/>
          <pc:sldMk cId="1644351668" sldId="295"/>
        </pc:sldMkLst>
      </pc:sldChg>
      <pc:sldChg chg="modSp">
        <pc:chgData name="Steven Van Doesburg" userId="8651e738-6a4a-4106-9f90-2ec75f24894c" providerId="ADAL" clId="{6ACA44EE-71E8-477A-9A73-57F2EC6331E8}" dt="2017-11-15T15:25:24.433" v="34"/>
        <pc:sldMkLst>
          <pc:docMk/>
          <pc:sldMk cId="2858540089" sldId="298"/>
        </pc:sldMkLst>
        <pc:spChg chg="mod">
          <ac:chgData name="Steven Van Doesburg" userId="8651e738-6a4a-4106-9f90-2ec75f24894c" providerId="ADAL" clId="{6ACA44EE-71E8-477A-9A73-57F2EC6331E8}" dt="2017-11-15T15:25:24.433" v="34"/>
          <ac:spMkLst>
            <pc:docMk/>
            <pc:sldMk cId="2858540089" sldId="298"/>
            <ac:spMk id="4" creationId="{E1C908EC-1B1E-4D40-B498-4D5F827A65C7}"/>
          </ac:spMkLst>
        </pc:spChg>
      </pc:sldChg>
      <pc:sldChg chg="modSp">
        <pc:chgData name="Steven Van Doesburg" userId="8651e738-6a4a-4106-9f90-2ec75f24894c" providerId="ADAL" clId="{6ACA44EE-71E8-477A-9A73-57F2EC6331E8}" dt="2017-11-15T15:26:38.820" v="40"/>
        <pc:sldMkLst>
          <pc:docMk/>
          <pc:sldMk cId="720866238" sldId="299"/>
        </pc:sldMkLst>
        <pc:spChg chg="mod">
          <ac:chgData name="Steven Van Doesburg" userId="8651e738-6a4a-4106-9f90-2ec75f24894c" providerId="ADAL" clId="{6ACA44EE-71E8-477A-9A73-57F2EC6331E8}" dt="2017-11-15T15:26:38.820" v="40"/>
          <ac:spMkLst>
            <pc:docMk/>
            <pc:sldMk cId="720866238" sldId="299"/>
            <ac:spMk id="4" creationId="{DAEFF54B-C112-4541-8984-F6221EDD4234}"/>
          </ac:spMkLst>
        </pc:spChg>
      </pc:sldChg>
      <pc:sldChg chg="modSp">
        <pc:chgData name="Steven Van Doesburg" userId="8651e738-6a4a-4106-9f90-2ec75f24894c" providerId="ADAL" clId="{6ACA44EE-71E8-477A-9A73-57F2EC6331E8}" dt="2017-11-15T15:26:23.964" v="39" actId="27636"/>
        <pc:sldMkLst>
          <pc:docMk/>
          <pc:sldMk cId="3906154988" sldId="300"/>
        </pc:sldMkLst>
        <pc:spChg chg="mod">
          <ac:chgData name="Steven Van Doesburg" userId="8651e738-6a4a-4106-9f90-2ec75f24894c" providerId="ADAL" clId="{6ACA44EE-71E8-477A-9A73-57F2EC6331E8}" dt="2017-11-15T15:26:23.964" v="39" actId="27636"/>
          <ac:spMkLst>
            <pc:docMk/>
            <pc:sldMk cId="3906154988" sldId="300"/>
            <ac:spMk id="4" creationId="{7CA0D71D-8011-4B97-8ACC-29A0FC460953}"/>
          </ac:spMkLst>
        </pc:spChg>
      </pc:sldChg>
      <pc:sldChg chg="del">
        <pc:chgData name="Steven Van Doesburg" userId="8651e738-6a4a-4106-9f90-2ec75f24894c" providerId="ADAL" clId="{6ACA44EE-71E8-477A-9A73-57F2EC6331E8}" dt="2017-11-15T15:26:18.387" v="35" actId="2696"/>
        <pc:sldMkLst>
          <pc:docMk/>
          <pc:sldMk cId="2582478571" sldId="301"/>
        </pc:sldMkLst>
      </pc:sldChg>
      <pc:sldMasterChg chg="modSldLayout">
        <pc:chgData name="Steven Van Doesburg" userId="8651e738-6a4a-4106-9f90-2ec75f24894c" providerId="ADAL" clId="{6ACA44EE-71E8-477A-9A73-57F2EC6331E8}" dt="2017-11-15T15:17:22.814" v="24" actId="6549"/>
        <pc:sldMasterMkLst>
          <pc:docMk/>
          <pc:sldMasterMk cId="645284692" sldId="2147483648"/>
        </pc:sldMasterMkLst>
        <pc:sldLayoutChg chg="modSp">
          <pc:chgData name="Steven Van Doesburg" userId="8651e738-6a4a-4106-9f90-2ec75f24894c" providerId="ADAL" clId="{6ACA44EE-71E8-477A-9A73-57F2EC6331E8}" dt="2017-11-15T15:15:41.661" v="6" actId="6549"/>
          <pc:sldLayoutMkLst>
            <pc:docMk/>
            <pc:sldMasterMk cId="645284692" sldId="2147483648"/>
            <pc:sldLayoutMk cId="4170800896" sldId="2147483691"/>
          </pc:sldLayoutMkLst>
          <pc:spChg chg="mod">
            <ac:chgData name="Steven Van Doesburg" userId="8651e738-6a4a-4106-9f90-2ec75f24894c" providerId="ADAL" clId="{6ACA44EE-71E8-477A-9A73-57F2EC6331E8}" dt="2017-11-15T15:15:41.661" v="6" actId="6549"/>
            <ac:spMkLst>
              <pc:docMk/>
              <pc:sldMasterMk cId="645284692" sldId="2147483648"/>
              <pc:sldLayoutMk cId="4170800896" sldId="2147483691"/>
              <ac:spMk id="3" creationId="{61DC996A-0B64-4491-BEE2-DC6E9FD4390B}"/>
            </ac:spMkLst>
          </pc:spChg>
        </pc:sldLayoutChg>
        <pc:sldLayoutChg chg="modSp">
          <pc:chgData name="Steven Van Doesburg" userId="8651e738-6a4a-4106-9f90-2ec75f24894c" providerId="ADAL" clId="{6ACA44EE-71E8-477A-9A73-57F2EC6331E8}" dt="2017-11-15T15:17:22.814" v="24" actId="6549"/>
          <pc:sldLayoutMkLst>
            <pc:docMk/>
            <pc:sldMasterMk cId="645284692" sldId="2147483648"/>
            <pc:sldLayoutMk cId="1441271765" sldId="2147483692"/>
          </pc:sldLayoutMkLst>
          <pc:spChg chg="mod">
            <ac:chgData name="Steven Van Doesburg" userId="8651e738-6a4a-4106-9f90-2ec75f24894c" providerId="ADAL" clId="{6ACA44EE-71E8-477A-9A73-57F2EC6331E8}" dt="2017-11-15T15:17:22.814" v="24" actId="6549"/>
            <ac:spMkLst>
              <pc:docMk/>
              <pc:sldMasterMk cId="645284692" sldId="2147483648"/>
              <pc:sldLayoutMk cId="1441271765" sldId="2147483692"/>
              <ac:spMk id="5" creationId="{6DA46040-213F-4CC6-94D3-2F9450739868}"/>
            </ac:spMkLst>
          </pc:spChg>
          <pc:spChg chg="mod">
            <ac:chgData name="Steven Van Doesburg" userId="8651e738-6a4a-4106-9f90-2ec75f24894c" providerId="ADAL" clId="{6ACA44EE-71E8-477A-9A73-57F2EC6331E8}" dt="2017-11-15T15:17:16.328" v="17" actId="20577"/>
            <ac:spMkLst>
              <pc:docMk/>
              <pc:sldMasterMk cId="645284692" sldId="2147483648"/>
              <pc:sldLayoutMk cId="1441271765" sldId="2147483692"/>
              <ac:spMk id="6" creationId="{D0E0D15E-5B98-4A0F-930F-6E482B21D8D9}"/>
            </ac:spMkLst>
          </pc:spChg>
        </pc:sldLayoutChg>
      </pc:sldMasterChg>
    </pc:docChg>
  </pc:docChgLst>
  <pc:docChgLst>
    <pc:chgData name="Tino Donderwinkel" userId="0571b9db-0e92-41a8-9832-f6fed62244fc" providerId="ADAL" clId="{8C343D4E-73DE-4AA7-95C5-AA2364B099E5}"/>
    <pc:docChg chg="undo redo custSel addSld delSld modSld sldOrd modSection">
      <pc:chgData name="Tino Donderwinkel" userId="0571b9db-0e92-41a8-9832-f6fed62244fc" providerId="ADAL" clId="{8C343D4E-73DE-4AA7-95C5-AA2364B099E5}" dt="2017-11-07T20:48:29.881" v="924"/>
      <pc:docMkLst>
        <pc:docMk/>
      </pc:docMkLst>
      <pc:sldChg chg="del">
        <pc:chgData name="Tino Donderwinkel" userId="0571b9db-0e92-41a8-9832-f6fed62244fc" providerId="ADAL" clId="{8C343D4E-73DE-4AA7-95C5-AA2364B099E5}" dt="2017-11-07T19:10:41.389" v="111" actId="2696"/>
        <pc:sldMkLst>
          <pc:docMk/>
          <pc:sldMk cId="1781086471" sldId="258"/>
        </pc:sldMkLst>
      </pc:sldChg>
      <pc:sldChg chg="del">
        <pc:chgData name="Tino Donderwinkel" userId="0571b9db-0e92-41a8-9832-f6fed62244fc" providerId="ADAL" clId="{8C343D4E-73DE-4AA7-95C5-AA2364B099E5}" dt="2017-11-07T19:10:04.739" v="0" actId="2696"/>
        <pc:sldMkLst>
          <pc:docMk/>
          <pc:sldMk cId="2463215179" sldId="259"/>
        </pc:sldMkLst>
      </pc:sldChg>
      <pc:sldChg chg="del">
        <pc:chgData name="Tino Donderwinkel" userId="0571b9db-0e92-41a8-9832-f6fed62244fc" providerId="ADAL" clId="{8C343D4E-73DE-4AA7-95C5-AA2364B099E5}" dt="2017-11-07T19:11:14.870" v="146" actId="2696"/>
        <pc:sldMkLst>
          <pc:docMk/>
          <pc:sldMk cId="439489627" sldId="262"/>
        </pc:sldMkLst>
      </pc:sldChg>
      <pc:sldChg chg="del">
        <pc:chgData name="Tino Donderwinkel" userId="0571b9db-0e92-41a8-9832-f6fed62244fc" providerId="ADAL" clId="{8C343D4E-73DE-4AA7-95C5-AA2364B099E5}" dt="2017-11-07T19:12:09.513" v="279" actId="2696"/>
        <pc:sldMkLst>
          <pc:docMk/>
          <pc:sldMk cId="2456746817" sldId="263"/>
        </pc:sldMkLst>
      </pc:sldChg>
      <pc:sldChg chg="addSp delSp modSp">
        <pc:chgData name="Tino Donderwinkel" userId="0571b9db-0e92-41a8-9832-f6fed62244fc" providerId="ADAL" clId="{8C343D4E-73DE-4AA7-95C5-AA2364B099E5}" dt="2017-11-07T19:12:21.271" v="282" actId="478"/>
        <pc:sldMkLst>
          <pc:docMk/>
          <pc:sldMk cId="517855467" sldId="264"/>
        </pc:sldMkLst>
        <pc:spChg chg="mod">
          <ac:chgData name="Tino Donderwinkel" userId="0571b9db-0e92-41a8-9832-f6fed62244fc" providerId="ADAL" clId="{8C343D4E-73DE-4AA7-95C5-AA2364B099E5}" dt="2017-11-07T19:12:18.923" v="281" actId="27636"/>
          <ac:spMkLst>
            <pc:docMk/>
            <pc:sldMk cId="517855467" sldId="264"/>
            <ac:spMk id="2" creationId="{F1287277-AF60-470E-BA2C-8D71609CF1A1}"/>
          </ac:spMkLst>
        </pc:spChg>
        <pc:spChg chg="del">
          <ac:chgData name="Tino Donderwinkel" userId="0571b9db-0e92-41a8-9832-f6fed62244fc" providerId="ADAL" clId="{8C343D4E-73DE-4AA7-95C5-AA2364B099E5}" dt="2017-11-07T19:12:21.271" v="282" actId="478"/>
          <ac:spMkLst>
            <pc:docMk/>
            <pc:sldMk cId="517855467" sldId="264"/>
            <ac:spMk id="3" creationId="{5D8A3973-49BA-4A46-B57E-35D864A81235}"/>
          </ac:spMkLst>
        </pc:spChg>
        <pc:spChg chg="add del mod">
          <ac:chgData name="Tino Donderwinkel" userId="0571b9db-0e92-41a8-9832-f6fed62244fc" providerId="ADAL" clId="{8C343D4E-73DE-4AA7-95C5-AA2364B099E5}" dt="2017-11-07T19:12:18.892" v="280" actId="478"/>
          <ac:spMkLst>
            <pc:docMk/>
            <pc:sldMk cId="517855467" sldId="264"/>
            <ac:spMk id="4" creationId="{3DDF9564-C8C7-4F8B-8D73-47E3E899F16D}"/>
          </ac:spMkLst>
        </pc:spChg>
      </pc:sldChg>
      <pc:sldChg chg="addSp delSp modSp">
        <pc:chgData name="Tino Donderwinkel" userId="0571b9db-0e92-41a8-9832-f6fed62244fc" providerId="ADAL" clId="{8C343D4E-73DE-4AA7-95C5-AA2364B099E5}" dt="2017-11-07T19:12:54.629" v="285" actId="478"/>
        <pc:sldMkLst>
          <pc:docMk/>
          <pc:sldMk cId="4123568492" sldId="265"/>
        </pc:sldMkLst>
        <pc:spChg chg="del">
          <ac:chgData name="Tino Donderwinkel" userId="0571b9db-0e92-41a8-9832-f6fed62244fc" providerId="ADAL" clId="{8C343D4E-73DE-4AA7-95C5-AA2364B099E5}" dt="2017-11-07T19:12:54.629" v="285" actId="478"/>
          <ac:spMkLst>
            <pc:docMk/>
            <pc:sldMk cId="4123568492" sldId="265"/>
            <ac:spMk id="3" creationId="{02FEC908-D60B-4B01-BBE2-10DD54CC2820}"/>
          </ac:spMkLst>
        </pc:spChg>
        <pc:spChg chg="mod">
          <ac:chgData name="Tino Donderwinkel" userId="0571b9db-0e92-41a8-9832-f6fed62244fc" providerId="ADAL" clId="{8C343D4E-73DE-4AA7-95C5-AA2364B099E5}" dt="2017-11-07T19:12:48.709" v="283" actId="27636"/>
          <ac:spMkLst>
            <pc:docMk/>
            <pc:sldMk cId="4123568492" sldId="265"/>
            <ac:spMk id="4" creationId="{DA66CA1C-7B63-4388-ABE0-121A473A1A7C}"/>
          </ac:spMkLst>
        </pc:spChg>
        <pc:spChg chg="add del mod">
          <ac:chgData name="Tino Donderwinkel" userId="0571b9db-0e92-41a8-9832-f6fed62244fc" providerId="ADAL" clId="{8C343D4E-73DE-4AA7-95C5-AA2364B099E5}" dt="2017-11-07T19:12:52.047" v="284" actId="478"/>
          <ac:spMkLst>
            <pc:docMk/>
            <pc:sldMk cId="4123568492" sldId="265"/>
            <ac:spMk id="5" creationId="{1505A987-8242-46D7-81FC-D018B87E27C2}"/>
          </ac:spMkLst>
        </pc:spChg>
        <pc:spChg chg="add del mod">
          <ac:chgData name="Tino Donderwinkel" userId="0571b9db-0e92-41a8-9832-f6fed62244fc" providerId="ADAL" clId="{8C343D4E-73DE-4AA7-95C5-AA2364B099E5}" dt="2017-11-07T19:12:52.047" v="284" actId="478"/>
          <ac:spMkLst>
            <pc:docMk/>
            <pc:sldMk cId="4123568492" sldId="265"/>
            <ac:spMk id="6" creationId="{E864A378-0B57-4F69-827E-6A0B41ABB45F}"/>
          </ac:spMkLst>
        </pc:spChg>
      </pc:sldChg>
      <pc:sldChg chg="del">
        <pc:chgData name="Tino Donderwinkel" userId="0571b9db-0e92-41a8-9832-f6fed62244fc" providerId="ADAL" clId="{8C343D4E-73DE-4AA7-95C5-AA2364B099E5}" dt="2017-11-07T19:13:24.483" v="300" actId="2696"/>
        <pc:sldMkLst>
          <pc:docMk/>
          <pc:sldMk cId="3365168545" sldId="266"/>
        </pc:sldMkLst>
      </pc:sldChg>
      <pc:sldChg chg="addSp delSp modSp modTransition">
        <pc:chgData name="Tino Donderwinkel" userId="0571b9db-0e92-41a8-9832-f6fed62244fc" providerId="ADAL" clId="{8C343D4E-73DE-4AA7-95C5-AA2364B099E5}" dt="2017-11-07T19:13:33.917" v="303" actId="2696"/>
        <pc:sldMkLst>
          <pc:docMk/>
          <pc:sldMk cId="3880395358" sldId="267"/>
        </pc:sldMkLst>
        <pc:spChg chg="add del mod">
          <ac:chgData name="Tino Donderwinkel" userId="0571b9db-0e92-41a8-9832-f6fed62244fc" providerId="ADAL" clId="{8C343D4E-73DE-4AA7-95C5-AA2364B099E5}" dt="2017-11-07T19:13:33.917" v="303" actId="2696"/>
          <ac:spMkLst>
            <pc:docMk/>
            <pc:sldMk cId="3880395358" sldId="267"/>
            <ac:spMk id="2" creationId="{03194FDA-C7F6-4C6B-ABCD-3331E8A72B1A}"/>
          </ac:spMkLst>
        </pc:spChg>
        <pc:spChg chg="add del mod">
          <ac:chgData name="Tino Donderwinkel" userId="0571b9db-0e92-41a8-9832-f6fed62244fc" providerId="ADAL" clId="{8C343D4E-73DE-4AA7-95C5-AA2364B099E5}" dt="2017-11-07T19:13:33.917" v="303" actId="2696"/>
          <ac:spMkLst>
            <pc:docMk/>
            <pc:sldMk cId="3880395358" sldId="267"/>
            <ac:spMk id="3" creationId="{43FA90A2-938F-4DE5-8DC2-D000F7A54821}"/>
          </ac:spMkLst>
        </pc:spChg>
      </pc:sldChg>
      <pc:sldChg chg="addSp delSp modSp">
        <pc:chgData name="Tino Donderwinkel" userId="0571b9db-0e92-41a8-9832-f6fed62244fc" providerId="ADAL" clId="{8C343D4E-73DE-4AA7-95C5-AA2364B099E5}" dt="2017-11-07T19:13:45.884" v="304" actId="2696"/>
        <pc:sldMkLst>
          <pc:docMk/>
          <pc:sldMk cId="2471783193" sldId="268"/>
        </pc:sldMkLst>
        <pc:spChg chg="add del mod">
          <ac:chgData name="Tino Donderwinkel" userId="0571b9db-0e92-41a8-9832-f6fed62244fc" providerId="ADAL" clId="{8C343D4E-73DE-4AA7-95C5-AA2364B099E5}" dt="2017-11-07T19:13:45.884" v="304" actId="2696"/>
          <ac:spMkLst>
            <pc:docMk/>
            <pc:sldMk cId="2471783193" sldId="268"/>
            <ac:spMk id="3" creationId="{1A30436E-F64F-496E-811F-7C168D43C5AE}"/>
          </ac:spMkLst>
        </pc:spChg>
      </pc:sldChg>
      <pc:sldChg chg="addSp delSp modSp">
        <pc:chgData name="Tino Donderwinkel" userId="0571b9db-0e92-41a8-9832-f6fed62244fc" providerId="ADAL" clId="{8C343D4E-73DE-4AA7-95C5-AA2364B099E5}" dt="2017-11-07T19:14:23.679" v="311" actId="478"/>
        <pc:sldMkLst>
          <pc:docMk/>
          <pc:sldMk cId="3351031291" sldId="269"/>
        </pc:sldMkLst>
        <pc:spChg chg="del">
          <ac:chgData name="Tino Donderwinkel" userId="0571b9db-0e92-41a8-9832-f6fed62244fc" providerId="ADAL" clId="{8C343D4E-73DE-4AA7-95C5-AA2364B099E5}" dt="2017-11-07T19:14:23.679" v="311" actId="478"/>
          <ac:spMkLst>
            <pc:docMk/>
            <pc:sldMk cId="3351031291" sldId="269"/>
            <ac:spMk id="3" creationId="{707FFF1C-0FF3-46CF-83EC-8B57021E1DB2}"/>
          </ac:spMkLst>
        </pc:spChg>
        <pc:spChg chg="mod">
          <ac:chgData name="Tino Donderwinkel" userId="0571b9db-0e92-41a8-9832-f6fed62244fc" providerId="ADAL" clId="{8C343D4E-73DE-4AA7-95C5-AA2364B099E5}" dt="2017-11-07T19:14:05.136" v="307" actId="27636"/>
          <ac:spMkLst>
            <pc:docMk/>
            <pc:sldMk cId="3351031291" sldId="269"/>
            <ac:spMk id="4" creationId="{D539085A-E343-409C-85CD-8AA418A3C548}"/>
          </ac:spMkLst>
        </pc:spChg>
        <pc:spChg chg="add del mod">
          <ac:chgData name="Tino Donderwinkel" userId="0571b9db-0e92-41a8-9832-f6fed62244fc" providerId="ADAL" clId="{8C343D4E-73DE-4AA7-95C5-AA2364B099E5}" dt="2017-11-07T19:14:05.105" v="306" actId="478"/>
          <ac:spMkLst>
            <pc:docMk/>
            <pc:sldMk cId="3351031291" sldId="269"/>
            <ac:spMk id="5" creationId="{A2AA84BB-1D3E-4F97-A494-449C4287C68F}"/>
          </ac:spMkLst>
        </pc:spChg>
        <pc:spChg chg="add del mod">
          <ac:chgData name="Tino Donderwinkel" userId="0571b9db-0e92-41a8-9832-f6fed62244fc" providerId="ADAL" clId="{8C343D4E-73DE-4AA7-95C5-AA2364B099E5}" dt="2017-11-07T19:14:05.105" v="306" actId="478"/>
          <ac:spMkLst>
            <pc:docMk/>
            <pc:sldMk cId="3351031291" sldId="269"/>
            <ac:spMk id="6" creationId="{D5E1D457-9FF4-4399-B24A-08E86659A782}"/>
          </ac:spMkLst>
        </pc:spChg>
      </pc:sldChg>
      <pc:sldChg chg="addSp delSp modSp">
        <pc:chgData name="Tino Donderwinkel" userId="0571b9db-0e92-41a8-9832-f6fed62244fc" providerId="ADAL" clId="{8C343D4E-73DE-4AA7-95C5-AA2364B099E5}" dt="2017-11-07T19:17:57.910" v="350" actId="20577"/>
        <pc:sldMkLst>
          <pc:docMk/>
          <pc:sldMk cId="2380452607" sldId="270"/>
        </pc:sldMkLst>
        <pc:spChg chg="mod">
          <ac:chgData name="Tino Donderwinkel" userId="0571b9db-0e92-41a8-9832-f6fed62244fc" providerId="ADAL" clId="{8C343D4E-73DE-4AA7-95C5-AA2364B099E5}" dt="2017-11-07T19:17:57.910" v="350" actId="20577"/>
          <ac:spMkLst>
            <pc:docMk/>
            <pc:sldMk cId="2380452607" sldId="270"/>
            <ac:spMk id="2" creationId="{AD63AE29-F61A-406C-985F-FF4E9E8AF2CC}"/>
          </ac:spMkLst>
        </pc:spChg>
        <pc:spChg chg="del">
          <ac:chgData name="Tino Donderwinkel" userId="0571b9db-0e92-41a8-9832-f6fed62244fc" providerId="ADAL" clId="{8C343D4E-73DE-4AA7-95C5-AA2364B099E5}" dt="2017-11-07T19:14:26.536" v="312" actId="478"/>
          <ac:spMkLst>
            <pc:docMk/>
            <pc:sldMk cId="2380452607" sldId="270"/>
            <ac:spMk id="3" creationId="{8ABC8F86-4A18-4303-BEFB-EA7BDDD45A20}"/>
          </ac:spMkLst>
        </pc:spChg>
        <pc:spChg chg="mod">
          <ac:chgData name="Tino Donderwinkel" userId="0571b9db-0e92-41a8-9832-f6fed62244fc" providerId="ADAL" clId="{8C343D4E-73DE-4AA7-95C5-AA2364B099E5}" dt="2017-11-07T19:17:53.204" v="338" actId="27636"/>
          <ac:spMkLst>
            <pc:docMk/>
            <pc:sldMk cId="2380452607" sldId="270"/>
            <ac:spMk id="4" creationId="{A292032B-3554-4EA6-870E-7E7529243D4B}"/>
          </ac:spMkLst>
        </pc:spChg>
        <pc:spChg chg="add del mod">
          <ac:chgData name="Tino Donderwinkel" userId="0571b9db-0e92-41a8-9832-f6fed62244fc" providerId="ADAL" clId="{8C343D4E-73DE-4AA7-95C5-AA2364B099E5}" dt="2017-11-07T19:14:12.788" v="308" actId="20577"/>
          <ac:spMkLst>
            <pc:docMk/>
            <pc:sldMk cId="2380452607" sldId="270"/>
            <ac:spMk id="5" creationId="{471C8D68-525B-4345-92A3-07A4E766F666}"/>
          </ac:spMkLst>
        </pc:spChg>
        <pc:spChg chg="add del mod">
          <ac:chgData name="Tino Donderwinkel" userId="0571b9db-0e92-41a8-9832-f6fed62244fc" providerId="ADAL" clId="{8C343D4E-73DE-4AA7-95C5-AA2364B099E5}" dt="2017-11-07T19:14:12.788" v="308" actId="20577"/>
          <ac:spMkLst>
            <pc:docMk/>
            <pc:sldMk cId="2380452607" sldId="270"/>
            <ac:spMk id="6" creationId="{DD3DB6F7-5F07-46A0-AD5A-5127883B9904}"/>
          </ac:spMkLst>
        </pc:spChg>
      </pc:sldChg>
      <pc:sldChg chg="addSp delSp modSp">
        <pc:chgData name="Tino Donderwinkel" userId="0571b9db-0e92-41a8-9832-f6fed62244fc" providerId="ADAL" clId="{8C343D4E-73DE-4AA7-95C5-AA2364B099E5}" dt="2017-11-07T19:18:45.638" v="354" actId="2696"/>
        <pc:sldMkLst>
          <pc:docMk/>
          <pc:sldMk cId="3984970149" sldId="271"/>
        </pc:sldMkLst>
        <pc:spChg chg="del">
          <ac:chgData name="Tino Donderwinkel" userId="0571b9db-0e92-41a8-9832-f6fed62244fc" providerId="ADAL" clId="{8C343D4E-73DE-4AA7-95C5-AA2364B099E5}" dt="2017-11-07T19:14:34.960" v="313" actId="478"/>
          <ac:spMkLst>
            <pc:docMk/>
            <pc:sldMk cId="3984970149" sldId="271"/>
            <ac:spMk id="3" creationId="{F11C8A21-A654-44C3-BCBC-D8FC427F3A94}"/>
          </ac:spMkLst>
        </pc:spChg>
        <pc:spChg chg="add del mod">
          <ac:chgData name="Tino Donderwinkel" userId="0571b9db-0e92-41a8-9832-f6fed62244fc" providerId="ADAL" clId="{8C343D4E-73DE-4AA7-95C5-AA2364B099E5}" dt="2017-11-07T19:14:19.741" v="310" actId="2696"/>
          <ac:spMkLst>
            <pc:docMk/>
            <pc:sldMk cId="3984970149" sldId="271"/>
            <ac:spMk id="4" creationId="{4532453C-628C-42B8-97B1-231FFEC84846}"/>
          </ac:spMkLst>
        </pc:spChg>
        <pc:spChg chg="add del mod">
          <ac:chgData name="Tino Donderwinkel" userId="0571b9db-0e92-41a8-9832-f6fed62244fc" providerId="ADAL" clId="{8C343D4E-73DE-4AA7-95C5-AA2364B099E5}" dt="2017-11-07T19:14:19.741" v="310" actId="2696"/>
          <ac:spMkLst>
            <pc:docMk/>
            <pc:sldMk cId="3984970149" sldId="271"/>
            <ac:spMk id="5" creationId="{25FBD6A7-4313-4BB7-8D95-DE6524BE4CC1}"/>
          </ac:spMkLst>
        </pc:spChg>
        <pc:spChg chg="add del mod">
          <ac:chgData name="Tino Donderwinkel" userId="0571b9db-0e92-41a8-9832-f6fed62244fc" providerId="ADAL" clId="{8C343D4E-73DE-4AA7-95C5-AA2364B099E5}" dt="2017-11-07T19:18:45.638" v="354" actId="2696"/>
          <ac:spMkLst>
            <pc:docMk/>
            <pc:sldMk cId="3984970149" sldId="271"/>
            <ac:spMk id="6" creationId="{E55F5457-9F10-4CC5-9EE5-EFC2D883854D}"/>
          </ac:spMkLst>
        </pc:spChg>
        <pc:spChg chg="add del mod">
          <ac:chgData name="Tino Donderwinkel" userId="0571b9db-0e92-41a8-9832-f6fed62244fc" providerId="ADAL" clId="{8C343D4E-73DE-4AA7-95C5-AA2364B099E5}" dt="2017-11-07T19:18:45.638" v="354" actId="2696"/>
          <ac:spMkLst>
            <pc:docMk/>
            <pc:sldMk cId="3984970149" sldId="271"/>
            <ac:spMk id="8" creationId="{D93B632D-0D8D-4BC6-8F26-20F45D6A2F52}"/>
          </ac:spMkLst>
        </pc:spChg>
      </pc:sldChg>
      <pc:sldChg chg="addSp delSp modSp">
        <pc:chgData name="Tino Donderwinkel" userId="0571b9db-0e92-41a8-9832-f6fed62244fc" providerId="ADAL" clId="{8C343D4E-73DE-4AA7-95C5-AA2364B099E5}" dt="2017-11-07T19:20:48.118" v="391" actId="2696"/>
        <pc:sldMkLst>
          <pc:docMk/>
          <pc:sldMk cId="1031981463" sldId="272"/>
        </pc:sldMkLst>
        <pc:spChg chg="mod">
          <ac:chgData name="Tino Donderwinkel" userId="0571b9db-0e92-41a8-9832-f6fed62244fc" providerId="ADAL" clId="{8C343D4E-73DE-4AA7-95C5-AA2364B099E5}" dt="2017-11-07T19:18:52.691" v="355" actId="27636"/>
          <ac:spMkLst>
            <pc:docMk/>
            <pc:sldMk cId="1031981463" sldId="272"/>
            <ac:spMk id="2" creationId="{72C56301-333F-4454-9A4D-A1848F6FE732}"/>
          </ac:spMkLst>
        </pc:spChg>
        <pc:spChg chg="del">
          <ac:chgData name="Tino Donderwinkel" userId="0571b9db-0e92-41a8-9832-f6fed62244fc" providerId="ADAL" clId="{8C343D4E-73DE-4AA7-95C5-AA2364B099E5}" dt="2017-11-07T19:18:55.417" v="356" actId="478"/>
          <ac:spMkLst>
            <pc:docMk/>
            <pc:sldMk cId="1031981463" sldId="272"/>
            <ac:spMk id="3" creationId="{D4B20234-A527-427D-8204-477681415E32}"/>
          </ac:spMkLst>
        </pc:spChg>
        <pc:spChg chg="add del mod">
          <ac:chgData name="Tino Donderwinkel" userId="0571b9db-0e92-41a8-9832-f6fed62244fc" providerId="ADAL" clId="{8C343D4E-73DE-4AA7-95C5-AA2364B099E5}" dt="2017-11-07T19:19:00.189" v="357" actId="2696"/>
          <ac:spMkLst>
            <pc:docMk/>
            <pc:sldMk cId="1031981463" sldId="272"/>
            <ac:spMk id="5" creationId="{B608C7FC-481C-4282-83F5-243FD1E1484D}"/>
          </ac:spMkLst>
        </pc:spChg>
        <pc:spChg chg="add del mod">
          <ac:chgData name="Tino Donderwinkel" userId="0571b9db-0e92-41a8-9832-f6fed62244fc" providerId="ADAL" clId="{8C343D4E-73DE-4AA7-95C5-AA2364B099E5}" dt="2017-11-07T19:19:00.189" v="357" actId="2696"/>
          <ac:spMkLst>
            <pc:docMk/>
            <pc:sldMk cId="1031981463" sldId="272"/>
            <ac:spMk id="6" creationId="{83DD2604-AFA9-477F-BB2F-CB4676D90F51}"/>
          </ac:spMkLst>
        </pc:spChg>
        <pc:spChg chg="mod">
          <ac:chgData name="Tino Donderwinkel" userId="0571b9db-0e92-41a8-9832-f6fed62244fc" providerId="ADAL" clId="{8C343D4E-73DE-4AA7-95C5-AA2364B099E5}" dt="2017-11-07T19:20:48.118" v="391" actId="2696"/>
          <ac:spMkLst>
            <pc:docMk/>
            <pc:sldMk cId="1031981463" sldId="272"/>
            <ac:spMk id="7" creationId="{43EF23C0-253B-4674-8B6C-08845512B8B1}"/>
          </ac:spMkLst>
        </pc:spChg>
        <pc:spChg chg="mod">
          <ac:chgData name="Tino Donderwinkel" userId="0571b9db-0e92-41a8-9832-f6fed62244fc" providerId="ADAL" clId="{8C343D4E-73DE-4AA7-95C5-AA2364B099E5}" dt="2017-11-07T19:20:31.551" v="387" actId="1076"/>
          <ac:spMkLst>
            <pc:docMk/>
            <pc:sldMk cId="1031981463" sldId="272"/>
            <ac:spMk id="11" creationId="{CCB9BAA1-B1B2-4B07-9C41-93699C7F83D7}"/>
          </ac:spMkLst>
        </pc:spChg>
      </pc:sldChg>
      <pc:sldChg chg="del">
        <pc:chgData name="Tino Donderwinkel" userId="0571b9db-0e92-41a8-9832-f6fed62244fc" providerId="ADAL" clId="{8C343D4E-73DE-4AA7-95C5-AA2364B099E5}" dt="2017-11-07T19:21:18.729" v="438" actId="2696"/>
        <pc:sldMkLst>
          <pc:docMk/>
          <pc:sldMk cId="468773800" sldId="273"/>
        </pc:sldMkLst>
      </pc:sldChg>
      <pc:sldChg chg="addSp delSp modSp">
        <pc:chgData name="Tino Donderwinkel" userId="0571b9db-0e92-41a8-9832-f6fed62244fc" providerId="ADAL" clId="{8C343D4E-73DE-4AA7-95C5-AA2364B099E5}" dt="2017-11-07T19:24:24.978" v="441" actId="478"/>
        <pc:sldMkLst>
          <pc:docMk/>
          <pc:sldMk cId="2702400132" sldId="274"/>
        </pc:sldMkLst>
        <pc:spChg chg="del">
          <ac:chgData name="Tino Donderwinkel" userId="0571b9db-0e92-41a8-9832-f6fed62244fc" providerId="ADAL" clId="{8C343D4E-73DE-4AA7-95C5-AA2364B099E5}" dt="2017-11-07T19:24:24.978" v="441" actId="478"/>
          <ac:spMkLst>
            <pc:docMk/>
            <pc:sldMk cId="2702400132" sldId="274"/>
            <ac:spMk id="3" creationId="{89ADB5A3-6B94-44C9-B03F-BA50612C8B65}"/>
          </ac:spMkLst>
        </pc:spChg>
        <pc:spChg chg="mod">
          <ac:chgData name="Tino Donderwinkel" userId="0571b9db-0e92-41a8-9832-f6fed62244fc" providerId="ADAL" clId="{8C343D4E-73DE-4AA7-95C5-AA2364B099E5}" dt="2017-11-07T19:24:17.588" v="439" actId="27636"/>
          <ac:spMkLst>
            <pc:docMk/>
            <pc:sldMk cId="2702400132" sldId="274"/>
            <ac:spMk id="4" creationId="{728F1F63-9D50-43B1-B23C-75CA3825617D}"/>
          </ac:spMkLst>
        </pc:spChg>
        <pc:spChg chg="add del mod">
          <ac:chgData name="Tino Donderwinkel" userId="0571b9db-0e92-41a8-9832-f6fed62244fc" providerId="ADAL" clId="{8C343D4E-73DE-4AA7-95C5-AA2364B099E5}" dt="2017-11-07T19:24:21.665" v="440" actId="478"/>
          <ac:spMkLst>
            <pc:docMk/>
            <pc:sldMk cId="2702400132" sldId="274"/>
            <ac:spMk id="5" creationId="{070E8267-A4D4-49DE-8C0C-448312330D85}"/>
          </ac:spMkLst>
        </pc:spChg>
        <pc:spChg chg="add del mod">
          <ac:chgData name="Tino Donderwinkel" userId="0571b9db-0e92-41a8-9832-f6fed62244fc" providerId="ADAL" clId="{8C343D4E-73DE-4AA7-95C5-AA2364B099E5}" dt="2017-11-07T19:24:21.665" v="440" actId="478"/>
          <ac:spMkLst>
            <pc:docMk/>
            <pc:sldMk cId="2702400132" sldId="274"/>
            <ac:spMk id="6" creationId="{F79655A5-37B9-493A-8379-91967F3BF8AB}"/>
          </ac:spMkLst>
        </pc:spChg>
      </pc:sldChg>
      <pc:sldChg chg="addSp delSp modSp">
        <pc:chgData name="Tino Donderwinkel" userId="0571b9db-0e92-41a8-9832-f6fed62244fc" providerId="ADAL" clId="{8C343D4E-73DE-4AA7-95C5-AA2364B099E5}" dt="2017-11-07T19:26:29.140" v="523" actId="20577"/>
        <pc:sldMkLst>
          <pc:docMk/>
          <pc:sldMk cId="3133795337" sldId="275"/>
        </pc:sldMkLst>
        <pc:spChg chg="mod">
          <ac:chgData name="Tino Donderwinkel" userId="0571b9db-0e92-41a8-9832-f6fed62244fc" providerId="ADAL" clId="{8C343D4E-73DE-4AA7-95C5-AA2364B099E5}" dt="2017-11-07T19:24:58.678" v="451" actId="20577"/>
          <ac:spMkLst>
            <pc:docMk/>
            <pc:sldMk cId="3133795337" sldId="275"/>
            <ac:spMk id="2" creationId="{99854F44-B91E-47B6-AC8D-368A519F7F7B}"/>
          </ac:spMkLst>
        </pc:spChg>
        <pc:spChg chg="del">
          <ac:chgData name="Tino Donderwinkel" userId="0571b9db-0e92-41a8-9832-f6fed62244fc" providerId="ADAL" clId="{8C343D4E-73DE-4AA7-95C5-AA2364B099E5}" dt="2017-11-07T19:24:39.798" v="443" actId="478"/>
          <ac:spMkLst>
            <pc:docMk/>
            <pc:sldMk cId="3133795337" sldId="275"/>
            <ac:spMk id="3" creationId="{11F2D28F-8338-41A1-BA6C-6A5DEA5F778B}"/>
          </ac:spMkLst>
        </pc:spChg>
        <pc:spChg chg="mod">
          <ac:chgData name="Tino Donderwinkel" userId="0571b9db-0e92-41a8-9832-f6fed62244fc" providerId="ADAL" clId="{8C343D4E-73DE-4AA7-95C5-AA2364B099E5}" dt="2017-11-07T19:26:29.140" v="523" actId="20577"/>
          <ac:spMkLst>
            <pc:docMk/>
            <pc:sldMk cId="3133795337" sldId="275"/>
            <ac:spMk id="4" creationId="{B796A0B5-D63A-4666-ADB8-C2CA28F8CB88}"/>
          </ac:spMkLst>
        </pc:spChg>
        <pc:spChg chg="add del mod">
          <ac:chgData name="Tino Donderwinkel" userId="0571b9db-0e92-41a8-9832-f6fed62244fc" providerId="ADAL" clId="{8C343D4E-73DE-4AA7-95C5-AA2364B099E5}" dt="2017-11-07T19:24:44.458" v="444" actId="20577"/>
          <ac:spMkLst>
            <pc:docMk/>
            <pc:sldMk cId="3133795337" sldId="275"/>
            <ac:spMk id="5" creationId="{3AF12DB6-B866-4511-930A-1E07BB238BB0}"/>
          </ac:spMkLst>
        </pc:spChg>
        <pc:spChg chg="add del mod">
          <ac:chgData name="Tino Donderwinkel" userId="0571b9db-0e92-41a8-9832-f6fed62244fc" providerId="ADAL" clId="{8C343D4E-73DE-4AA7-95C5-AA2364B099E5}" dt="2017-11-07T19:24:44.458" v="444" actId="20577"/>
          <ac:spMkLst>
            <pc:docMk/>
            <pc:sldMk cId="3133795337" sldId="275"/>
            <ac:spMk id="6" creationId="{FAF2C7E8-9413-42D3-9B67-CB638E5855B6}"/>
          </ac:spMkLst>
        </pc:spChg>
      </pc:sldChg>
      <pc:sldChg chg="del">
        <pc:chgData name="Tino Donderwinkel" userId="0571b9db-0e92-41a8-9832-f6fed62244fc" providerId="ADAL" clId="{8C343D4E-73DE-4AA7-95C5-AA2364B099E5}" dt="2017-11-07T19:30:42.613" v="608" actId="2696"/>
        <pc:sldMkLst>
          <pc:docMk/>
          <pc:sldMk cId="389061895" sldId="277"/>
        </pc:sldMkLst>
      </pc:sldChg>
      <pc:sldChg chg="addSp delSp modSp">
        <pc:chgData name="Tino Donderwinkel" userId="0571b9db-0e92-41a8-9832-f6fed62244fc" providerId="ADAL" clId="{8C343D4E-73DE-4AA7-95C5-AA2364B099E5}" dt="2017-11-07T19:29:33.728" v="535" actId="478"/>
        <pc:sldMkLst>
          <pc:docMk/>
          <pc:sldMk cId="2477380837" sldId="278"/>
        </pc:sldMkLst>
        <pc:spChg chg="del">
          <ac:chgData name="Tino Donderwinkel" userId="0571b9db-0e92-41a8-9832-f6fed62244fc" providerId="ADAL" clId="{8C343D4E-73DE-4AA7-95C5-AA2364B099E5}" dt="2017-11-07T19:29:33.728" v="535" actId="478"/>
          <ac:spMkLst>
            <pc:docMk/>
            <pc:sldMk cId="2477380837" sldId="278"/>
            <ac:spMk id="3" creationId="{191E8267-BD01-480C-8FD8-DF62F033B811}"/>
          </ac:spMkLst>
        </pc:spChg>
        <pc:spChg chg="add del mod">
          <ac:chgData name="Tino Donderwinkel" userId="0571b9db-0e92-41a8-9832-f6fed62244fc" providerId="ADAL" clId="{8C343D4E-73DE-4AA7-95C5-AA2364B099E5}" dt="2017-11-07T19:29:29.348" v="534" actId="478"/>
          <ac:spMkLst>
            <pc:docMk/>
            <pc:sldMk cId="2477380837" sldId="278"/>
            <ac:spMk id="5" creationId="{205E51FB-52BF-4498-95D5-F58D3CE3EEB5}"/>
          </ac:spMkLst>
        </pc:spChg>
        <pc:spChg chg="add del mod">
          <ac:chgData name="Tino Donderwinkel" userId="0571b9db-0e92-41a8-9832-f6fed62244fc" providerId="ADAL" clId="{8C343D4E-73DE-4AA7-95C5-AA2364B099E5}" dt="2017-11-07T19:29:29.348" v="534" actId="478"/>
          <ac:spMkLst>
            <pc:docMk/>
            <pc:sldMk cId="2477380837" sldId="278"/>
            <ac:spMk id="6" creationId="{FC0AF90D-BA3D-4AD7-AB73-03C54CA644AD}"/>
          </ac:spMkLst>
        </pc:spChg>
      </pc:sldChg>
      <pc:sldChg chg="addSp delSp modSp">
        <pc:chgData name="Tino Donderwinkel" userId="0571b9db-0e92-41a8-9832-f6fed62244fc" providerId="ADAL" clId="{8C343D4E-73DE-4AA7-95C5-AA2364B099E5}" dt="2017-11-07T19:30:15.906" v="542" actId="2711"/>
        <pc:sldMkLst>
          <pc:docMk/>
          <pc:sldMk cId="227094878" sldId="279"/>
        </pc:sldMkLst>
        <pc:spChg chg="mod">
          <ac:chgData name="Tino Donderwinkel" userId="0571b9db-0e92-41a8-9832-f6fed62244fc" providerId="ADAL" clId="{8C343D4E-73DE-4AA7-95C5-AA2364B099E5}" dt="2017-11-07T19:30:15.906" v="542" actId="2711"/>
          <ac:spMkLst>
            <pc:docMk/>
            <pc:sldMk cId="227094878" sldId="279"/>
            <ac:spMk id="3" creationId="{FF9721C5-82DA-48F1-83F6-E75E9B03FEA6}"/>
          </ac:spMkLst>
        </pc:spChg>
        <pc:spChg chg="mod">
          <ac:chgData name="Tino Donderwinkel" userId="0571b9db-0e92-41a8-9832-f6fed62244fc" providerId="ADAL" clId="{8C343D4E-73DE-4AA7-95C5-AA2364B099E5}" dt="2017-11-07T19:30:05.421" v="541" actId="2711"/>
          <ac:spMkLst>
            <pc:docMk/>
            <pc:sldMk cId="227094878" sldId="279"/>
            <ac:spMk id="4" creationId="{40FB6B78-7BCD-49E3-A6C6-59DEDB580054}"/>
          </ac:spMkLst>
        </pc:spChg>
        <pc:spChg chg="add del mod">
          <ac:chgData name="Tino Donderwinkel" userId="0571b9db-0e92-41a8-9832-f6fed62244fc" providerId="ADAL" clId="{8C343D4E-73DE-4AA7-95C5-AA2364B099E5}" dt="2017-11-07T19:29:42.005" v="537" actId="2711"/>
          <ac:spMkLst>
            <pc:docMk/>
            <pc:sldMk cId="227094878" sldId="279"/>
            <ac:spMk id="5" creationId="{464B6054-1F73-40F9-9254-7120AFF079F3}"/>
          </ac:spMkLst>
        </pc:spChg>
        <pc:spChg chg="add del mod">
          <ac:chgData name="Tino Donderwinkel" userId="0571b9db-0e92-41a8-9832-f6fed62244fc" providerId="ADAL" clId="{8C343D4E-73DE-4AA7-95C5-AA2364B099E5}" dt="2017-11-07T19:29:42.005" v="537" actId="2711"/>
          <ac:spMkLst>
            <pc:docMk/>
            <pc:sldMk cId="227094878" sldId="279"/>
            <ac:spMk id="6" creationId="{E128B873-24DD-4768-A4C9-9E7A8CD7321C}"/>
          </ac:spMkLst>
        </pc:spChg>
      </pc:sldChg>
      <pc:sldChg chg="del">
        <pc:chgData name="Tino Donderwinkel" userId="0571b9db-0e92-41a8-9832-f6fed62244fc" providerId="ADAL" clId="{8C343D4E-73DE-4AA7-95C5-AA2364B099E5}" dt="2017-11-07T19:31:15.951" v="675" actId="2696"/>
        <pc:sldMkLst>
          <pc:docMk/>
          <pc:sldMk cId="4116744627" sldId="280"/>
        </pc:sldMkLst>
      </pc:sldChg>
      <pc:sldChg chg="modSp">
        <pc:chgData name="Tino Donderwinkel" userId="0571b9db-0e92-41a8-9832-f6fed62244fc" providerId="ADAL" clId="{8C343D4E-73DE-4AA7-95C5-AA2364B099E5}" dt="2017-11-07T19:27:05.313" v="525" actId="20577"/>
        <pc:sldMkLst>
          <pc:docMk/>
          <pc:sldMk cId="3139282448" sldId="285"/>
        </pc:sldMkLst>
        <pc:spChg chg="mod">
          <ac:chgData name="Tino Donderwinkel" userId="0571b9db-0e92-41a8-9832-f6fed62244fc" providerId="ADAL" clId="{8C343D4E-73DE-4AA7-95C5-AA2364B099E5}" dt="2017-11-07T19:27:05.313" v="525" actId="20577"/>
          <ac:spMkLst>
            <pc:docMk/>
            <pc:sldMk cId="3139282448" sldId="285"/>
            <ac:spMk id="2" creationId="{00000000-0000-0000-0000-000000000000}"/>
          </ac:spMkLst>
        </pc:spChg>
      </pc:sldChg>
      <pc:sldChg chg="addSp delSp modSp add modTransition">
        <pc:chgData name="Tino Donderwinkel" userId="0571b9db-0e92-41a8-9832-f6fed62244fc" providerId="ADAL" clId="{8C343D4E-73DE-4AA7-95C5-AA2364B099E5}" dt="2017-11-07T19:10:38.669" v="110" actId="20577"/>
        <pc:sldMkLst>
          <pc:docMk/>
          <pc:sldMk cId="3389342633" sldId="286"/>
        </pc:sldMkLst>
        <pc:spChg chg="del">
          <ac:chgData name="Tino Donderwinkel" userId="0571b9db-0e92-41a8-9832-f6fed62244fc" providerId="ADAL" clId="{8C343D4E-73DE-4AA7-95C5-AA2364B099E5}" dt="2017-11-07T19:10:11.926" v="2" actId="20577"/>
          <ac:spMkLst>
            <pc:docMk/>
            <pc:sldMk cId="3389342633" sldId="286"/>
            <ac:spMk id="2" creationId="{EFB814D7-7C3B-42A8-AEE0-619259E841D8}"/>
          </ac:spMkLst>
        </pc:spChg>
        <pc:spChg chg="del">
          <ac:chgData name="Tino Donderwinkel" userId="0571b9db-0e92-41a8-9832-f6fed62244fc" providerId="ADAL" clId="{8C343D4E-73DE-4AA7-95C5-AA2364B099E5}" dt="2017-11-07T19:10:11.926" v="2" actId="20577"/>
          <ac:spMkLst>
            <pc:docMk/>
            <pc:sldMk cId="3389342633" sldId="286"/>
            <ac:spMk id="3" creationId="{DEC691BE-B882-4819-89C6-054A8576003D}"/>
          </ac:spMkLst>
        </pc:spChg>
        <pc:spChg chg="add mod">
          <ac:chgData name="Tino Donderwinkel" userId="0571b9db-0e92-41a8-9832-f6fed62244fc" providerId="ADAL" clId="{8C343D4E-73DE-4AA7-95C5-AA2364B099E5}" dt="2017-11-07T19:10:38.669" v="110" actId="20577"/>
          <ac:spMkLst>
            <pc:docMk/>
            <pc:sldMk cId="3389342633" sldId="286"/>
            <ac:spMk id="4" creationId="{E723D999-AB9B-4289-B089-7CDC5B356D48}"/>
          </ac:spMkLst>
        </pc:spChg>
      </pc:sldChg>
      <pc:sldChg chg="addSp delSp modSp add modTransition">
        <pc:chgData name="Tino Donderwinkel" userId="0571b9db-0e92-41a8-9832-f6fed62244fc" providerId="ADAL" clId="{8C343D4E-73DE-4AA7-95C5-AA2364B099E5}" dt="2017-11-07T19:11:12.451" v="145" actId="20577"/>
        <pc:sldMkLst>
          <pc:docMk/>
          <pc:sldMk cId="3624260429" sldId="287"/>
        </pc:sldMkLst>
        <pc:spChg chg="del">
          <ac:chgData name="Tino Donderwinkel" userId="0571b9db-0e92-41a8-9832-f6fed62244fc" providerId="ADAL" clId="{8C343D4E-73DE-4AA7-95C5-AA2364B099E5}" dt="2017-11-07T19:10:58.765" v="113" actId="20577"/>
          <ac:spMkLst>
            <pc:docMk/>
            <pc:sldMk cId="3624260429" sldId="287"/>
            <ac:spMk id="2" creationId="{7594F057-DC88-43DF-93B9-2EB5D9030DA0}"/>
          </ac:spMkLst>
        </pc:spChg>
        <pc:spChg chg="del">
          <ac:chgData name="Tino Donderwinkel" userId="0571b9db-0e92-41a8-9832-f6fed62244fc" providerId="ADAL" clId="{8C343D4E-73DE-4AA7-95C5-AA2364B099E5}" dt="2017-11-07T19:10:58.765" v="113" actId="20577"/>
          <ac:spMkLst>
            <pc:docMk/>
            <pc:sldMk cId="3624260429" sldId="287"/>
            <ac:spMk id="3" creationId="{9809F596-BDE8-4B98-8C88-AC5D1CD2D0D1}"/>
          </ac:spMkLst>
        </pc:spChg>
        <pc:spChg chg="add del mod">
          <ac:chgData name="Tino Donderwinkel" userId="0571b9db-0e92-41a8-9832-f6fed62244fc" providerId="ADAL" clId="{8C343D4E-73DE-4AA7-95C5-AA2364B099E5}" dt="2017-11-07T19:11:03.645" v="114" actId="20577"/>
          <ac:spMkLst>
            <pc:docMk/>
            <pc:sldMk cId="3624260429" sldId="287"/>
            <ac:spMk id="4" creationId="{9469A98B-C7ED-4031-A5D5-E0D639067A39}"/>
          </ac:spMkLst>
        </pc:spChg>
        <pc:spChg chg="add del mod">
          <ac:chgData name="Tino Donderwinkel" userId="0571b9db-0e92-41a8-9832-f6fed62244fc" providerId="ADAL" clId="{8C343D4E-73DE-4AA7-95C5-AA2364B099E5}" dt="2017-11-07T19:11:03.645" v="114" actId="20577"/>
          <ac:spMkLst>
            <pc:docMk/>
            <pc:sldMk cId="3624260429" sldId="287"/>
            <ac:spMk id="5" creationId="{A48CCF7F-51CE-4BB2-8125-A977BBD0FCBA}"/>
          </ac:spMkLst>
        </pc:spChg>
        <pc:spChg chg="add mod">
          <ac:chgData name="Tino Donderwinkel" userId="0571b9db-0e92-41a8-9832-f6fed62244fc" providerId="ADAL" clId="{8C343D4E-73DE-4AA7-95C5-AA2364B099E5}" dt="2017-11-07T19:11:03.645" v="114" actId="20577"/>
          <ac:spMkLst>
            <pc:docMk/>
            <pc:sldMk cId="3624260429" sldId="287"/>
            <ac:spMk id="6" creationId="{BD45FA18-9E9C-4487-B521-8E435FCB42AB}"/>
          </ac:spMkLst>
        </pc:spChg>
        <pc:spChg chg="add mod">
          <ac:chgData name="Tino Donderwinkel" userId="0571b9db-0e92-41a8-9832-f6fed62244fc" providerId="ADAL" clId="{8C343D4E-73DE-4AA7-95C5-AA2364B099E5}" dt="2017-11-07T19:11:12.451" v="145" actId="20577"/>
          <ac:spMkLst>
            <pc:docMk/>
            <pc:sldMk cId="3624260429" sldId="287"/>
            <ac:spMk id="7" creationId="{D1D2AE84-B3F4-4012-BD18-08BE27FA1B89}"/>
          </ac:spMkLst>
        </pc:spChg>
      </pc:sldChg>
      <pc:sldChg chg="addSp delSp modSp add">
        <pc:chgData name="Tino Donderwinkel" userId="0571b9db-0e92-41a8-9832-f6fed62244fc" providerId="ADAL" clId="{8C343D4E-73DE-4AA7-95C5-AA2364B099E5}" dt="2017-11-07T19:33:19.892" v="921" actId="20577"/>
        <pc:sldMkLst>
          <pc:docMk/>
          <pc:sldMk cId="1162141097" sldId="288"/>
        </pc:sldMkLst>
        <pc:spChg chg="del">
          <ac:chgData name="Tino Donderwinkel" userId="0571b9db-0e92-41a8-9832-f6fed62244fc" providerId="ADAL" clId="{8C343D4E-73DE-4AA7-95C5-AA2364B099E5}" dt="2017-11-07T19:11:22.386" v="148" actId="20577"/>
          <ac:spMkLst>
            <pc:docMk/>
            <pc:sldMk cId="1162141097" sldId="288"/>
            <ac:spMk id="2" creationId="{283FB9AE-BDD5-4856-890A-4DAA250F63FF}"/>
          </ac:spMkLst>
        </pc:spChg>
        <pc:spChg chg="del">
          <ac:chgData name="Tino Donderwinkel" userId="0571b9db-0e92-41a8-9832-f6fed62244fc" providerId="ADAL" clId="{8C343D4E-73DE-4AA7-95C5-AA2364B099E5}" dt="2017-11-07T19:11:22.386" v="148" actId="20577"/>
          <ac:spMkLst>
            <pc:docMk/>
            <pc:sldMk cId="1162141097" sldId="288"/>
            <ac:spMk id="3" creationId="{4F3AC437-DB81-4685-9EA6-82A376606FF9}"/>
          </ac:spMkLst>
        </pc:spChg>
        <pc:spChg chg="add mod">
          <ac:chgData name="Tino Donderwinkel" userId="0571b9db-0e92-41a8-9832-f6fed62244fc" providerId="ADAL" clId="{8C343D4E-73DE-4AA7-95C5-AA2364B099E5}" dt="2017-11-07T19:33:19.892" v="921" actId="20577"/>
          <ac:spMkLst>
            <pc:docMk/>
            <pc:sldMk cId="1162141097" sldId="288"/>
            <ac:spMk id="4" creationId="{37D9EFCC-C9F8-41E1-A823-E0D58F32CFE6}"/>
          </ac:spMkLst>
        </pc:spChg>
      </pc:sldChg>
      <pc:sldChg chg="addSp delSp modSp add modTransition">
        <pc:chgData name="Tino Donderwinkel" userId="0571b9db-0e92-41a8-9832-f6fed62244fc" providerId="ADAL" clId="{8C343D4E-73DE-4AA7-95C5-AA2364B099E5}" dt="2017-11-07T19:11:35.842" v="167" actId="20577"/>
        <pc:sldMkLst>
          <pc:docMk/>
          <pc:sldMk cId="1392113551" sldId="289"/>
        </pc:sldMkLst>
        <pc:spChg chg="del">
          <ac:chgData name="Tino Donderwinkel" userId="0571b9db-0e92-41a8-9832-f6fed62244fc" providerId="ADAL" clId="{8C343D4E-73DE-4AA7-95C5-AA2364B099E5}" dt="2017-11-07T19:11:29.483" v="150" actId="20577"/>
          <ac:spMkLst>
            <pc:docMk/>
            <pc:sldMk cId="1392113551" sldId="289"/>
            <ac:spMk id="2" creationId="{C4BFD59A-8398-4EA1-8B42-1D4B00579683}"/>
          </ac:spMkLst>
        </pc:spChg>
        <pc:spChg chg="add mod">
          <ac:chgData name="Tino Donderwinkel" userId="0571b9db-0e92-41a8-9832-f6fed62244fc" providerId="ADAL" clId="{8C343D4E-73DE-4AA7-95C5-AA2364B099E5}" dt="2017-11-07T19:11:31.769" v="154" actId="20577"/>
          <ac:spMkLst>
            <pc:docMk/>
            <pc:sldMk cId="1392113551" sldId="289"/>
            <ac:spMk id="3" creationId="{3665643F-996C-4464-8621-878CA34D611F}"/>
          </ac:spMkLst>
        </pc:spChg>
        <pc:spChg chg="add mod">
          <ac:chgData name="Tino Donderwinkel" userId="0571b9db-0e92-41a8-9832-f6fed62244fc" providerId="ADAL" clId="{8C343D4E-73DE-4AA7-95C5-AA2364B099E5}" dt="2017-11-07T19:11:35.842" v="167" actId="20577"/>
          <ac:spMkLst>
            <pc:docMk/>
            <pc:sldMk cId="1392113551" sldId="289"/>
            <ac:spMk id="4" creationId="{7C8664B9-D252-416B-9BD0-921CF8C5CDE4}"/>
          </ac:spMkLst>
        </pc:spChg>
      </pc:sldChg>
      <pc:sldChg chg="addSp delSp modSp add modTransition">
        <pc:chgData name="Tino Donderwinkel" userId="0571b9db-0e92-41a8-9832-f6fed62244fc" providerId="ADAL" clId="{8C343D4E-73DE-4AA7-95C5-AA2364B099E5}" dt="2017-11-07T19:12:06.497" v="278" actId="20577"/>
        <pc:sldMkLst>
          <pc:docMk/>
          <pc:sldMk cId="3739374808" sldId="290"/>
        </pc:sldMkLst>
        <pc:spChg chg="del">
          <ac:chgData name="Tino Donderwinkel" userId="0571b9db-0e92-41a8-9832-f6fed62244fc" providerId="ADAL" clId="{8C343D4E-73DE-4AA7-95C5-AA2364B099E5}" dt="2017-11-07T19:11:43.448" v="169" actId="20577"/>
          <ac:spMkLst>
            <pc:docMk/>
            <pc:sldMk cId="3739374808" sldId="290"/>
            <ac:spMk id="2" creationId="{96E4D4FA-51E1-4A2B-955D-2E6F167C1480}"/>
          </ac:spMkLst>
        </pc:spChg>
        <pc:spChg chg="del">
          <ac:chgData name="Tino Donderwinkel" userId="0571b9db-0e92-41a8-9832-f6fed62244fc" providerId="ADAL" clId="{8C343D4E-73DE-4AA7-95C5-AA2364B099E5}" dt="2017-11-07T19:11:43.448" v="169" actId="20577"/>
          <ac:spMkLst>
            <pc:docMk/>
            <pc:sldMk cId="3739374808" sldId="290"/>
            <ac:spMk id="3" creationId="{AE87495E-79CF-4879-BFBC-8011295F7894}"/>
          </ac:spMkLst>
        </pc:spChg>
        <pc:spChg chg="add mod">
          <ac:chgData name="Tino Donderwinkel" userId="0571b9db-0e92-41a8-9832-f6fed62244fc" providerId="ADAL" clId="{8C343D4E-73DE-4AA7-95C5-AA2364B099E5}" dt="2017-11-07T19:12:06.497" v="278" actId="20577"/>
          <ac:spMkLst>
            <pc:docMk/>
            <pc:sldMk cId="3739374808" sldId="290"/>
            <ac:spMk id="4" creationId="{F695C043-4B77-4AC5-BDD4-E0216B2FE248}"/>
          </ac:spMkLst>
        </pc:spChg>
      </pc:sldChg>
      <pc:sldChg chg="addSp delSp modSp add">
        <pc:chgData name="Tino Donderwinkel" userId="0571b9db-0e92-41a8-9832-f6fed62244fc" providerId="ADAL" clId="{8C343D4E-73DE-4AA7-95C5-AA2364B099E5}" dt="2017-11-07T19:13:21.683" v="299" actId="20577"/>
        <pc:sldMkLst>
          <pc:docMk/>
          <pc:sldMk cId="1669361343" sldId="291"/>
        </pc:sldMkLst>
        <pc:spChg chg="del">
          <ac:chgData name="Tino Donderwinkel" userId="0571b9db-0e92-41a8-9832-f6fed62244fc" providerId="ADAL" clId="{8C343D4E-73DE-4AA7-95C5-AA2364B099E5}" dt="2017-11-07T19:13:18.863" v="287" actId="20577"/>
          <ac:spMkLst>
            <pc:docMk/>
            <pc:sldMk cId="1669361343" sldId="291"/>
            <ac:spMk id="2" creationId="{7F6AC594-DC36-4666-A27B-7CD3BAD22601}"/>
          </ac:spMkLst>
        </pc:spChg>
        <pc:spChg chg="del">
          <ac:chgData name="Tino Donderwinkel" userId="0571b9db-0e92-41a8-9832-f6fed62244fc" providerId="ADAL" clId="{8C343D4E-73DE-4AA7-95C5-AA2364B099E5}" dt="2017-11-07T19:13:18.863" v="287" actId="20577"/>
          <ac:spMkLst>
            <pc:docMk/>
            <pc:sldMk cId="1669361343" sldId="291"/>
            <ac:spMk id="3" creationId="{4FBD5568-66A5-4BE9-8E31-7068CD3B3AA8}"/>
          </ac:spMkLst>
        </pc:spChg>
        <pc:spChg chg="add mod">
          <ac:chgData name="Tino Donderwinkel" userId="0571b9db-0e92-41a8-9832-f6fed62244fc" providerId="ADAL" clId="{8C343D4E-73DE-4AA7-95C5-AA2364B099E5}" dt="2017-11-07T19:13:18.863" v="287" actId="20577"/>
          <ac:spMkLst>
            <pc:docMk/>
            <pc:sldMk cId="1669361343" sldId="291"/>
            <ac:spMk id="4" creationId="{86064F76-BB81-46DA-8987-827B2CE95BC5}"/>
          </ac:spMkLst>
        </pc:spChg>
        <pc:spChg chg="add mod">
          <ac:chgData name="Tino Donderwinkel" userId="0571b9db-0e92-41a8-9832-f6fed62244fc" providerId="ADAL" clId="{8C343D4E-73DE-4AA7-95C5-AA2364B099E5}" dt="2017-11-07T19:13:21.683" v="299" actId="20577"/>
          <ac:spMkLst>
            <pc:docMk/>
            <pc:sldMk cId="1669361343" sldId="291"/>
            <ac:spMk id="5" creationId="{A94154D7-3DA3-48B8-ADBD-BD5E00693FF7}"/>
          </ac:spMkLst>
        </pc:spChg>
      </pc:sldChg>
      <pc:sldChg chg="modSp add">
        <pc:chgData name="Tino Donderwinkel" userId="0571b9db-0e92-41a8-9832-f6fed62244fc" providerId="ADAL" clId="{8C343D4E-73DE-4AA7-95C5-AA2364B099E5}" dt="2017-11-07T19:18:08.125" v="352" actId="20577"/>
        <pc:sldMkLst>
          <pc:docMk/>
          <pc:sldMk cId="2416023303" sldId="292"/>
        </pc:sldMkLst>
        <pc:spChg chg="mod">
          <ac:chgData name="Tino Donderwinkel" userId="0571b9db-0e92-41a8-9832-f6fed62244fc" providerId="ADAL" clId="{8C343D4E-73DE-4AA7-95C5-AA2364B099E5}" dt="2017-11-07T19:16:47.153" v="330" actId="20577"/>
          <ac:spMkLst>
            <pc:docMk/>
            <pc:sldMk cId="2416023303" sldId="292"/>
            <ac:spMk id="2" creationId="{AD63AE29-F61A-406C-985F-FF4E9E8AF2CC}"/>
          </ac:spMkLst>
        </pc:spChg>
        <pc:spChg chg="mod">
          <ac:chgData name="Tino Donderwinkel" userId="0571b9db-0e92-41a8-9832-f6fed62244fc" providerId="ADAL" clId="{8C343D4E-73DE-4AA7-95C5-AA2364B099E5}" dt="2017-11-07T19:18:08.125" v="352" actId="20577"/>
          <ac:spMkLst>
            <pc:docMk/>
            <pc:sldMk cId="2416023303" sldId="292"/>
            <ac:spMk id="4" creationId="{A292032B-3554-4EA6-870E-7E7529243D4B}"/>
          </ac:spMkLst>
        </pc:spChg>
      </pc:sldChg>
      <pc:sldChg chg="modSp add ord">
        <pc:chgData name="Tino Donderwinkel" userId="0571b9db-0e92-41a8-9832-f6fed62244fc" providerId="ADAL" clId="{8C343D4E-73DE-4AA7-95C5-AA2364B099E5}" dt="2017-11-07T19:17:48.180" v="336" actId="2696"/>
        <pc:sldMkLst>
          <pc:docMk/>
          <pc:sldMk cId="2720322878" sldId="293"/>
        </pc:sldMkLst>
        <pc:spChg chg="mod">
          <ac:chgData name="Tino Donderwinkel" userId="0571b9db-0e92-41a8-9832-f6fed62244fc" providerId="ADAL" clId="{8C343D4E-73DE-4AA7-95C5-AA2364B099E5}" dt="2017-11-07T19:17:42.108" v="335" actId="27636"/>
          <ac:spMkLst>
            <pc:docMk/>
            <pc:sldMk cId="2720322878" sldId="293"/>
            <ac:spMk id="4" creationId="{A292032B-3554-4EA6-870E-7E7529243D4B}"/>
          </ac:spMkLst>
        </pc:spChg>
      </pc:sldChg>
      <pc:sldChg chg="modSp add">
        <pc:chgData name="Tino Donderwinkel" userId="0571b9db-0e92-41a8-9832-f6fed62244fc" providerId="ADAL" clId="{8C343D4E-73DE-4AA7-95C5-AA2364B099E5}" dt="2017-11-07T19:18:12.077" v="353" actId="6549"/>
        <pc:sldMkLst>
          <pc:docMk/>
          <pc:sldMk cId="4095922266" sldId="294"/>
        </pc:sldMkLst>
        <pc:spChg chg="mod">
          <ac:chgData name="Tino Donderwinkel" userId="0571b9db-0e92-41a8-9832-f6fed62244fc" providerId="ADAL" clId="{8C343D4E-73DE-4AA7-95C5-AA2364B099E5}" dt="2017-11-07T19:18:12.077" v="353" actId="6549"/>
          <ac:spMkLst>
            <pc:docMk/>
            <pc:sldMk cId="4095922266" sldId="294"/>
            <ac:spMk id="4" creationId="{A292032B-3554-4EA6-870E-7E7529243D4B}"/>
          </ac:spMkLst>
        </pc:spChg>
      </pc:sldChg>
      <pc:sldChg chg="addSp delSp modSp add">
        <pc:chgData name="Tino Donderwinkel" userId="0571b9db-0e92-41a8-9832-f6fed62244fc" providerId="ADAL" clId="{8C343D4E-73DE-4AA7-95C5-AA2364B099E5}" dt="2017-11-07T19:32:48.668" v="849" actId="20577"/>
        <pc:sldMkLst>
          <pc:docMk/>
          <pc:sldMk cId="1644351668" sldId="295"/>
        </pc:sldMkLst>
        <pc:spChg chg="del">
          <ac:chgData name="Tino Donderwinkel" userId="0571b9db-0e92-41a8-9832-f6fed62244fc" providerId="ADAL" clId="{8C343D4E-73DE-4AA7-95C5-AA2364B099E5}" dt="2017-11-07T19:21:00.646" v="393" actId="20577"/>
          <ac:spMkLst>
            <pc:docMk/>
            <pc:sldMk cId="1644351668" sldId="295"/>
            <ac:spMk id="2" creationId="{52FE2766-D430-4669-87CF-4C3D87BFC225}"/>
          </ac:spMkLst>
        </pc:spChg>
        <pc:spChg chg="del">
          <ac:chgData name="Tino Donderwinkel" userId="0571b9db-0e92-41a8-9832-f6fed62244fc" providerId="ADAL" clId="{8C343D4E-73DE-4AA7-95C5-AA2364B099E5}" dt="2017-11-07T19:21:00.646" v="393" actId="20577"/>
          <ac:spMkLst>
            <pc:docMk/>
            <pc:sldMk cId="1644351668" sldId="295"/>
            <ac:spMk id="3" creationId="{49F4F943-1058-40EB-A679-E0CD32F141CB}"/>
          </ac:spMkLst>
        </pc:spChg>
        <pc:spChg chg="add mod">
          <ac:chgData name="Tino Donderwinkel" userId="0571b9db-0e92-41a8-9832-f6fed62244fc" providerId="ADAL" clId="{8C343D4E-73DE-4AA7-95C5-AA2364B099E5}" dt="2017-11-07T19:32:48.668" v="849" actId="20577"/>
          <ac:spMkLst>
            <pc:docMk/>
            <pc:sldMk cId="1644351668" sldId="295"/>
            <ac:spMk id="4" creationId="{1C4BF832-B895-4664-B734-CDB0094B51FC}"/>
          </ac:spMkLst>
        </pc:spChg>
      </pc:sldChg>
      <pc:sldChg chg="addSp delSp modSp add modTransition">
        <pc:chgData name="Tino Donderwinkel" userId="0571b9db-0e92-41a8-9832-f6fed62244fc" providerId="ADAL" clId="{8C343D4E-73DE-4AA7-95C5-AA2364B099E5}" dt="2017-11-07T19:21:15.399" v="437" actId="20577"/>
        <pc:sldMkLst>
          <pc:docMk/>
          <pc:sldMk cId="3399339054" sldId="296"/>
        </pc:sldMkLst>
        <pc:spChg chg="del">
          <ac:chgData name="Tino Donderwinkel" userId="0571b9db-0e92-41a8-9832-f6fed62244fc" providerId="ADAL" clId="{8C343D4E-73DE-4AA7-95C5-AA2364B099E5}" dt="2017-11-07T19:21:05.965" v="395" actId="20577"/>
          <ac:spMkLst>
            <pc:docMk/>
            <pc:sldMk cId="3399339054" sldId="296"/>
            <ac:spMk id="2" creationId="{ECEF3548-9FE3-4948-B80A-9BD79829B601}"/>
          </ac:spMkLst>
        </pc:spChg>
        <pc:spChg chg="add mod">
          <ac:chgData name="Tino Donderwinkel" userId="0571b9db-0e92-41a8-9832-f6fed62244fc" providerId="ADAL" clId="{8C343D4E-73DE-4AA7-95C5-AA2364B099E5}" dt="2017-11-07T19:21:08.024" v="399" actId="20577"/>
          <ac:spMkLst>
            <pc:docMk/>
            <pc:sldMk cId="3399339054" sldId="296"/>
            <ac:spMk id="3" creationId="{D28DF9B2-C7DF-4005-A9A5-6A9497349DFA}"/>
          </ac:spMkLst>
        </pc:spChg>
        <pc:spChg chg="add mod">
          <ac:chgData name="Tino Donderwinkel" userId="0571b9db-0e92-41a8-9832-f6fed62244fc" providerId="ADAL" clId="{8C343D4E-73DE-4AA7-95C5-AA2364B099E5}" dt="2017-11-07T19:21:15.399" v="437" actId="20577"/>
          <ac:spMkLst>
            <pc:docMk/>
            <pc:sldMk cId="3399339054" sldId="296"/>
            <ac:spMk id="4" creationId="{4A004128-E637-405A-87E9-3BD31FC73F0B}"/>
          </ac:spMkLst>
        </pc:spChg>
      </pc:sldChg>
      <pc:sldChg chg="modSp add">
        <pc:chgData name="Tino Donderwinkel" userId="0571b9db-0e92-41a8-9832-f6fed62244fc" providerId="ADAL" clId="{8C343D4E-73DE-4AA7-95C5-AA2364B099E5}" dt="2017-11-07T19:25:16.089" v="469" actId="27636"/>
        <pc:sldMkLst>
          <pc:docMk/>
          <pc:sldMk cId="1481132361" sldId="297"/>
        </pc:sldMkLst>
        <pc:spChg chg="mod">
          <ac:chgData name="Tino Donderwinkel" userId="0571b9db-0e92-41a8-9832-f6fed62244fc" providerId="ADAL" clId="{8C343D4E-73DE-4AA7-95C5-AA2364B099E5}" dt="2017-11-07T19:25:06.754" v="465" actId="20577"/>
          <ac:spMkLst>
            <pc:docMk/>
            <pc:sldMk cId="1481132361" sldId="297"/>
            <ac:spMk id="2" creationId="{99854F44-B91E-47B6-AC8D-368A519F7F7B}"/>
          </ac:spMkLst>
        </pc:spChg>
        <pc:spChg chg="mod">
          <ac:chgData name="Tino Donderwinkel" userId="0571b9db-0e92-41a8-9832-f6fed62244fc" providerId="ADAL" clId="{8C343D4E-73DE-4AA7-95C5-AA2364B099E5}" dt="2017-11-07T19:25:16.089" v="469" actId="27636"/>
          <ac:spMkLst>
            <pc:docMk/>
            <pc:sldMk cId="1481132361" sldId="297"/>
            <ac:spMk id="4" creationId="{B796A0B5-D63A-4666-ADB8-C2CA28F8CB88}"/>
          </ac:spMkLst>
        </pc:spChg>
      </pc:sldChg>
      <pc:sldChg chg="addSp delSp modSp add modTransition">
        <pc:chgData name="Tino Donderwinkel" userId="0571b9db-0e92-41a8-9832-f6fed62244fc" providerId="ADAL" clId="{8C343D4E-73DE-4AA7-95C5-AA2364B099E5}" dt="2017-11-07T19:31:39.250" v="725" actId="20577"/>
        <pc:sldMkLst>
          <pc:docMk/>
          <pc:sldMk cId="2858540089" sldId="298"/>
        </pc:sldMkLst>
        <pc:spChg chg="del">
          <ac:chgData name="Tino Donderwinkel" userId="0571b9db-0e92-41a8-9832-f6fed62244fc" providerId="ADAL" clId="{8C343D4E-73DE-4AA7-95C5-AA2364B099E5}" dt="2017-11-07T19:27:33.885" v="527" actId="20577"/>
          <ac:spMkLst>
            <pc:docMk/>
            <pc:sldMk cId="2858540089" sldId="298"/>
            <ac:spMk id="2" creationId="{1A729E8C-DD1E-4982-B028-D40EE96792BF}"/>
          </ac:spMkLst>
        </pc:spChg>
        <pc:spChg chg="del">
          <ac:chgData name="Tino Donderwinkel" userId="0571b9db-0e92-41a8-9832-f6fed62244fc" providerId="ADAL" clId="{8C343D4E-73DE-4AA7-95C5-AA2364B099E5}" dt="2017-11-07T19:27:33.885" v="527" actId="20577"/>
          <ac:spMkLst>
            <pc:docMk/>
            <pc:sldMk cId="2858540089" sldId="298"/>
            <ac:spMk id="3" creationId="{0553A204-D8FE-4CC0-B035-EC779D825A17}"/>
          </ac:spMkLst>
        </pc:spChg>
        <pc:spChg chg="add mod">
          <ac:chgData name="Tino Donderwinkel" userId="0571b9db-0e92-41a8-9832-f6fed62244fc" providerId="ADAL" clId="{8C343D4E-73DE-4AA7-95C5-AA2364B099E5}" dt="2017-11-07T19:31:39.250" v="725" actId="20577"/>
          <ac:spMkLst>
            <pc:docMk/>
            <pc:sldMk cId="2858540089" sldId="298"/>
            <ac:spMk id="4" creationId="{E1C908EC-1B1E-4D40-B498-4D5F827A65C7}"/>
          </ac:spMkLst>
        </pc:spChg>
      </pc:sldChg>
      <pc:sldChg chg="addSp delSp modSp add modTransition">
        <pc:chgData name="Tino Donderwinkel" userId="0571b9db-0e92-41a8-9832-f6fed62244fc" providerId="ADAL" clId="{8C343D4E-73DE-4AA7-95C5-AA2364B099E5}" dt="2017-11-07T19:30:40.009" v="607" actId="20577"/>
        <pc:sldMkLst>
          <pc:docMk/>
          <pc:sldMk cId="720866238" sldId="299"/>
        </pc:sldMkLst>
        <pc:spChg chg="del">
          <ac:chgData name="Tino Donderwinkel" userId="0571b9db-0e92-41a8-9832-f6fed62244fc" providerId="ADAL" clId="{8C343D4E-73DE-4AA7-95C5-AA2364B099E5}" dt="2017-11-07T19:27:46.901" v="529" actId="20577"/>
          <ac:spMkLst>
            <pc:docMk/>
            <pc:sldMk cId="720866238" sldId="299"/>
            <ac:spMk id="2" creationId="{BF0AFF2E-DD0A-43F8-969A-29567D6A4B1A}"/>
          </ac:spMkLst>
        </pc:spChg>
        <pc:spChg chg="del">
          <ac:chgData name="Tino Donderwinkel" userId="0571b9db-0e92-41a8-9832-f6fed62244fc" providerId="ADAL" clId="{8C343D4E-73DE-4AA7-95C5-AA2364B099E5}" dt="2017-11-07T19:27:46.901" v="529" actId="20577"/>
          <ac:spMkLst>
            <pc:docMk/>
            <pc:sldMk cId="720866238" sldId="299"/>
            <ac:spMk id="3" creationId="{C2020C57-DED8-4C2F-A287-F6CD4EFE6136}"/>
          </ac:spMkLst>
        </pc:spChg>
        <pc:spChg chg="add mod">
          <ac:chgData name="Tino Donderwinkel" userId="0571b9db-0e92-41a8-9832-f6fed62244fc" providerId="ADAL" clId="{8C343D4E-73DE-4AA7-95C5-AA2364B099E5}" dt="2017-11-07T19:30:40.009" v="607" actId="20577"/>
          <ac:spMkLst>
            <pc:docMk/>
            <pc:sldMk cId="720866238" sldId="299"/>
            <ac:spMk id="4" creationId="{DAEFF54B-C112-4541-8984-F6221EDD4234}"/>
          </ac:spMkLst>
        </pc:spChg>
      </pc:sldChg>
      <pc:sldChg chg="addSp delSp modSp add modTransition">
        <pc:chgData name="Tino Donderwinkel" userId="0571b9db-0e92-41a8-9832-f6fed62244fc" providerId="ADAL" clId="{8C343D4E-73DE-4AA7-95C5-AA2364B099E5}" dt="2017-11-07T19:31:04.865" v="674" actId="20577"/>
        <pc:sldMkLst>
          <pc:docMk/>
          <pc:sldMk cId="3906154988" sldId="300"/>
        </pc:sldMkLst>
        <pc:spChg chg="del">
          <ac:chgData name="Tino Donderwinkel" userId="0571b9db-0e92-41a8-9832-f6fed62244fc" providerId="ADAL" clId="{8C343D4E-73DE-4AA7-95C5-AA2364B099E5}" dt="2017-11-07T19:27:54.828" v="531" actId="20577"/>
          <ac:spMkLst>
            <pc:docMk/>
            <pc:sldMk cId="3906154988" sldId="300"/>
            <ac:spMk id="2" creationId="{EA76892F-2A9D-4FD0-9522-3FF4114243CF}"/>
          </ac:spMkLst>
        </pc:spChg>
        <pc:spChg chg="del">
          <ac:chgData name="Tino Donderwinkel" userId="0571b9db-0e92-41a8-9832-f6fed62244fc" providerId="ADAL" clId="{8C343D4E-73DE-4AA7-95C5-AA2364B099E5}" dt="2017-11-07T19:27:54.828" v="531" actId="20577"/>
          <ac:spMkLst>
            <pc:docMk/>
            <pc:sldMk cId="3906154988" sldId="300"/>
            <ac:spMk id="3" creationId="{F2CDB89D-AB2E-45A4-B456-8C4651A2F57E}"/>
          </ac:spMkLst>
        </pc:spChg>
        <pc:spChg chg="add mod">
          <ac:chgData name="Tino Donderwinkel" userId="0571b9db-0e92-41a8-9832-f6fed62244fc" providerId="ADAL" clId="{8C343D4E-73DE-4AA7-95C5-AA2364B099E5}" dt="2017-11-07T19:31:04.865" v="674" actId="20577"/>
          <ac:spMkLst>
            <pc:docMk/>
            <pc:sldMk cId="3906154988" sldId="300"/>
            <ac:spMk id="4" creationId="{7CA0D71D-8011-4B97-8ACC-29A0FC460953}"/>
          </ac:spMkLst>
        </pc:spChg>
      </pc:sldChg>
      <pc:sldChg chg="addSp delSp modSp add">
        <pc:chgData name="Tino Donderwinkel" userId="0571b9db-0e92-41a8-9832-f6fed62244fc" providerId="ADAL" clId="{8C343D4E-73DE-4AA7-95C5-AA2364B099E5}" dt="2017-11-07T19:32:00.764" v="798" actId="20577"/>
        <pc:sldMkLst>
          <pc:docMk/>
          <pc:sldMk cId="2582478571" sldId="301"/>
        </pc:sldMkLst>
        <pc:spChg chg="del">
          <ac:chgData name="Tino Donderwinkel" userId="0571b9db-0e92-41a8-9832-f6fed62244fc" providerId="ADAL" clId="{8C343D4E-73DE-4AA7-95C5-AA2364B099E5}" dt="2017-11-07T19:28:06.008" v="533" actId="20577"/>
          <ac:spMkLst>
            <pc:docMk/>
            <pc:sldMk cId="2582478571" sldId="301"/>
            <ac:spMk id="2" creationId="{133F740F-2088-49AC-AB3D-BEEB82163A59}"/>
          </ac:spMkLst>
        </pc:spChg>
        <pc:spChg chg="del">
          <ac:chgData name="Tino Donderwinkel" userId="0571b9db-0e92-41a8-9832-f6fed62244fc" providerId="ADAL" clId="{8C343D4E-73DE-4AA7-95C5-AA2364B099E5}" dt="2017-11-07T19:28:06.008" v="533" actId="20577"/>
          <ac:spMkLst>
            <pc:docMk/>
            <pc:sldMk cId="2582478571" sldId="301"/>
            <ac:spMk id="3" creationId="{B11403DD-6D41-45C9-9CAE-3EBB09925D54}"/>
          </ac:spMkLst>
        </pc:spChg>
        <pc:spChg chg="add mod">
          <ac:chgData name="Tino Donderwinkel" userId="0571b9db-0e92-41a8-9832-f6fed62244fc" providerId="ADAL" clId="{8C343D4E-73DE-4AA7-95C5-AA2364B099E5}" dt="2017-11-07T19:32:00.764" v="798" actId="20577"/>
          <ac:spMkLst>
            <pc:docMk/>
            <pc:sldMk cId="2582478571" sldId="301"/>
            <ac:spMk id="4" creationId="{F828A5D4-170A-4AC2-A4EB-0436003528D8}"/>
          </ac:spMkLst>
        </pc:spChg>
      </pc:sldChg>
      <pc:sldChg chg="delSp add modTransition">
        <pc:chgData name="Tino Donderwinkel" userId="0571b9db-0e92-41a8-9832-f6fed62244fc" providerId="ADAL" clId="{8C343D4E-73DE-4AA7-95C5-AA2364B099E5}" dt="2017-11-07T20:48:29.881" v="924"/>
        <pc:sldMkLst>
          <pc:docMk/>
          <pc:sldMk cId="1043792659" sldId="302"/>
        </pc:sldMkLst>
        <pc:spChg chg="del">
          <ac:chgData name="Tino Donderwinkel" userId="0571b9db-0e92-41a8-9832-f6fed62244fc" providerId="ADAL" clId="{8C343D4E-73DE-4AA7-95C5-AA2364B099E5}" dt="2017-11-07T20:48:29.881" v="924"/>
          <ac:spMkLst>
            <pc:docMk/>
            <pc:sldMk cId="1043792659" sldId="302"/>
            <ac:spMk id="2" creationId="{EA2F09C8-FC8A-4764-9EC0-110D0062E0A0}"/>
          </ac:spMkLst>
        </pc:spChg>
        <pc:spChg chg="del">
          <ac:chgData name="Tino Donderwinkel" userId="0571b9db-0e92-41a8-9832-f6fed62244fc" providerId="ADAL" clId="{8C343D4E-73DE-4AA7-95C5-AA2364B099E5}" dt="2017-11-07T20:48:29.881" v="924"/>
          <ac:spMkLst>
            <pc:docMk/>
            <pc:sldMk cId="1043792659" sldId="302"/>
            <ac:spMk id="3" creationId="{D34474B9-ED5B-4BD9-92F6-457776B683FD}"/>
          </ac:spMkLst>
        </pc:spChg>
      </pc:sldChg>
      <pc:sldMasterChg chg="delSldLayout">
        <pc:chgData name="Tino Donderwinkel" userId="0571b9db-0e92-41a8-9832-f6fed62244fc" providerId="ADAL" clId="{8C343D4E-73DE-4AA7-95C5-AA2364B099E5}" dt="2017-11-07T19:33:49.768" v="922" actId="2696"/>
        <pc:sldMasterMkLst>
          <pc:docMk/>
          <pc:sldMasterMk cId="645284692" sldId="2147483648"/>
        </pc:sldMasterMkLst>
        <pc:sldLayoutChg chg="del">
          <pc:chgData name="Tino Donderwinkel" userId="0571b9db-0e92-41a8-9832-f6fed62244fc" providerId="ADAL" clId="{8C343D4E-73DE-4AA7-95C5-AA2364B099E5}" dt="2017-11-07T19:31:15.951" v="676" actId="2696"/>
          <pc:sldLayoutMkLst>
            <pc:docMk/>
            <pc:sldMasterMk cId="645284692" sldId="2147483648"/>
            <pc:sldLayoutMk cId="262874365" sldId="2147483705"/>
          </pc:sldLayoutMkLst>
        </pc:sldLayoutChg>
        <pc:sldLayoutChg chg="del">
          <pc:chgData name="Tino Donderwinkel" userId="0571b9db-0e92-41a8-9832-f6fed62244fc" providerId="ADAL" clId="{8C343D4E-73DE-4AA7-95C5-AA2364B099E5}" dt="2017-11-07T19:33:49.768" v="922" actId="2696"/>
          <pc:sldLayoutMkLst>
            <pc:docMk/>
            <pc:sldMasterMk cId="645284692" sldId="2147483648"/>
            <pc:sldLayoutMk cId="999436506" sldId="2147483706"/>
          </pc:sldLayoutMkLst>
        </pc:sldLayoutChg>
        <pc:sldLayoutChg chg="del">
          <pc:chgData name="Tino Donderwinkel" userId="0571b9db-0e92-41a8-9832-f6fed62244fc" providerId="ADAL" clId="{8C343D4E-73DE-4AA7-95C5-AA2364B099E5}" dt="2017-11-07T19:13:24.483" v="301" actId="2696"/>
          <pc:sldLayoutMkLst>
            <pc:docMk/>
            <pc:sldMasterMk cId="645284692" sldId="2147483648"/>
            <pc:sldLayoutMk cId="3607436542" sldId="2147483707"/>
          </pc:sldLayoutMkLst>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D1DF547-5AF8-4DC9-B08A-2C1ACD3B430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3864F545-75C4-4F41-AA49-E243A2A8A61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5AB56EB-D545-4A62-AC7F-E50B0EC07010}" type="datetimeFigureOut">
              <a:rPr lang="en-US" smtClean="0"/>
              <a:t>9/12/2019</a:t>
            </a:fld>
            <a:endParaRPr lang="en-US"/>
          </a:p>
        </p:txBody>
      </p:sp>
      <p:sp>
        <p:nvSpPr>
          <p:cNvPr id="4" name="Footer Placeholder 3">
            <a:extLst>
              <a:ext uri="{FF2B5EF4-FFF2-40B4-BE49-F238E27FC236}">
                <a16:creationId xmlns:a16="http://schemas.microsoft.com/office/drawing/2014/main" id="{1C1375A2-D86B-4F2F-A716-272BEF85F4C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4379DD11-3E2F-4F67-87AB-9CBCB23DF4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43A465-C2CB-47C9-AF1B-B4F5BE022461}" type="slidenum">
              <a:rPr lang="en-US" smtClean="0"/>
              <a:t>‹#›</a:t>
            </a:fld>
            <a:endParaRPr lang="en-US"/>
          </a:p>
        </p:txBody>
      </p:sp>
    </p:spTree>
    <p:extLst>
      <p:ext uri="{BB962C8B-B14F-4D97-AF65-F5344CB8AC3E}">
        <p14:creationId xmlns:p14="http://schemas.microsoft.com/office/powerpoint/2010/main" val="24987075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C8585F7-002B-4DC5-81E8-4F48BEC86F34}" type="datetimeFigureOut">
              <a:rPr lang="en-US" smtClean="0"/>
              <a:t>9/12/2019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6473D1-81DB-4D0C-A0D0-E070F2616F62}" type="slidenum">
              <a:rPr lang="en-US" smtClean="0"/>
              <a:t>‹#›</a:t>
            </a:fld>
            <a:endParaRPr lang="en-US"/>
          </a:p>
        </p:txBody>
      </p:sp>
    </p:spTree>
    <p:extLst>
      <p:ext uri="{BB962C8B-B14F-4D97-AF65-F5344CB8AC3E}">
        <p14:creationId xmlns:p14="http://schemas.microsoft.com/office/powerpoint/2010/main" val="39325207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a:p>
        </p:txBody>
      </p:sp>
      <p:sp>
        <p:nvSpPr>
          <p:cNvPr id="4" name="Slide Number Placeholder 3"/>
          <p:cNvSpPr>
            <a:spLocks noGrp="1"/>
          </p:cNvSpPr>
          <p:nvPr>
            <p:ph type="sldNum" sz="quarter" idx="10"/>
          </p:nvPr>
        </p:nvSpPr>
        <p:spPr/>
        <p:txBody>
          <a:bodyPr/>
          <a:lstStyle/>
          <a:p>
            <a:fld id="{8D6473D1-81DB-4D0C-A0D0-E070F2616F62}" type="slidenum">
              <a:rPr lang="en-US" smtClean="0"/>
              <a:t>1</a:t>
            </a:fld>
            <a:endParaRPr lang="en-US"/>
          </a:p>
        </p:txBody>
      </p:sp>
    </p:spTree>
    <p:extLst>
      <p:ext uri="{BB962C8B-B14F-4D97-AF65-F5344CB8AC3E}">
        <p14:creationId xmlns:p14="http://schemas.microsoft.com/office/powerpoint/2010/main" val="42921298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a:p>
        </p:txBody>
      </p:sp>
      <p:sp>
        <p:nvSpPr>
          <p:cNvPr id="4" name="Slide Number Placeholder 3"/>
          <p:cNvSpPr>
            <a:spLocks noGrp="1"/>
          </p:cNvSpPr>
          <p:nvPr>
            <p:ph type="sldNum" sz="quarter" idx="10"/>
          </p:nvPr>
        </p:nvSpPr>
        <p:spPr/>
        <p:txBody>
          <a:bodyPr/>
          <a:lstStyle/>
          <a:p>
            <a:fld id="{8D6473D1-81DB-4D0C-A0D0-E070F2616F62}" type="slidenum">
              <a:rPr lang="en-US" smtClean="0"/>
              <a:t>11</a:t>
            </a:fld>
            <a:endParaRPr lang="en-US"/>
          </a:p>
        </p:txBody>
      </p:sp>
    </p:spTree>
    <p:extLst>
      <p:ext uri="{BB962C8B-B14F-4D97-AF65-F5344CB8AC3E}">
        <p14:creationId xmlns:p14="http://schemas.microsoft.com/office/powerpoint/2010/main" val="14576882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a:p>
        </p:txBody>
      </p:sp>
      <p:sp>
        <p:nvSpPr>
          <p:cNvPr id="4" name="Slide Number Placeholder 3"/>
          <p:cNvSpPr>
            <a:spLocks noGrp="1"/>
          </p:cNvSpPr>
          <p:nvPr>
            <p:ph type="sldNum" sz="quarter" idx="10"/>
          </p:nvPr>
        </p:nvSpPr>
        <p:spPr/>
        <p:txBody>
          <a:bodyPr/>
          <a:lstStyle/>
          <a:p>
            <a:fld id="{8D6473D1-81DB-4D0C-A0D0-E070F2616F62}" type="slidenum">
              <a:rPr lang="en-US" smtClean="0"/>
              <a:t>15</a:t>
            </a:fld>
            <a:endParaRPr lang="en-US"/>
          </a:p>
        </p:txBody>
      </p:sp>
    </p:spTree>
    <p:extLst>
      <p:ext uri="{BB962C8B-B14F-4D97-AF65-F5344CB8AC3E}">
        <p14:creationId xmlns:p14="http://schemas.microsoft.com/office/powerpoint/2010/main" val="16555993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a:p>
        </p:txBody>
      </p:sp>
      <p:sp>
        <p:nvSpPr>
          <p:cNvPr id="4" name="Slide Number Placeholder 3"/>
          <p:cNvSpPr>
            <a:spLocks noGrp="1"/>
          </p:cNvSpPr>
          <p:nvPr>
            <p:ph type="sldNum" sz="quarter" idx="10"/>
          </p:nvPr>
        </p:nvSpPr>
        <p:spPr/>
        <p:txBody>
          <a:bodyPr/>
          <a:lstStyle/>
          <a:p>
            <a:fld id="{8D6473D1-81DB-4D0C-A0D0-E070F2616F62}" type="slidenum">
              <a:rPr lang="en-US" smtClean="0"/>
              <a:t>16</a:t>
            </a:fld>
            <a:endParaRPr lang="en-US"/>
          </a:p>
        </p:txBody>
      </p:sp>
    </p:spTree>
    <p:extLst>
      <p:ext uri="{BB962C8B-B14F-4D97-AF65-F5344CB8AC3E}">
        <p14:creationId xmlns:p14="http://schemas.microsoft.com/office/powerpoint/2010/main" val="18717363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a:p>
        </p:txBody>
      </p:sp>
      <p:sp>
        <p:nvSpPr>
          <p:cNvPr id="4" name="Slide Number Placeholder 3"/>
          <p:cNvSpPr>
            <a:spLocks noGrp="1"/>
          </p:cNvSpPr>
          <p:nvPr>
            <p:ph type="sldNum" sz="quarter" idx="10"/>
          </p:nvPr>
        </p:nvSpPr>
        <p:spPr/>
        <p:txBody>
          <a:bodyPr/>
          <a:lstStyle/>
          <a:p>
            <a:fld id="{8D6473D1-81DB-4D0C-A0D0-E070F2616F62}" type="slidenum">
              <a:rPr lang="en-US" smtClean="0"/>
              <a:t>17</a:t>
            </a:fld>
            <a:endParaRPr lang="en-US"/>
          </a:p>
        </p:txBody>
      </p:sp>
    </p:spTree>
    <p:extLst>
      <p:ext uri="{BB962C8B-B14F-4D97-AF65-F5344CB8AC3E}">
        <p14:creationId xmlns:p14="http://schemas.microsoft.com/office/powerpoint/2010/main" val="11711907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http://www.cloudidentity.com/blog/2014/10/28/adal-javascript-and-angularjs-deep-dive/</a:t>
            </a:r>
          </a:p>
          <a:p>
            <a:endParaRPr lang="en-US" dirty="0"/>
          </a:p>
        </p:txBody>
      </p:sp>
      <p:sp>
        <p:nvSpPr>
          <p:cNvPr id="4" name="Slide Number Placeholder 3"/>
          <p:cNvSpPr>
            <a:spLocks noGrp="1"/>
          </p:cNvSpPr>
          <p:nvPr>
            <p:ph type="sldNum" sz="quarter" idx="10"/>
          </p:nvPr>
        </p:nvSpPr>
        <p:spPr/>
        <p:txBody>
          <a:bodyPr/>
          <a:lstStyle/>
          <a:p>
            <a:fld id="{1489DB6A-E92B-415B-AFB4-9C72D4A9006D}" type="slidenum">
              <a:rPr lang="en-US" smtClean="0"/>
              <a:t>18</a:t>
            </a:fld>
            <a:endParaRPr lang="en-US" dirty="0"/>
          </a:p>
        </p:txBody>
      </p:sp>
    </p:spTree>
    <p:extLst>
      <p:ext uri="{BB962C8B-B14F-4D97-AF65-F5344CB8AC3E}">
        <p14:creationId xmlns:p14="http://schemas.microsoft.com/office/powerpoint/2010/main" val="20022261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9/12/2019 9:07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19</a:t>
            </a:fld>
            <a:endParaRPr lang="en-US" dirty="0"/>
          </a:p>
        </p:txBody>
      </p:sp>
    </p:spTree>
    <p:extLst>
      <p:ext uri="{BB962C8B-B14F-4D97-AF65-F5344CB8AC3E}">
        <p14:creationId xmlns:p14="http://schemas.microsoft.com/office/powerpoint/2010/main" val="495754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9/12/2019 9:07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20</a:t>
            </a:fld>
            <a:endParaRPr lang="en-US" dirty="0"/>
          </a:p>
        </p:txBody>
      </p:sp>
    </p:spTree>
    <p:extLst>
      <p:ext uri="{BB962C8B-B14F-4D97-AF65-F5344CB8AC3E}">
        <p14:creationId xmlns:p14="http://schemas.microsoft.com/office/powerpoint/2010/main" val="14425042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a:p>
        </p:txBody>
      </p:sp>
      <p:sp>
        <p:nvSpPr>
          <p:cNvPr id="4" name="Slide Number Placeholder 3"/>
          <p:cNvSpPr>
            <a:spLocks noGrp="1"/>
          </p:cNvSpPr>
          <p:nvPr>
            <p:ph type="sldNum" sz="quarter" idx="10"/>
          </p:nvPr>
        </p:nvSpPr>
        <p:spPr/>
        <p:txBody>
          <a:bodyPr/>
          <a:lstStyle/>
          <a:p>
            <a:fld id="{8D6473D1-81DB-4D0C-A0D0-E070F2616F62}" type="slidenum">
              <a:rPr lang="en-US" smtClean="0"/>
              <a:t>21</a:t>
            </a:fld>
            <a:endParaRPr lang="en-US"/>
          </a:p>
        </p:txBody>
      </p:sp>
    </p:spTree>
    <p:extLst>
      <p:ext uri="{BB962C8B-B14F-4D97-AF65-F5344CB8AC3E}">
        <p14:creationId xmlns:p14="http://schemas.microsoft.com/office/powerpoint/2010/main" val="157715955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a:p>
        </p:txBody>
      </p:sp>
      <p:sp>
        <p:nvSpPr>
          <p:cNvPr id="4" name="Slide Number Placeholder 3"/>
          <p:cNvSpPr>
            <a:spLocks noGrp="1"/>
          </p:cNvSpPr>
          <p:nvPr>
            <p:ph type="sldNum" sz="quarter" idx="10"/>
          </p:nvPr>
        </p:nvSpPr>
        <p:spPr/>
        <p:txBody>
          <a:bodyPr/>
          <a:lstStyle/>
          <a:p>
            <a:fld id="{8D6473D1-81DB-4D0C-A0D0-E070F2616F62}" type="slidenum">
              <a:rPr lang="en-US" smtClean="0"/>
              <a:t>22</a:t>
            </a:fld>
            <a:endParaRPr lang="en-US"/>
          </a:p>
        </p:txBody>
      </p:sp>
    </p:spTree>
    <p:extLst>
      <p:ext uri="{BB962C8B-B14F-4D97-AF65-F5344CB8AC3E}">
        <p14:creationId xmlns:p14="http://schemas.microsoft.com/office/powerpoint/2010/main" val="216561291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a:p>
        </p:txBody>
      </p:sp>
      <p:sp>
        <p:nvSpPr>
          <p:cNvPr id="4" name="Slide Number Placeholder 3"/>
          <p:cNvSpPr>
            <a:spLocks noGrp="1"/>
          </p:cNvSpPr>
          <p:nvPr>
            <p:ph type="sldNum" sz="quarter" idx="10"/>
          </p:nvPr>
        </p:nvSpPr>
        <p:spPr/>
        <p:txBody>
          <a:bodyPr/>
          <a:lstStyle/>
          <a:p>
            <a:fld id="{8D6473D1-81DB-4D0C-A0D0-E070F2616F62}" type="slidenum">
              <a:rPr lang="en-US" smtClean="0"/>
              <a:t>23</a:t>
            </a:fld>
            <a:endParaRPr lang="en-US"/>
          </a:p>
        </p:txBody>
      </p:sp>
    </p:spTree>
    <p:extLst>
      <p:ext uri="{BB962C8B-B14F-4D97-AF65-F5344CB8AC3E}">
        <p14:creationId xmlns:p14="http://schemas.microsoft.com/office/powerpoint/2010/main" val="5672250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D6473D1-81DB-4D0C-A0D0-E070F2616F62}" type="slidenum">
              <a:rPr lang="en-US" smtClean="0"/>
              <a:t>2</a:t>
            </a:fld>
            <a:endParaRPr lang="en-US"/>
          </a:p>
        </p:txBody>
      </p:sp>
    </p:spTree>
    <p:extLst>
      <p:ext uri="{BB962C8B-B14F-4D97-AF65-F5344CB8AC3E}">
        <p14:creationId xmlns:p14="http://schemas.microsoft.com/office/powerpoint/2010/main" val="110488730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9/12/2019 9:07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24</a:t>
            </a:fld>
            <a:endParaRPr lang="en-US" dirty="0"/>
          </a:p>
        </p:txBody>
      </p:sp>
    </p:spTree>
    <p:extLst>
      <p:ext uri="{BB962C8B-B14F-4D97-AF65-F5344CB8AC3E}">
        <p14:creationId xmlns:p14="http://schemas.microsoft.com/office/powerpoint/2010/main" val="132808080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NL" dirty="0"/>
              <a:t>http://www.cloudidentity.com/blog/2014/07/09/the-new-token-cache-in-adal-v2/</a:t>
            </a:r>
          </a:p>
          <a:p>
            <a:endParaRPr lang="en-US" dirty="0"/>
          </a:p>
        </p:txBody>
      </p:sp>
      <p:sp>
        <p:nvSpPr>
          <p:cNvPr id="4" name="Slide Number Placeholder 3"/>
          <p:cNvSpPr>
            <a:spLocks noGrp="1"/>
          </p:cNvSpPr>
          <p:nvPr>
            <p:ph type="sldNum" sz="quarter" idx="10"/>
          </p:nvPr>
        </p:nvSpPr>
        <p:spPr/>
        <p:txBody>
          <a:bodyPr/>
          <a:lstStyle/>
          <a:p>
            <a:fld id="{8D6473D1-81DB-4D0C-A0D0-E070F2616F62}" type="slidenum">
              <a:rPr lang="en-US" smtClean="0"/>
              <a:t>25</a:t>
            </a:fld>
            <a:endParaRPr lang="en-US"/>
          </a:p>
        </p:txBody>
      </p:sp>
    </p:spTree>
    <p:extLst>
      <p:ext uri="{BB962C8B-B14F-4D97-AF65-F5344CB8AC3E}">
        <p14:creationId xmlns:p14="http://schemas.microsoft.com/office/powerpoint/2010/main" val="269729626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D6473D1-81DB-4D0C-A0D0-E070F2616F62}" type="slidenum">
              <a:rPr lang="en-US" smtClean="0"/>
              <a:t>26</a:t>
            </a:fld>
            <a:endParaRPr lang="en-US"/>
          </a:p>
        </p:txBody>
      </p:sp>
    </p:spTree>
    <p:extLst>
      <p:ext uri="{BB962C8B-B14F-4D97-AF65-F5344CB8AC3E}">
        <p14:creationId xmlns:p14="http://schemas.microsoft.com/office/powerpoint/2010/main" val="381128548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9/12/2019 9:07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27</a:t>
            </a:fld>
            <a:endParaRPr lang="en-US" dirty="0"/>
          </a:p>
        </p:txBody>
      </p:sp>
    </p:spTree>
    <p:extLst>
      <p:ext uri="{BB962C8B-B14F-4D97-AF65-F5344CB8AC3E}">
        <p14:creationId xmlns:p14="http://schemas.microsoft.com/office/powerpoint/2010/main" val="133764183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9DB6A-E92B-415B-AFB4-9C72D4A9006D}" type="slidenum">
              <a:rPr lang="en-US" smtClean="0"/>
              <a:t>28</a:t>
            </a:fld>
            <a:endParaRPr lang="en-US" dirty="0"/>
          </a:p>
        </p:txBody>
      </p:sp>
    </p:spTree>
    <p:extLst>
      <p:ext uri="{BB962C8B-B14F-4D97-AF65-F5344CB8AC3E}">
        <p14:creationId xmlns:p14="http://schemas.microsoft.com/office/powerpoint/2010/main" val="379504262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9DB6A-E92B-415B-AFB4-9C72D4A9006D}" type="slidenum">
              <a:rPr lang="en-US" smtClean="0"/>
              <a:t>29</a:t>
            </a:fld>
            <a:endParaRPr lang="en-US" dirty="0"/>
          </a:p>
        </p:txBody>
      </p:sp>
    </p:spTree>
    <p:extLst>
      <p:ext uri="{BB962C8B-B14F-4D97-AF65-F5344CB8AC3E}">
        <p14:creationId xmlns:p14="http://schemas.microsoft.com/office/powerpoint/2010/main" val="17816950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DisplayableId</a:t>
            </a:r>
            <a:r>
              <a:rPr lang="en-US" dirty="0"/>
              <a:t> mean that the ID will be injected into the call/UI for acquiring the token. With optional, the user may change the id.</a:t>
            </a:r>
          </a:p>
          <a:p>
            <a:r>
              <a:rPr lang="en-US" dirty="0"/>
              <a:t>Needs some demos</a:t>
            </a:r>
          </a:p>
          <a:p>
            <a:endParaRPr lang="en-US" dirty="0"/>
          </a:p>
        </p:txBody>
      </p:sp>
      <p:sp>
        <p:nvSpPr>
          <p:cNvPr id="4" name="Slide Number Placeholder 3"/>
          <p:cNvSpPr>
            <a:spLocks noGrp="1"/>
          </p:cNvSpPr>
          <p:nvPr>
            <p:ph type="sldNum" sz="quarter" idx="10"/>
          </p:nvPr>
        </p:nvSpPr>
        <p:spPr/>
        <p:txBody>
          <a:bodyPr/>
          <a:lstStyle/>
          <a:p>
            <a:fld id="{8D6473D1-81DB-4D0C-A0D0-E070F2616F62}" type="slidenum">
              <a:rPr lang="en-US" smtClean="0"/>
              <a:t>30</a:t>
            </a:fld>
            <a:endParaRPr lang="en-US"/>
          </a:p>
        </p:txBody>
      </p:sp>
    </p:spTree>
    <p:extLst>
      <p:ext uri="{BB962C8B-B14F-4D97-AF65-F5344CB8AC3E}">
        <p14:creationId xmlns:p14="http://schemas.microsoft.com/office/powerpoint/2010/main" val="195271224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9DB6A-E92B-415B-AFB4-9C72D4A9006D}" type="slidenum">
              <a:rPr lang="en-US" smtClean="0"/>
              <a:t>31</a:t>
            </a:fld>
            <a:endParaRPr lang="en-US" dirty="0"/>
          </a:p>
        </p:txBody>
      </p:sp>
    </p:spTree>
    <p:extLst>
      <p:ext uri="{BB962C8B-B14F-4D97-AF65-F5344CB8AC3E}">
        <p14:creationId xmlns:p14="http://schemas.microsoft.com/office/powerpoint/2010/main" val="195512749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9DB6A-E92B-415B-AFB4-9C72D4A9006D}" type="slidenum">
              <a:rPr lang="en-US" smtClean="0"/>
              <a:t>32</a:t>
            </a:fld>
            <a:endParaRPr lang="en-US" dirty="0"/>
          </a:p>
        </p:txBody>
      </p:sp>
    </p:spTree>
    <p:extLst>
      <p:ext uri="{BB962C8B-B14F-4D97-AF65-F5344CB8AC3E}">
        <p14:creationId xmlns:p14="http://schemas.microsoft.com/office/powerpoint/2010/main" val="69519583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https://github.com/Azure-Samples/active-directory-dotnet-deviceprofile</a:t>
            </a:r>
          </a:p>
        </p:txBody>
      </p:sp>
      <p:sp>
        <p:nvSpPr>
          <p:cNvPr id="4" name="Slide Number Placeholder 3"/>
          <p:cNvSpPr>
            <a:spLocks noGrp="1"/>
          </p:cNvSpPr>
          <p:nvPr>
            <p:ph type="sldNum" sz="quarter" idx="10"/>
          </p:nvPr>
        </p:nvSpPr>
        <p:spPr/>
        <p:txBody>
          <a:bodyPr/>
          <a:lstStyle/>
          <a:p>
            <a:fld id="{1489DB6A-E92B-415B-AFB4-9C72D4A9006D}" type="slidenum">
              <a:rPr lang="en-US" smtClean="0"/>
              <a:t>33</a:t>
            </a:fld>
            <a:endParaRPr lang="en-US" dirty="0"/>
          </a:p>
        </p:txBody>
      </p:sp>
    </p:spTree>
    <p:extLst>
      <p:ext uri="{BB962C8B-B14F-4D97-AF65-F5344CB8AC3E}">
        <p14:creationId xmlns:p14="http://schemas.microsoft.com/office/powerpoint/2010/main" val="17530509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EA2B2ED8-C573-45EF-BF68-CEC19505703A}" type="datetime8">
              <a:rPr lang="en-US" smtClean="0"/>
              <a:t>9/12/2019 9:07 PM</a:t>
            </a:fld>
            <a:endParaRPr lang="en-US" dirty="0"/>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3</a:t>
            </a:fld>
            <a:endParaRPr lang="en-US" dirty="0"/>
          </a:p>
        </p:txBody>
      </p:sp>
      <p:sp>
        <p:nvSpPr>
          <p:cNvPr id="6" name="Footer Placeholder 5"/>
          <p:cNvSpPr>
            <a:spLocks noGrp="1"/>
          </p:cNvSpPr>
          <p:nvPr>
            <p:ph type="ftr" sz="quarter" idx="13"/>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endParaRPr lang="en-US" dirty="0"/>
          </a:p>
        </p:txBody>
      </p:sp>
    </p:spTree>
    <p:extLst>
      <p:ext uri="{BB962C8B-B14F-4D97-AF65-F5344CB8AC3E}">
        <p14:creationId xmlns:p14="http://schemas.microsoft.com/office/powerpoint/2010/main" val="35514407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9DB6A-E92B-415B-AFB4-9C72D4A9006D}" type="slidenum">
              <a:rPr lang="en-US" smtClean="0"/>
              <a:t>34</a:t>
            </a:fld>
            <a:endParaRPr lang="en-US" dirty="0"/>
          </a:p>
        </p:txBody>
      </p:sp>
    </p:spTree>
    <p:extLst>
      <p:ext uri="{BB962C8B-B14F-4D97-AF65-F5344CB8AC3E}">
        <p14:creationId xmlns:p14="http://schemas.microsoft.com/office/powerpoint/2010/main" val="101325060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https://github.com/AzureAD/azure-activedirectory-library-for-dotnet#logs</a:t>
            </a:r>
          </a:p>
          <a:p>
            <a:endParaRPr lang="en-US" dirty="0"/>
          </a:p>
        </p:txBody>
      </p:sp>
      <p:sp>
        <p:nvSpPr>
          <p:cNvPr id="4" name="Slide Number Placeholder 3"/>
          <p:cNvSpPr>
            <a:spLocks noGrp="1"/>
          </p:cNvSpPr>
          <p:nvPr>
            <p:ph type="sldNum" sz="quarter" idx="10"/>
          </p:nvPr>
        </p:nvSpPr>
        <p:spPr/>
        <p:txBody>
          <a:bodyPr/>
          <a:lstStyle/>
          <a:p>
            <a:fld id="{1489DB6A-E92B-415B-AFB4-9C72D4A9006D}" type="slidenum">
              <a:rPr lang="en-US" smtClean="0"/>
              <a:t>36</a:t>
            </a:fld>
            <a:endParaRPr lang="en-US" dirty="0"/>
          </a:p>
        </p:txBody>
      </p:sp>
    </p:spTree>
    <p:extLst>
      <p:ext uri="{BB962C8B-B14F-4D97-AF65-F5344CB8AC3E}">
        <p14:creationId xmlns:p14="http://schemas.microsoft.com/office/powerpoint/2010/main" val="142868080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a:p>
        </p:txBody>
      </p:sp>
      <p:sp>
        <p:nvSpPr>
          <p:cNvPr id="4" name="Slide Number Placeholder 3"/>
          <p:cNvSpPr>
            <a:spLocks noGrp="1"/>
          </p:cNvSpPr>
          <p:nvPr>
            <p:ph type="sldNum" sz="quarter" idx="10"/>
          </p:nvPr>
        </p:nvSpPr>
        <p:spPr/>
        <p:txBody>
          <a:bodyPr/>
          <a:lstStyle/>
          <a:p>
            <a:fld id="{8D6473D1-81DB-4D0C-A0D0-E070F2616F62}" type="slidenum">
              <a:rPr lang="en-US" smtClean="0"/>
              <a:t>37</a:t>
            </a:fld>
            <a:endParaRPr lang="en-US"/>
          </a:p>
        </p:txBody>
      </p:sp>
    </p:spTree>
    <p:extLst>
      <p:ext uri="{BB962C8B-B14F-4D97-AF65-F5344CB8AC3E}">
        <p14:creationId xmlns:p14="http://schemas.microsoft.com/office/powerpoint/2010/main" val="214718419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a:p>
        </p:txBody>
      </p:sp>
      <p:sp>
        <p:nvSpPr>
          <p:cNvPr id="4" name="Slide Number Placeholder 3"/>
          <p:cNvSpPr>
            <a:spLocks noGrp="1"/>
          </p:cNvSpPr>
          <p:nvPr>
            <p:ph type="sldNum" sz="quarter" idx="10"/>
          </p:nvPr>
        </p:nvSpPr>
        <p:spPr/>
        <p:txBody>
          <a:bodyPr/>
          <a:lstStyle/>
          <a:p>
            <a:fld id="{8D6473D1-81DB-4D0C-A0D0-E070F2616F62}" type="slidenum">
              <a:rPr lang="en-US" smtClean="0"/>
              <a:t>38</a:t>
            </a:fld>
            <a:endParaRPr lang="en-US"/>
          </a:p>
        </p:txBody>
      </p:sp>
    </p:spTree>
    <p:extLst>
      <p:ext uri="{BB962C8B-B14F-4D97-AF65-F5344CB8AC3E}">
        <p14:creationId xmlns:p14="http://schemas.microsoft.com/office/powerpoint/2010/main" val="40516834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a:p>
        </p:txBody>
      </p:sp>
      <p:sp>
        <p:nvSpPr>
          <p:cNvPr id="4" name="Slide Number Placeholder 3"/>
          <p:cNvSpPr>
            <a:spLocks noGrp="1"/>
          </p:cNvSpPr>
          <p:nvPr>
            <p:ph type="sldNum" sz="quarter" idx="10"/>
          </p:nvPr>
        </p:nvSpPr>
        <p:spPr/>
        <p:txBody>
          <a:bodyPr/>
          <a:lstStyle/>
          <a:p>
            <a:fld id="{8D6473D1-81DB-4D0C-A0D0-E070F2616F62}" type="slidenum">
              <a:rPr lang="en-US" smtClean="0"/>
              <a:t>39</a:t>
            </a:fld>
            <a:endParaRPr lang="en-US"/>
          </a:p>
        </p:txBody>
      </p:sp>
    </p:spTree>
    <p:extLst>
      <p:ext uri="{BB962C8B-B14F-4D97-AF65-F5344CB8AC3E}">
        <p14:creationId xmlns:p14="http://schemas.microsoft.com/office/powerpoint/2010/main" val="21052441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a:p>
        </p:txBody>
      </p:sp>
      <p:sp>
        <p:nvSpPr>
          <p:cNvPr id="4" name="Slide Number Placeholder 3"/>
          <p:cNvSpPr>
            <a:spLocks noGrp="1"/>
          </p:cNvSpPr>
          <p:nvPr>
            <p:ph type="sldNum" sz="quarter" idx="10"/>
          </p:nvPr>
        </p:nvSpPr>
        <p:spPr/>
        <p:txBody>
          <a:bodyPr/>
          <a:lstStyle/>
          <a:p>
            <a:fld id="{8D6473D1-81DB-4D0C-A0D0-E070F2616F62}" type="slidenum">
              <a:rPr lang="en-US" smtClean="0"/>
              <a:t>4</a:t>
            </a:fld>
            <a:endParaRPr lang="en-US"/>
          </a:p>
        </p:txBody>
      </p:sp>
    </p:spTree>
    <p:extLst>
      <p:ext uri="{BB962C8B-B14F-4D97-AF65-F5344CB8AC3E}">
        <p14:creationId xmlns:p14="http://schemas.microsoft.com/office/powerpoint/2010/main" val="23290172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a:p>
        </p:txBody>
      </p:sp>
      <p:sp>
        <p:nvSpPr>
          <p:cNvPr id="4" name="Slide Number Placeholder 3"/>
          <p:cNvSpPr>
            <a:spLocks noGrp="1"/>
          </p:cNvSpPr>
          <p:nvPr>
            <p:ph type="sldNum" sz="quarter" idx="10"/>
          </p:nvPr>
        </p:nvSpPr>
        <p:spPr/>
        <p:txBody>
          <a:bodyPr/>
          <a:lstStyle/>
          <a:p>
            <a:fld id="{8D6473D1-81DB-4D0C-A0D0-E070F2616F62}" type="slidenum">
              <a:rPr lang="en-US" smtClean="0"/>
              <a:t>5</a:t>
            </a:fld>
            <a:endParaRPr lang="en-US"/>
          </a:p>
        </p:txBody>
      </p:sp>
    </p:spTree>
    <p:extLst>
      <p:ext uri="{BB962C8B-B14F-4D97-AF65-F5344CB8AC3E}">
        <p14:creationId xmlns:p14="http://schemas.microsoft.com/office/powerpoint/2010/main" val="30796930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489DB6A-E92B-415B-AFB4-9C72D4A9006D}" type="slidenum">
              <a:rPr lang="en-US" smtClean="0"/>
              <a:t>6</a:t>
            </a:fld>
            <a:endParaRPr lang="en-US"/>
          </a:p>
        </p:txBody>
      </p:sp>
    </p:spTree>
    <p:extLst>
      <p:ext uri="{BB962C8B-B14F-4D97-AF65-F5344CB8AC3E}">
        <p14:creationId xmlns:p14="http://schemas.microsoft.com/office/powerpoint/2010/main" val="25641606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Note: resource token version controlled by the </a:t>
            </a:r>
            <a:r>
              <a:rPr lang="en-US" dirty="0" err="1"/>
              <a:t>accessTokenAcceptedVersion</a:t>
            </a:r>
            <a:r>
              <a:rPr lang="en-US" dirty="0"/>
              <a:t> property in the app manifest </a:t>
            </a:r>
          </a:p>
          <a:p>
            <a:endParaRPr lang="en-US" dirty="0"/>
          </a:p>
        </p:txBody>
      </p:sp>
      <p:sp>
        <p:nvSpPr>
          <p:cNvPr id="4" name="Slide Number Placeholder 3"/>
          <p:cNvSpPr>
            <a:spLocks noGrp="1"/>
          </p:cNvSpPr>
          <p:nvPr>
            <p:ph type="sldNum" sz="quarter" idx="5"/>
          </p:nvPr>
        </p:nvSpPr>
        <p:spPr/>
        <p:txBody>
          <a:bodyPr/>
          <a:lstStyle/>
          <a:p>
            <a:fld id="{8D6473D1-81DB-4D0C-A0D0-E070F2616F62}" type="slidenum">
              <a:rPr lang="en-US" smtClean="0"/>
              <a:t>8</a:t>
            </a:fld>
            <a:endParaRPr lang="en-US"/>
          </a:p>
        </p:txBody>
      </p:sp>
    </p:spTree>
    <p:extLst>
      <p:ext uri="{BB962C8B-B14F-4D97-AF65-F5344CB8AC3E}">
        <p14:creationId xmlns:p14="http://schemas.microsoft.com/office/powerpoint/2010/main" val="35905284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9/12/2019 9:07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13339424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a:p>
        </p:txBody>
      </p:sp>
      <p:sp>
        <p:nvSpPr>
          <p:cNvPr id="4" name="Slide Number Placeholder 3"/>
          <p:cNvSpPr>
            <a:spLocks noGrp="1"/>
          </p:cNvSpPr>
          <p:nvPr>
            <p:ph type="sldNum" sz="quarter" idx="10"/>
          </p:nvPr>
        </p:nvSpPr>
        <p:spPr/>
        <p:txBody>
          <a:bodyPr/>
          <a:lstStyle/>
          <a:p>
            <a:fld id="{8D6473D1-81DB-4D0C-A0D0-E070F2616F62}" type="slidenum">
              <a:rPr lang="en-US" smtClean="0"/>
              <a:t>10</a:t>
            </a:fld>
            <a:endParaRPr lang="en-US"/>
          </a:p>
        </p:txBody>
      </p:sp>
    </p:spTree>
    <p:extLst>
      <p:ext uri="{BB962C8B-B14F-4D97-AF65-F5344CB8AC3E}">
        <p14:creationId xmlns:p14="http://schemas.microsoft.com/office/powerpoint/2010/main" val="329401431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hyperlink" Target="https://www.microsoft.com/en-us/legal/intellectualproperty/permissions/default.aspx" TargetMode="Externa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Module Start">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l="2944" t="1853" r="1090"/>
          <a:stretch/>
        </p:blipFill>
        <p:spPr>
          <a:xfrm flipH="1">
            <a:off x="17888" y="1"/>
            <a:ext cx="12190264" cy="6857996"/>
          </a:xfrm>
          <a:prstGeom prst="rect">
            <a:avLst/>
          </a:prstGeom>
        </p:spPr>
      </p:pic>
      <p:sp>
        <p:nvSpPr>
          <p:cNvPr id="2" name="Rectangle 1"/>
          <p:cNvSpPr/>
          <p:nvPr userDrawn="1"/>
        </p:nvSpPr>
        <p:spPr bwMode="auto">
          <a:xfrm>
            <a:off x="269239" y="2077800"/>
            <a:ext cx="6274974" cy="3592580"/>
          </a:xfrm>
          <a:prstGeom prst="rect">
            <a:avLst/>
          </a:prstGeom>
          <a:solidFill>
            <a:srgbClr val="0078D7">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269302" y="2077814"/>
            <a:ext cx="6276530" cy="1793104"/>
          </a:xfrm>
          <a:noFill/>
        </p:spPr>
        <p:txBody>
          <a:bodyPr lIns="146304" tIns="91440" rIns="146304" bIns="91440" anchor="t" anchorCtr="0"/>
          <a:lstStyle>
            <a:lvl1pPr>
              <a:defRPr sz="5294" spc="-98" baseline="0">
                <a:gradFill>
                  <a:gsLst>
                    <a:gs pos="57576">
                      <a:srgbClr val="FFFFFF"/>
                    </a:gs>
                    <a:gs pos="35000">
                      <a:srgbClr val="FFFFFF"/>
                    </a:gs>
                  </a:gsLst>
                  <a:lin ang="5400000" scaled="0"/>
                </a:gradFill>
              </a:defRPr>
            </a:lvl1pPr>
          </a:lstStyle>
          <a:p>
            <a:r>
              <a:rPr lang="en-US" dirty="0"/>
              <a:t>&lt;&lt;Module Title&gt;&gt;</a:t>
            </a:r>
          </a:p>
        </p:txBody>
      </p:sp>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invGray">
          <a:xfrm>
            <a:off x="448585" y="470067"/>
            <a:ext cx="1792850" cy="384107"/>
          </a:xfrm>
          <a:prstGeom prst="rect">
            <a:avLst/>
          </a:prstGeom>
        </p:spPr>
      </p:pic>
      <p:sp>
        <p:nvSpPr>
          <p:cNvPr id="10" name="Text Placeholder 2"/>
          <p:cNvSpPr txBox="1">
            <a:spLocks/>
          </p:cNvSpPr>
          <p:nvPr userDrawn="1"/>
        </p:nvSpPr>
        <p:spPr bwMode="auto">
          <a:xfrm>
            <a:off x="273301" y="6118626"/>
            <a:ext cx="2958170" cy="537925"/>
          </a:xfrm>
          <a:prstGeom prst="rect">
            <a:avLst/>
          </a:prstGeom>
        </p:spPr>
        <p:txBody>
          <a:bodyPr vert="horz" wrap="square" lIns="143428" tIns="107571" rIns="143428" bIns="107571" rtlCol="0">
            <a:noAutofit/>
          </a:bodyPr>
          <a:lstStyle>
            <a:lvl1pPr marL="0" marR="0" indent="0" algn="l" defTabSz="932742" rtl="0" eaLnBrk="1" fontAlgn="auto" latinLnBrk="0" hangingPunct="1">
              <a:lnSpc>
                <a:spcPct val="90000"/>
              </a:lnSpc>
              <a:spcBef>
                <a:spcPts val="0"/>
              </a:spcBef>
              <a:spcAft>
                <a:spcPts val="0"/>
              </a:spcAft>
              <a:buClrTx/>
              <a:buSzPct val="90000"/>
              <a:buFont typeface="Arial" pitchFamily="34" charset="0"/>
              <a:buNone/>
              <a:tabLst/>
              <a:defRPr sz="3200" kern="1200" spc="0" baseline="0">
                <a:gradFill>
                  <a:gsLst>
                    <a:gs pos="4040">
                      <a:srgbClr val="525252"/>
                    </a:gs>
                    <a:gs pos="17000">
                      <a:srgbClr val="525252"/>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353" b="1" dirty="0"/>
              <a:t>Microsoft Services</a:t>
            </a:r>
            <a:endParaRPr lang="en-US" sz="2353" dirty="0">
              <a:latin typeface="Segoe UI"/>
            </a:endParaRPr>
          </a:p>
        </p:txBody>
      </p:sp>
    </p:spTree>
    <p:extLst>
      <p:ext uri="{BB962C8B-B14F-4D97-AF65-F5344CB8AC3E}">
        <p14:creationId xmlns:p14="http://schemas.microsoft.com/office/powerpoint/2010/main" val="25970175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Bullets, 2 Column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2A23D5-D81F-445C-95CE-9000DE080549}"/>
              </a:ext>
            </a:extLst>
          </p:cNvPr>
          <p:cNvSpPr>
            <a:spLocks noGrp="1"/>
          </p:cNvSpPr>
          <p:nvPr>
            <p:ph type="title"/>
          </p:nvPr>
        </p:nvSpPr>
        <p:spPr/>
        <p:txBody>
          <a:bodyPr/>
          <a:lstStyle/>
          <a:p>
            <a:r>
              <a:rPr lang="en-US"/>
              <a:t>Click to edit Master title style</a:t>
            </a:r>
          </a:p>
        </p:txBody>
      </p:sp>
      <p:sp>
        <p:nvSpPr>
          <p:cNvPr id="4" name="Text Placeholder 8">
            <a:extLst>
              <a:ext uri="{FF2B5EF4-FFF2-40B4-BE49-F238E27FC236}">
                <a16:creationId xmlns:a16="http://schemas.microsoft.com/office/drawing/2014/main" id="{7355543C-E4FF-4582-A26B-ED5DB0EF6AFC}"/>
              </a:ext>
            </a:extLst>
          </p:cNvPr>
          <p:cNvSpPr>
            <a:spLocks noGrp="1"/>
          </p:cNvSpPr>
          <p:nvPr>
            <p:ph idx="1" hasCustomPrompt="1"/>
          </p:nvPr>
        </p:nvSpPr>
        <p:spPr>
          <a:xfrm>
            <a:off x="179998" y="1253330"/>
            <a:ext cx="5916002" cy="5455287"/>
          </a:xfrm>
          <a:prstGeom prst="rect">
            <a:avLst/>
          </a:prstGeom>
        </p:spPr>
        <p:txBody>
          <a:bodyPr vert="horz" lIns="91440" tIns="45720" rIns="91440" bIns="45720" rtlCol="0">
            <a:normAutofit/>
          </a:bodyPr>
          <a:lstStyle>
            <a:lvl1pPr marL="285750" indent="-285750">
              <a:buFont typeface="Arial" panose="020B0604020202020204" pitchFamily="34" charset="0"/>
              <a:buChar char="•"/>
              <a:defRPr sz="2800"/>
            </a:lvl1pPr>
            <a:lvl2pPr marL="742950" indent="-285750">
              <a:buFont typeface="Arial" panose="020B0604020202020204" pitchFamily="34" charset="0"/>
              <a:buChar char="•"/>
              <a:defRPr sz="2400"/>
            </a:lvl2pPr>
            <a:lvl3pPr marL="1200150" indent="-285750">
              <a:buFont typeface="Arial" panose="020B0604020202020204" pitchFamily="34" charset="0"/>
              <a:buChar char="•"/>
              <a:defRPr sz="2000"/>
            </a:lvl3pPr>
            <a:lvl4pPr marL="1657350" indent="-285750">
              <a:buFont typeface="Arial" panose="020B0604020202020204" pitchFamily="34" charset="0"/>
              <a:buChar char="•"/>
              <a:defRPr sz="1800"/>
            </a:lvl4pPr>
            <a:lvl5pPr marL="2114550" indent="-285750">
              <a:buFont typeface="Arial" panose="020B0604020202020204" pitchFamily="34" charset="0"/>
              <a:buChar char="•"/>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8">
            <a:extLst>
              <a:ext uri="{FF2B5EF4-FFF2-40B4-BE49-F238E27FC236}">
                <a16:creationId xmlns:a16="http://schemas.microsoft.com/office/drawing/2014/main" id="{A1F993C0-F5C1-46A3-80F0-6CED7C191A43}"/>
              </a:ext>
            </a:extLst>
          </p:cNvPr>
          <p:cNvSpPr>
            <a:spLocks noGrp="1"/>
          </p:cNvSpPr>
          <p:nvPr>
            <p:ph idx="10" hasCustomPrompt="1"/>
          </p:nvPr>
        </p:nvSpPr>
        <p:spPr>
          <a:xfrm>
            <a:off x="6143996" y="1253329"/>
            <a:ext cx="5916002" cy="5455287"/>
          </a:xfrm>
          <a:prstGeom prst="rect">
            <a:avLst/>
          </a:prstGeom>
        </p:spPr>
        <p:txBody>
          <a:bodyPr vert="horz" lIns="91440" tIns="45720" rIns="91440" bIns="45720" rtlCol="0">
            <a:normAutofit/>
          </a:bodyPr>
          <a:lstStyle>
            <a:lvl1pPr marL="285750" indent="-285750">
              <a:buFont typeface="Arial" panose="020B0604020202020204" pitchFamily="34" charset="0"/>
              <a:buChar char="•"/>
              <a:defRPr sz="2800"/>
            </a:lvl1pPr>
            <a:lvl2pPr marL="742950" indent="-285750">
              <a:buFont typeface="Arial" panose="020B0604020202020204" pitchFamily="34" charset="0"/>
              <a:buChar char="•"/>
              <a:defRPr sz="2400"/>
            </a:lvl2pPr>
            <a:lvl3pPr marL="1200150" indent="-285750">
              <a:buFont typeface="Arial" panose="020B0604020202020204" pitchFamily="34" charset="0"/>
              <a:buChar char="•"/>
              <a:defRPr sz="2000"/>
            </a:lvl3pPr>
            <a:lvl4pPr marL="1657350" indent="-285750">
              <a:buFont typeface="Arial" panose="020B0604020202020204" pitchFamily="34" charset="0"/>
              <a:buChar char="•"/>
              <a:defRPr sz="1800"/>
            </a:lvl4pPr>
            <a:lvl5pPr marL="2114550" indent="-285750">
              <a:buFont typeface="Arial" panose="020B0604020202020204" pitchFamily="34" charset="0"/>
              <a:buChar char="•"/>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937229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Knowledge Check">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711F31-1C35-4486-A499-7B3FA55ABC05}"/>
              </a:ext>
            </a:extLst>
          </p:cNvPr>
          <p:cNvSpPr>
            <a:spLocks noGrp="1"/>
          </p:cNvSpPr>
          <p:nvPr>
            <p:ph type="title" hasCustomPrompt="1"/>
          </p:nvPr>
        </p:nvSpPr>
        <p:spPr/>
        <p:txBody>
          <a:bodyPr/>
          <a:lstStyle>
            <a:lvl1pPr>
              <a:defRPr/>
            </a:lvl1pPr>
          </a:lstStyle>
          <a:p>
            <a:r>
              <a:rPr lang="en-US" dirty="0"/>
              <a:t>Knowledge Check</a:t>
            </a:r>
          </a:p>
        </p:txBody>
      </p:sp>
      <p:sp>
        <p:nvSpPr>
          <p:cNvPr id="5" name="Text Placeholder 8">
            <a:extLst>
              <a:ext uri="{FF2B5EF4-FFF2-40B4-BE49-F238E27FC236}">
                <a16:creationId xmlns:a16="http://schemas.microsoft.com/office/drawing/2014/main" id="{01117EA8-9737-41CA-8759-8F799F7286A5}"/>
              </a:ext>
            </a:extLst>
          </p:cNvPr>
          <p:cNvSpPr>
            <a:spLocks noGrp="1"/>
          </p:cNvSpPr>
          <p:nvPr>
            <p:ph idx="1" hasCustomPrompt="1"/>
          </p:nvPr>
        </p:nvSpPr>
        <p:spPr>
          <a:xfrm>
            <a:off x="179998" y="1253330"/>
            <a:ext cx="11880000" cy="5455287"/>
          </a:xfrm>
          <a:prstGeom prst="rect">
            <a:avLst/>
          </a:prstGeom>
        </p:spPr>
        <p:txBody>
          <a:bodyPr vert="horz" lIns="91440" tIns="45720" rIns="91440" bIns="45720" rtlCol="0">
            <a:normAutofit/>
          </a:bodyPr>
          <a:lstStyle>
            <a:lvl1pPr marL="457200" indent="-457200">
              <a:buFont typeface="Arial" panose="020B0604020202020204" pitchFamily="34" charset="0"/>
              <a:buChar char="•"/>
              <a:defRPr/>
            </a:lvl1pPr>
          </a:lstStyle>
          <a:p>
            <a:pPr lvl="0"/>
            <a:r>
              <a:rPr lang="en-US" dirty="0"/>
              <a:t>Question #1</a:t>
            </a:r>
          </a:p>
          <a:p>
            <a:pPr lvl="0"/>
            <a:r>
              <a:rPr lang="en-US" dirty="0"/>
              <a:t>Question #2</a:t>
            </a:r>
          </a:p>
        </p:txBody>
      </p:sp>
    </p:spTree>
    <p:extLst>
      <p:ext uri="{BB962C8B-B14F-4D97-AF65-F5344CB8AC3E}">
        <p14:creationId xmlns:p14="http://schemas.microsoft.com/office/powerpoint/2010/main" val="28921078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d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711F31-1C35-4486-A499-7B3FA55ABC05}"/>
              </a:ext>
            </a:extLst>
          </p:cNvPr>
          <p:cNvSpPr>
            <a:spLocks noGrp="1"/>
          </p:cNvSpPr>
          <p:nvPr>
            <p:ph type="title" hasCustomPrompt="1"/>
          </p:nvPr>
        </p:nvSpPr>
        <p:spPr/>
        <p:txBody>
          <a:bodyPr/>
          <a:lstStyle>
            <a:lvl1pPr>
              <a:defRPr/>
            </a:lvl1pPr>
          </a:lstStyle>
          <a:p>
            <a:r>
              <a:rPr lang="en-US" dirty="0"/>
              <a:t>Slide for Developer Code</a:t>
            </a:r>
          </a:p>
        </p:txBody>
      </p:sp>
      <p:sp>
        <p:nvSpPr>
          <p:cNvPr id="5" name="Text Placeholder 8">
            <a:extLst>
              <a:ext uri="{FF2B5EF4-FFF2-40B4-BE49-F238E27FC236}">
                <a16:creationId xmlns:a16="http://schemas.microsoft.com/office/drawing/2014/main" id="{01117EA8-9737-41CA-8759-8F799F7286A5}"/>
              </a:ext>
            </a:extLst>
          </p:cNvPr>
          <p:cNvSpPr>
            <a:spLocks noGrp="1"/>
          </p:cNvSpPr>
          <p:nvPr>
            <p:ph idx="1" hasCustomPrompt="1"/>
          </p:nvPr>
        </p:nvSpPr>
        <p:spPr>
          <a:xfrm>
            <a:off x="179998" y="1253330"/>
            <a:ext cx="11880000" cy="5455287"/>
          </a:xfrm>
          <a:prstGeom prst="rect">
            <a:avLst/>
          </a:prstGeom>
        </p:spPr>
        <p:txBody>
          <a:bodyPr vert="horz" lIns="91440" tIns="45720" rIns="91440" bIns="45720" rtlCol="0">
            <a:normAutofit/>
          </a:bodyPr>
          <a:lstStyle>
            <a:lvl1pPr marL="0" indent="0">
              <a:buFont typeface="Arial" panose="020B0604020202020204" pitchFamily="34" charset="0"/>
              <a:buNone/>
              <a:defRPr sz="2400">
                <a:latin typeface="Consolas" panose="020B0609020204030204" pitchFamily="49" charset="0"/>
              </a:defRPr>
            </a:lvl1pPr>
          </a:lstStyle>
          <a:p>
            <a:pPr lvl="0"/>
            <a:r>
              <a:rPr lang="en-US" dirty="0"/>
              <a:t>Code is in Consolas</a:t>
            </a:r>
          </a:p>
          <a:p>
            <a:pPr lvl="0"/>
            <a:endParaRPr lang="en-US" dirty="0"/>
          </a:p>
        </p:txBody>
      </p:sp>
    </p:spTree>
    <p:extLst>
      <p:ext uri="{BB962C8B-B14F-4D97-AF65-F5344CB8AC3E}">
        <p14:creationId xmlns:p14="http://schemas.microsoft.com/office/powerpoint/2010/main" val="18903728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Lab">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
        <p:nvSpPr>
          <p:cNvPr id="8" name="Text Placeholder 7">
            <a:extLst>
              <a:ext uri="{FF2B5EF4-FFF2-40B4-BE49-F238E27FC236}">
                <a16:creationId xmlns:a16="http://schemas.microsoft.com/office/drawing/2014/main" id="{0BFBE9C9-2103-4570-9A5B-D963B4644402}"/>
              </a:ext>
            </a:extLst>
          </p:cNvPr>
          <p:cNvSpPr>
            <a:spLocks noGrp="1"/>
          </p:cNvSpPr>
          <p:nvPr>
            <p:ph type="body" sz="quarter" idx="11" hasCustomPrompt="1"/>
          </p:nvPr>
        </p:nvSpPr>
        <p:spPr>
          <a:xfrm>
            <a:off x="180000" y="2443653"/>
            <a:ext cx="5655535" cy="4148340"/>
          </a:xfrm>
        </p:spPr>
        <p:txBody>
          <a:bodyPr/>
          <a:lstStyle>
            <a:lvl1pPr marL="0" indent="0">
              <a:buNone/>
              <a:defRPr/>
            </a:lvl1pPr>
          </a:lstStyle>
          <a:p>
            <a:pPr lvl="0"/>
            <a:r>
              <a:rPr lang="en-US" dirty="0"/>
              <a:t>&lt;&lt; Lab Description &gt;&gt;</a:t>
            </a:r>
          </a:p>
        </p:txBody>
      </p:sp>
      <p:sp>
        <p:nvSpPr>
          <p:cNvPr id="10" name="Text Placeholder 9">
            <a:extLst>
              <a:ext uri="{FF2B5EF4-FFF2-40B4-BE49-F238E27FC236}">
                <a16:creationId xmlns:a16="http://schemas.microsoft.com/office/drawing/2014/main" id="{451B763A-6192-434E-BFBE-78F807391806}"/>
              </a:ext>
            </a:extLst>
          </p:cNvPr>
          <p:cNvSpPr>
            <a:spLocks noGrp="1"/>
          </p:cNvSpPr>
          <p:nvPr>
            <p:ph type="body" sz="quarter" idx="12" hasCustomPrompt="1"/>
          </p:nvPr>
        </p:nvSpPr>
        <p:spPr>
          <a:xfrm>
            <a:off x="180001" y="1010997"/>
            <a:ext cx="5655274" cy="1432655"/>
          </a:xfrm>
        </p:spPr>
        <p:txBody>
          <a:bodyPr/>
          <a:lstStyle>
            <a:lvl1pPr marL="0" indent="0">
              <a:buNone/>
              <a:defRPr>
                <a:solidFill>
                  <a:schemeClr val="tx1"/>
                </a:solidFill>
              </a:defRPr>
            </a:lvl1pPr>
          </a:lstStyle>
          <a:p>
            <a:pPr lvl="0"/>
            <a:r>
              <a:rPr lang="en-US" dirty="0"/>
              <a:t>&lt;&lt; Lab Name &gt;&gt;</a:t>
            </a:r>
          </a:p>
        </p:txBody>
      </p:sp>
      <p:sp>
        <p:nvSpPr>
          <p:cNvPr id="11" name="TextBox 10">
            <a:extLst>
              <a:ext uri="{FF2B5EF4-FFF2-40B4-BE49-F238E27FC236}">
                <a16:creationId xmlns:a16="http://schemas.microsoft.com/office/drawing/2014/main" id="{ECEE7D5D-FB7B-4747-AA8E-A3AC38AE9081}"/>
              </a:ext>
            </a:extLst>
          </p:cNvPr>
          <p:cNvSpPr txBox="1"/>
          <p:nvPr userDrawn="1"/>
        </p:nvSpPr>
        <p:spPr>
          <a:xfrm>
            <a:off x="180000" y="180000"/>
            <a:ext cx="5655274" cy="830997"/>
          </a:xfrm>
          <a:prstGeom prst="rect">
            <a:avLst/>
          </a:prstGeom>
          <a:noFill/>
        </p:spPr>
        <p:txBody>
          <a:bodyPr wrap="square" rtlCol="0">
            <a:spAutoFit/>
          </a:bodyPr>
          <a:lstStyle/>
          <a:p>
            <a:r>
              <a:rPr lang="en-US" sz="4800" dirty="0">
                <a:solidFill>
                  <a:schemeClr val="accent5"/>
                </a:solidFill>
              </a:rPr>
              <a:t>Lab</a:t>
            </a:r>
          </a:p>
        </p:txBody>
      </p:sp>
    </p:spTree>
    <p:extLst>
      <p:ext uri="{BB962C8B-B14F-4D97-AF65-F5344CB8AC3E}">
        <p14:creationId xmlns:p14="http://schemas.microsoft.com/office/powerpoint/2010/main" val="654834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emo">
    <p:spTree>
      <p:nvGrpSpPr>
        <p:cNvPr id="1" name=""/>
        <p:cNvGrpSpPr/>
        <p:nvPr/>
      </p:nvGrpSpPr>
      <p:grpSpPr>
        <a:xfrm>
          <a:off x="0" y="0"/>
          <a:ext cx="0" cy="0"/>
          <a:chOff x="0" y="0"/>
          <a:chExt cx="0" cy="0"/>
        </a:xfrm>
      </p:grpSpPr>
      <p:pic>
        <p:nvPicPr>
          <p:cNvPr id="7" name="Picture Placeholder 3">
            <a:extLst>
              <a:ext uri="{FF2B5EF4-FFF2-40B4-BE49-F238E27FC236}">
                <a16:creationId xmlns:a16="http://schemas.microsoft.com/office/drawing/2014/main" id="{8DA79C36-E9C9-49C1-9296-896B00C2D893}"/>
              </a:ext>
            </a:extLst>
          </p:cNvPr>
          <p:cNvPicPr>
            <a:picLocks noChangeAspect="1"/>
          </p:cNvPicPr>
          <p:nvPr userDrawn="1"/>
        </p:nvPicPr>
        <p:blipFill>
          <a:blip r:embed="rId2"/>
          <a:srcRect l="20383" r="20383"/>
          <a:stretch>
            <a:fillRect/>
          </a:stretch>
        </p:blipFill>
        <p:spPr>
          <a:xfrm>
            <a:off x="6096000" y="1"/>
            <a:ext cx="6096000" cy="6858000"/>
          </a:xfrm>
          <a:prstGeom prst="rect">
            <a:avLst/>
          </a:prstGeom>
        </p:spPr>
      </p:pic>
      <p:sp>
        <p:nvSpPr>
          <p:cNvPr id="6" name="Text Placeholder 7">
            <a:extLst>
              <a:ext uri="{FF2B5EF4-FFF2-40B4-BE49-F238E27FC236}">
                <a16:creationId xmlns:a16="http://schemas.microsoft.com/office/drawing/2014/main" id="{CC5E50E7-FBDA-40A7-B44B-EF9920BBDB5C}"/>
              </a:ext>
            </a:extLst>
          </p:cNvPr>
          <p:cNvSpPr>
            <a:spLocks noGrp="1"/>
          </p:cNvSpPr>
          <p:nvPr>
            <p:ph type="body" sz="quarter" idx="11" hasCustomPrompt="1"/>
          </p:nvPr>
        </p:nvSpPr>
        <p:spPr>
          <a:xfrm>
            <a:off x="180000" y="2443653"/>
            <a:ext cx="5655535" cy="4148340"/>
          </a:xfrm>
        </p:spPr>
        <p:txBody>
          <a:bodyPr/>
          <a:lstStyle>
            <a:lvl1pPr marL="0" indent="0">
              <a:buNone/>
              <a:defRPr/>
            </a:lvl1pPr>
          </a:lstStyle>
          <a:p>
            <a:pPr lvl="0"/>
            <a:r>
              <a:rPr lang="en-US" dirty="0"/>
              <a:t>&lt;&lt; Demo Description &gt;&gt;</a:t>
            </a:r>
          </a:p>
        </p:txBody>
      </p:sp>
      <p:sp>
        <p:nvSpPr>
          <p:cNvPr id="10" name="Text Placeholder 9">
            <a:extLst>
              <a:ext uri="{FF2B5EF4-FFF2-40B4-BE49-F238E27FC236}">
                <a16:creationId xmlns:a16="http://schemas.microsoft.com/office/drawing/2014/main" id="{5DC304FE-940C-4250-B08C-097EC905D79D}"/>
              </a:ext>
            </a:extLst>
          </p:cNvPr>
          <p:cNvSpPr>
            <a:spLocks noGrp="1"/>
          </p:cNvSpPr>
          <p:nvPr>
            <p:ph type="body" sz="quarter" idx="12" hasCustomPrompt="1"/>
          </p:nvPr>
        </p:nvSpPr>
        <p:spPr>
          <a:xfrm>
            <a:off x="180001" y="1010997"/>
            <a:ext cx="5655274" cy="1432655"/>
          </a:xfrm>
        </p:spPr>
        <p:txBody>
          <a:bodyPr/>
          <a:lstStyle>
            <a:lvl1pPr marL="0" indent="0">
              <a:buNone/>
              <a:defRPr>
                <a:solidFill>
                  <a:schemeClr val="tx1"/>
                </a:solidFill>
              </a:defRPr>
            </a:lvl1pPr>
          </a:lstStyle>
          <a:p>
            <a:pPr lvl="0"/>
            <a:r>
              <a:rPr lang="en-US" dirty="0"/>
              <a:t>&lt;&lt; Demo Name &gt;&gt;</a:t>
            </a:r>
          </a:p>
        </p:txBody>
      </p:sp>
      <p:sp>
        <p:nvSpPr>
          <p:cNvPr id="11" name="TextBox 10">
            <a:extLst>
              <a:ext uri="{FF2B5EF4-FFF2-40B4-BE49-F238E27FC236}">
                <a16:creationId xmlns:a16="http://schemas.microsoft.com/office/drawing/2014/main" id="{5C234F71-90B3-4AEE-8CE2-1137C171CEAE}"/>
              </a:ext>
            </a:extLst>
          </p:cNvPr>
          <p:cNvSpPr txBox="1"/>
          <p:nvPr userDrawn="1"/>
        </p:nvSpPr>
        <p:spPr>
          <a:xfrm>
            <a:off x="180000" y="180000"/>
            <a:ext cx="5655274" cy="830997"/>
          </a:xfrm>
          <a:prstGeom prst="rect">
            <a:avLst/>
          </a:prstGeom>
          <a:noFill/>
        </p:spPr>
        <p:txBody>
          <a:bodyPr wrap="square" rtlCol="0">
            <a:spAutoFit/>
          </a:bodyPr>
          <a:lstStyle/>
          <a:p>
            <a:r>
              <a:rPr lang="en-US" sz="4800" dirty="0">
                <a:solidFill>
                  <a:schemeClr val="accent5"/>
                </a:solidFill>
              </a:rPr>
              <a:t>Demo</a:t>
            </a:r>
          </a:p>
        </p:txBody>
      </p:sp>
    </p:spTree>
    <p:extLst>
      <p:ext uri="{BB962C8B-B14F-4D97-AF65-F5344CB8AC3E}">
        <p14:creationId xmlns:p14="http://schemas.microsoft.com/office/powerpoint/2010/main" val="13015145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Activity">
    <p:spTree>
      <p:nvGrpSpPr>
        <p:cNvPr id="1" name=""/>
        <p:cNvGrpSpPr/>
        <p:nvPr/>
      </p:nvGrpSpPr>
      <p:grpSpPr>
        <a:xfrm>
          <a:off x="0" y="0"/>
          <a:ext cx="0" cy="0"/>
          <a:chOff x="0" y="0"/>
          <a:chExt cx="0" cy="0"/>
        </a:xfrm>
      </p:grpSpPr>
      <p:pic>
        <p:nvPicPr>
          <p:cNvPr id="5" name="Picture Placeholder 3">
            <a:extLst>
              <a:ext uri="{FF2B5EF4-FFF2-40B4-BE49-F238E27FC236}">
                <a16:creationId xmlns:a16="http://schemas.microsoft.com/office/drawing/2014/main" id="{6EE6514C-3C13-4A4D-A18C-71813A974185}"/>
              </a:ext>
            </a:extLst>
          </p:cNvPr>
          <p:cNvPicPr>
            <a:picLocks noChangeAspect="1"/>
          </p:cNvPicPr>
          <p:nvPr userDrawn="1"/>
        </p:nvPicPr>
        <p:blipFill>
          <a:blip r:embed="rId2"/>
          <a:srcRect l="20120" r="20120"/>
          <a:stretch>
            <a:fillRect/>
          </a:stretch>
        </p:blipFill>
        <p:spPr>
          <a:xfrm>
            <a:off x="6096000" y="1"/>
            <a:ext cx="6096000" cy="6858000"/>
          </a:xfrm>
          <a:prstGeom prst="rect">
            <a:avLst/>
          </a:prstGeom>
        </p:spPr>
      </p:pic>
      <p:sp>
        <p:nvSpPr>
          <p:cNvPr id="6" name="Text Placeholder 7">
            <a:extLst>
              <a:ext uri="{FF2B5EF4-FFF2-40B4-BE49-F238E27FC236}">
                <a16:creationId xmlns:a16="http://schemas.microsoft.com/office/drawing/2014/main" id="{187DCFB8-AEEF-411F-A993-99AA941303F9}"/>
              </a:ext>
            </a:extLst>
          </p:cNvPr>
          <p:cNvSpPr>
            <a:spLocks noGrp="1"/>
          </p:cNvSpPr>
          <p:nvPr>
            <p:ph type="body" sz="quarter" idx="11" hasCustomPrompt="1"/>
          </p:nvPr>
        </p:nvSpPr>
        <p:spPr>
          <a:xfrm>
            <a:off x="180000" y="2443653"/>
            <a:ext cx="5655535" cy="4148340"/>
          </a:xfrm>
        </p:spPr>
        <p:txBody>
          <a:bodyPr/>
          <a:lstStyle>
            <a:lvl1pPr marL="0" indent="0">
              <a:buNone/>
              <a:defRPr/>
            </a:lvl1pPr>
          </a:lstStyle>
          <a:p>
            <a:pPr lvl="0"/>
            <a:r>
              <a:rPr lang="en-US" dirty="0"/>
              <a:t>&lt;&lt; Activity Description &gt;&gt;</a:t>
            </a:r>
          </a:p>
        </p:txBody>
      </p:sp>
      <p:sp>
        <p:nvSpPr>
          <p:cNvPr id="10" name="Text Placeholder 9">
            <a:extLst>
              <a:ext uri="{FF2B5EF4-FFF2-40B4-BE49-F238E27FC236}">
                <a16:creationId xmlns:a16="http://schemas.microsoft.com/office/drawing/2014/main" id="{3D108680-F0C2-48B1-9252-C1A0B36FAA7C}"/>
              </a:ext>
            </a:extLst>
          </p:cNvPr>
          <p:cNvSpPr>
            <a:spLocks noGrp="1"/>
          </p:cNvSpPr>
          <p:nvPr>
            <p:ph type="body" sz="quarter" idx="12" hasCustomPrompt="1"/>
          </p:nvPr>
        </p:nvSpPr>
        <p:spPr>
          <a:xfrm>
            <a:off x="180001" y="1010997"/>
            <a:ext cx="5655274" cy="1432655"/>
          </a:xfrm>
        </p:spPr>
        <p:txBody>
          <a:bodyPr/>
          <a:lstStyle>
            <a:lvl1pPr marL="0" indent="0">
              <a:buNone/>
              <a:defRPr>
                <a:solidFill>
                  <a:schemeClr val="tx1"/>
                </a:solidFill>
              </a:defRPr>
            </a:lvl1pPr>
          </a:lstStyle>
          <a:p>
            <a:pPr lvl="0"/>
            <a:r>
              <a:rPr lang="en-US" dirty="0"/>
              <a:t>&lt;&lt; Activity Name &gt;&gt;</a:t>
            </a:r>
          </a:p>
        </p:txBody>
      </p:sp>
      <p:sp>
        <p:nvSpPr>
          <p:cNvPr id="11" name="TextBox 10">
            <a:extLst>
              <a:ext uri="{FF2B5EF4-FFF2-40B4-BE49-F238E27FC236}">
                <a16:creationId xmlns:a16="http://schemas.microsoft.com/office/drawing/2014/main" id="{AC7AADB6-8221-41ED-BC3C-2D4E1015EBF1}"/>
              </a:ext>
            </a:extLst>
          </p:cNvPr>
          <p:cNvSpPr txBox="1"/>
          <p:nvPr userDrawn="1"/>
        </p:nvSpPr>
        <p:spPr>
          <a:xfrm>
            <a:off x="180000" y="180000"/>
            <a:ext cx="5655274" cy="830997"/>
          </a:xfrm>
          <a:prstGeom prst="rect">
            <a:avLst/>
          </a:prstGeom>
          <a:noFill/>
        </p:spPr>
        <p:txBody>
          <a:bodyPr wrap="square" rtlCol="0">
            <a:spAutoFit/>
          </a:bodyPr>
          <a:lstStyle/>
          <a:p>
            <a:r>
              <a:rPr lang="en-US" sz="4800" dirty="0">
                <a:solidFill>
                  <a:schemeClr val="accent5"/>
                </a:solidFill>
              </a:rPr>
              <a:t>Activity</a:t>
            </a:r>
          </a:p>
        </p:txBody>
      </p:sp>
    </p:spTree>
    <p:extLst>
      <p:ext uri="{BB962C8B-B14F-4D97-AF65-F5344CB8AC3E}">
        <p14:creationId xmlns:p14="http://schemas.microsoft.com/office/powerpoint/2010/main" val="31179698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losing Slide">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68E5AB2-5657-4A1A-ABFA-01BED303BA9D}"/>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613138" y="3076778"/>
            <a:ext cx="3288506" cy="704444"/>
          </a:xfrm>
          <a:prstGeom prst="rect">
            <a:avLst/>
          </a:prstGeom>
        </p:spPr>
      </p:pic>
      <p:sp>
        <p:nvSpPr>
          <p:cNvPr id="4" name="Text Box 3">
            <a:extLst>
              <a:ext uri="{FF2B5EF4-FFF2-40B4-BE49-F238E27FC236}">
                <a16:creationId xmlns:a16="http://schemas.microsoft.com/office/drawing/2014/main" id="{BEE602C5-42F9-499C-9325-A76CBA114F7B}"/>
              </a:ext>
            </a:extLst>
          </p:cNvPr>
          <p:cNvSpPr txBox="1">
            <a:spLocks noChangeArrowheads="1"/>
          </p:cNvSpPr>
          <p:nvPr userDrawn="1"/>
        </p:nvSpPr>
        <p:spPr bwMode="blackWhite">
          <a:xfrm>
            <a:off x="274638" y="6292888"/>
            <a:ext cx="11856403"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2017 Microsoft Corporation. All rights reserved. </a:t>
            </a:r>
          </a:p>
        </p:txBody>
      </p:sp>
    </p:spTree>
    <p:extLst>
      <p:ext uri="{BB962C8B-B14F-4D97-AF65-F5344CB8AC3E}">
        <p14:creationId xmlns:p14="http://schemas.microsoft.com/office/powerpoint/2010/main" val="29561794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Lesson Start">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l="2944" t="1853" r="1090"/>
          <a:stretch/>
        </p:blipFill>
        <p:spPr>
          <a:xfrm flipH="1">
            <a:off x="17888" y="1"/>
            <a:ext cx="12190264" cy="6857996"/>
          </a:xfrm>
          <a:prstGeom prst="rect">
            <a:avLst/>
          </a:prstGeom>
        </p:spPr>
      </p:pic>
      <p:sp>
        <p:nvSpPr>
          <p:cNvPr id="2" name="Rectangle 1"/>
          <p:cNvSpPr/>
          <p:nvPr userDrawn="1"/>
        </p:nvSpPr>
        <p:spPr bwMode="auto">
          <a:xfrm>
            <a:off x="269239" y="2077800"/>
            <a:ext cx="6274974" cy="3592580"/>
          </a:xfrm>
          <a:prstGeom prst="rect">
            <a:avLst/>
          </a:prstGeom>
          <a:solidFill>
            <a:srgbClr val="0078D7">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269302" y="2077814"/>
            <a:ext cx="6276530" cy="1793104"/>
          </a:xfrm>
          <a:noFill/>
        </p:spPr>
        <p:txBody>
          <a:bodyPr lIns="146304" tIns="91440" rIns="146304" bIns="91440" anchor="t" anchorCtr="0"/>
          <a:lstStyle>
            <a:lvl1pPr>
              <a:defRPr sz="5294" spc="-98" baseline="0">
                <a:gradFill>
                  <a:gsLst>
                    <a:gs pos="57576">
                      <a:srgbClr val="FFFFFF"/>
                    </a:gs>
                    <a:gs pos="35000">
                      <a:srgbClr val="FFFFFF"/>
                    </a:gs>
                  </a:gsLst>
                  <a:lin ang="5400000" scaled="0"/>
                </a:gradFill>
              </a:defRPr>
            </a:lvl1pPr>
          </a:lstStyle>
          <a:p>
            <a:r>
              <a:rPr lang="en-US" dirty="0"/>
              <a:t>&lt;&lt;Module Title&gt;&gt;</a:t>
            </a:r>
          </a:p>
        </p:txBody>
      </p:sp>
      <p:sp>
        <p:nvSpPr>
          <p:cNvPr id="3" name="Text Placeholder 2"/>
          <p:cNvSpPr>
            <a:spLocks noGrp="1"/>
          </p:cNvSpPr>
          <p:nvPr>
            <p:ph type="body" sz="quarter" idx="14" hasCustomPrompt="1"/>
          </p:nvPr>
        </p:nvSpPr>
        <p:spPr bwMode="auto">
          <a:xfrm>
            <a:off x="267683" y="3877276"/>
            <a:ext cx="6276530" cy="1793104"/>
          </a:xfrm>
        </p:spPr>
        <p:txBody>
          <a:bodyPr tIns="109728" bIns="109728">
            <a:noAutofit/>
          </a:bodyPr>
          <a:lstStyle>
            <a:lvl1pPr marL="0" indent="0">
              <a:spcBef>
                <a:spcPts val="0"/>
              </a:spcBef>
              <a:buNone/>
              <a:defRPr sz="3137">
                <a:gradFill>
                  <a:gsLst>
                    <a:gs pos="57576">
                      <a:srgbClr val="FFFFFF"/>
                    </a:gs>
                    <a:gs pos="35000">
                      <a:srgbClr val="FFFFFF"/>
                    </a:gs>
                  </a:gsLst>
                  <a:lin ang="5400000" scaled="0"/>
                </a:gradFill>
              </a:defRPr>
            </a:lvl1pPr>
          </a:lstStyle>
          <a:p>
            <a:pPr lvl="0"/>
            <a:r>
              <a:rPr lang="en-US" dirty="0"/>
              <a:t>&lt;&lt;Lesson Name&gt;&gt;</a:t>
            </a:r>
          </a:p>
        </p:txBody>
      </p:sp>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invGray">
          <a:xfrm>
            <a:off x="448585" y="470067"/>
            <a:ext cx="1792850" cy="384107"/>
          </a:xfrm>
          <a:prstGeom prst="rect">
            <a:avLst/>
          </a:prstGeom>
        </p:spPr>
      </p:pic>
      <p:sp>
        <p:nvSpPr>
          <p:cNvPr id="10" name="Text Placeholder 2"/>
          <p:cNvSpPr txBox="1">
            <a:spLocks/>
          </p:cNvSpPr>
          <p:nvPr userDrawn="1"/>
        </p:nvSpPr>
        <p:spPr bwMode="auto">
          <a:xfrm>
            <a:off x="273301" y="6118626"/>
            <a:ext cx="2958170" cy="537925"/>
          </a:xfrm>
          <a:prstGeom prst="rect">
            <a:avLst/>
          </a:prstGeom>
        </p:spPr>
        <p:txBody>
          <a:bodyPr vert="horz" wrap="square" lIns="143428" tIns="107571" rIns="143428" bIns="107571" rtlCol="0">
            <a:noAutofit/>
          </a:bodyPr>
          <a:lstStyle>
            <a:lvl1pPr marL="0" marR="0" indent="0" algn="l" defTabSz="932742" rtl="0" eaLnBrk="1" fontAlgn="auto" latinLnBrk="0" hangingPunct="1">
              <a:lnSpc>
                <a:spcPct val="90000"/>
              </a:lnSpc>
              <a:spcBef>
                <a:spcPts val="0"/>
              </a:spcBef>
              <a:spcAft>
                <a:spcPts val="0"/>
              </a:spcAft>
              <a:buClrTx/>
              <a:buSzPct val="90000"/>
              <a:buFont typeface="Arial" pitchFamily="34" charset="0"/>
              <a:buNone/>
              <a:tabLst/>
              <a:defRPr sz="3200" kern="1200" spc="0" baseline="0">
                <a:gradFill>
                  <a:gsLst>
                    <a:gs pos="4040">
                      <a:srgbClr val="525252"/>
                    </a:gs>
                    <a:gs pos="17000">
                      <a:srgbClr val="525252"/>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353" b="1" dirty="0"/>
              <a:t>Microsoft Services</a:t>
            </a:r>
            <a:endParaRPr lang="en-US" sz="2353" dirty="0">
              <a:latin typeface="Segoe UI"/>
            </a:endParaRPr>
          </a:p>
        </p:txBody>
      </p:sp>
    </p:spTree>
    <p:extLst>
      <p:ext uri="{BB962C8B-B14F-4D97-AF65-F5344CB8AC3E}">
        <p14:creationId xmlns:p14="http://schemas.microsoft.com/office/powerpoint/2010/main" val="15040690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pyrigh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682CCB7-A105-49F5-A106-4E8EE4E96995}"/>
              </a:ext>
            </a:extLst>
          </p:cNvPr>
          <p:cNvSpPr txBox="1">
            <a:spLocks/>
          </p:cNvSpPr>
          <p:nvPr userDrawn="1"/>
        </p:nvSpPr>
        <p:spPr>
          <a:xfrm>
            <a:off x="233184" y="369155"/>
            <a:ext cx="12047835" cy="6081351"/>
          </a:xfrm>
          <a:prstGeom prst="rect">
            <a:avLst/>
          </a:prstGeom>
        </p:spPr>
        <p:txBody>
          <a:bodyPr vert="horz" lIns="93260" tIns="46630" rIns="93260" bIns="46630" rtlCol="0">
            <a:normAutofit fontScale="77500" lnSpcReduction="20000"/>
          </a:bodyPr>
          <a:lstStyle>
            <a:lvl1pPr marL="112713" indent="6350" algn="l" defTabSz="914400" rtl="0" eaLnBrk="1" latinLnBrk="0" hangingPunct="1">
              <a:spcBef>
                <a:spcPct val="20000"/>
              </a:spcBef>
              <a:spcAft>
                <a:spcPts val="300"/>
              </a:spcAft>
              <a:buSzPct val="100000"/>
              <a:buFont typeface="Arial" pitchFamily="34" charset="0"/>
              <a:buNone/>
              <a:defRPr sz="1050" kern="1200">
                <a:solidFill>
                  <a:schemeClr val="tx1"/>
                </a:solidFill>
                <a:latin typeface="Calibri Light" panose="020F0302020204030204" pitchFamily="34" charset="0"/>
                <a:ea typeface="+mn-ea"/>
                <a:cs typeface="+mn-cs"/>
              </a:defRPr>
            </a:lvl1pPr>
            <a:lvl2pPr marL="112713" indent="6350" algn="l" defTabSz="914400" rtl="0" eaLnBrk="1" latinLnBrk="0" hangingPunct="1">
              <a:spcBef>
                <a:spcPct val="20000"/>
              </a:spcBef>
              <a:buSzPct val="110000"/>
              <a:buFont typeface="Arial" pitchFamily="34" charset="0"/>
              <a:buNone/>
              <a:defRPr sz="2000" kern="1200">
                <a:solidFill>
                  <a:schemeClr val="tx1"/>
                </a:solidFill>
                <a:latin typeface="Calibri Light" panose="020F0302020204030204" pitchFamily="34" charset="0"/>
                <a:ea typeface="+mn-ea"/>
                <a:cs typeface="+mn-cs"/>
              </a:defRPr>
            </a:lvl2pPr>
            <a:lvl3pPr marL="112713" indent="6350" algn="l" defTabSz="914400" rtl="0" eaLnBrk="1" latinLnBrk="0" hangingPunct="1">
              <a:spcBef>
                <a:spcPct val="20000"/>
              </a:spcBef>
              <a:buSzPct val="110000"/>
              <a:buFont typeface="Arial" pitchFamily="34" charset="0"/>
              <a:buNone/>
              <a:defRPr sz="1800" kern="1200">
                <a:solidFill>
                  <a:schemeClr val="tx1"/>
                </a:solidFill>
                <a:latin typeface="Calibri Light" panose="020F0302020204030204" pitchFamily="34" charset="0"/>
                <a:ea typeface="+mn-ea"/>
                <a:cs typeface="+mn-cs"/>
              </a:defRPr>
            </a:lvl3pPr>
            <a:lvl4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4pPr>
            <a:lvl5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346" b="1" dirty="0">
                <a:solidFill>
                  <a:srgbClr val="000000"/>
                </a:solidFill>
              </a:rPr>
              <a:t>Conditions and Terms of Use</a:t>
            </a:r>
          </a:p>
          <a:p>
            <a:r>
              <a:rPr lang="en-US" sz="1530" dirty="0">
                <a:solidFill>
                  <a:srgbClr val="0A5BBA"/>
                </a:solidFill>
              </a:rPr>
              <a:t>Microsoft Confidential</a:t>
            </a:r>
          </a:p>
          <a:p>
            <a:r>
              <a:rPr lang="en-US" sz="1836" dirty="0">
                <a:solidFill>
                  <a:srgbClr val="000000"/>
                </a:solidFill>
              </a:rPr>
              <a:t>This training package is proprietary and confidential, and is intended only for uses described in the training materials. Content and software is provided to you under a Non-Disclosure Agreement and cannot be distributed. Copying or disclosing all or any portion of the content and/or software included in such packages is strictly prohibited.</a:t>
            </a:r>
          </a:p>
          <a:p>
            <a:r>
              <a:rPr lang="en-US" sz="1836" dirty="0">
                <a:solidFill>
                  <a:srgbClr val="000000"/>
                </a:solidFill>
              </a:rPr>
              <a:t>The contents of this package are for informational and training purposes only and are provided "as is" without warranty of any kind, whether express or implied, including but not limited to the implied warranties of merchantability, fitness for a particular purpose, and non-infringement.</a:t>
            </a:r>
          </a:p>
          <a:p>
            <a:r>
              <a:rPr lang="en-US" sz="1836" dirty="0">
                <a:solidFill>
                  <a:srgbClr val="000000"/>
                </a:solidFill>
              </a:rPr>
              <a:t>Training package content, including URLs and other Internet website references, is subject to change without notice. Because Microsoft must respond to changing market conditions, the content should not be interpreted to be a commitment on the part of Microsoft, and Microsoft cannot guarantee the accuracy of any information presented after the date of publication. Unless otherwise noted, the companies, organizations, products, domain names, e-mail addresses, logos, people, places, and events depicted herein are fictitious, and no association with any real company, organization, product, domain name, e-mail address, logo, person, place, or event is intended or should be inferred. </a:t>
            </a:r>
          </a:p>
          <a:p>
            <a:endParaRPr lang="en-US" sz="1836" dirty="0">
              <a:solidFill>
                <a:srgbClr val="000000"/>
              </a:solidFill>
            </a:endParaRPr>
          </a:p>
          <a:p>
            <a:r>
              <a:rPr lang="en-US" sz="2346" b="1" dirty="0">
                <a:solidFill>
                  <a:srgbClr val="000000"/>
                </a:solidFill>
              </a:rPr>
              <a:t>Copyright and Trademarks </a:t>
            </a:r>
          </a:p>
          <a:p>
            <a:r>
              <a:rPr lang="en-US" sz="1530" dirty="0">
                <a:solidFill>
                  <a:srgbClr val="0A5BBA"/>
                </a:solidFill>
              </a:rPr>
              <a:t>© 2017 Microsoft Corporation. All rights reserved.</a:t>
            </a:r>
          </a:p>
          <a:p>
            <a:r>
              <a:rPr lang="en-US" sz="1836" dirty="0">
                <a:solidFill>
                  <a:srgbClr val="000000"/>
                </a:solidFill>
              </a:rPr>
              <a:t>Microsoft may have patents, patent applications, trademarks, copyrights, or other intellectual property rights covering subject matter in this document. Except as expressly provided in written license agreement from Microsoft, the furnishing of this document does not give you any license to these patents, trademarks, copyrights, or other intellectual property.</a:t>
            </a:r>
          </a:p>
          <a:p>
            <a:r>
              <a:rPr lang="en-US" sz="1836" dirty="0">
                <a:solidFill>
                  <a:srgbClr val="000000"/>
                </a:solidFill>
              </a:rPr>
              <a:t>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 </a:t>
            </a:r>
          </a:p>
          <a:p>
            <a:pPr algn="ctr"/>
            <a:r>
              <a:rPr lang="en-US" sz="1836" dirty="0">
                <a:solidFill>
                  <a:srgbClr val="000000"/>
                </a:solidFill>
              </a:rPr>
              <a:t>For more information, see </a:t>
            </a:r>
            <a:r>
              <a:rPr lang="en-US" sz="1836" b="1" dirty="0">
                <a:solidFill>
                  <a:srgbClr val="000000"/>
                </a:solidFill>
              </a:rPr>
              <a:t>Use of Microsoft Copyrighted Content </a:t>
            </a:r>
            <a:r>
              <a:rPr lang="en-US" sz="1836" dirty="0">
                <a:solidFill>
                  <a:srgbClr val="000000"/>
                </a:solidFill>
              </a:rPr>
              <a:t>at</a:t>
            </a:r>
            <a:br>
              <a:rPr lang="en-US" sz="1836" dirty="0">
                <a:solidFill>
                  <a:srgbClr val="000000"/>
                </a:solidFill>
              </a:rPr>
            </a:br>
            <a:r>
              <a:rPr lang="en-US" sz="1836" dirty="0">
                <a:solidFill>
                  <a:srgbClr val="FF0000"/>
                </a:solidFill>
                <a:hlinkClick r:id="rId2"/>
              </a:rPr>
              <a:t>https://www.microsoft.com/en-us/legal/intellectualproperty/permissions/default.aspx</a:t>
            </a:r>
            <a:r>
              <a:rPr lang="en-US" sz="1836" dirty="0">
                <a:solidFill>
                  <a:srgbClr val="FF0000"/>
                </a:solidFill>
              </a:rPr>
              <a:t> </a:t>
            </a:r>
          </a:p>
          <a:p>
            <a:r>
              <a:rPr lang="en-US" sz="1836" dirty="0">
                <a:solidFill>
                  <a:srgbClr val="000000"/>
                </a:solidFill>
              </a:rPr>
              <a:t>Microsoft®, Internet Explorer®, Outlook®, SkyDrive®, Windows Vista®, Zune®, Xbox 360®, DirectX®, Windows Server® and Windows® are either registered trademarks or trademarks of Microsoft Corporation in the United States and/or other countries. Other Microsoft products mentioned herein may be either registered trademarks or trademarks of Microsoft Corporation in the United States and/or other countries. All other trademarks are property of their respective owners.</a:t>
            </a:r>
          </a:p>
        </p:txBody>
      </p:sp>
    </p:spTree>
    <p:extLst>
      <p:ext uri="{BB962C8B-B14F-4D97-AF65-F5344CB8AC3E}">
        <p14:creationId xmlns:p14="http://schemas.microsoft.com/office/powerpoint/2010/main" val="38115183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Objectives">
    <p:spTree>
      <p:nvGrpSpPr>
        <p:cNvPr id="1" name=""/>
        <p:cNvGrpSpPr/>
        <p:nvPr/>
      </p:nvGrpSpPr>
      <p:grpSpPr>
        <a:xfrm>
          <a:off x="0" y="0"/>
          <a:ext cx="0" cy="0"/>
          <a:chOff x="0" y="0"/>
          <a:chExt cx="0" cy="0"/>
        </a:xfrm>
      </p:grpSpPr>
      <p:sp>
        <p:nvSpPr>
          <p:cNvPr id="8" name="Text Placeholder 8">
            <a:extLst>
              <a:ext uri="{FF2B5EF4-FFF2-40B4-BE49-F238E27FC236}">
                <a16:creationId xmlns:a16="http://schemas.microsoft.com/office/drawing/2014/main" id="{14242111-C676-4903-A587-D0F9EDCE5CD7}"/>
              </a:ext>
            </a:extLst>
          </p:cNvPr>
          <p:cNvSpPr>
            <a:spLocks noGrp="1"/>
          </p:cNvSpPr>
          <p:nvPr>
            <p:ph idx="10" hasCustomPrompt="1"/>
          </p:nvPr>
        </p:nvSpPr>
        <p:spPr>
          <a:xfrm>
            <a:off x="179998" y="1819284"/>
            <a:ext cx="11880000" cy="4889333"/>
          </a:xfrm>
          <a:prstGeom prst="rect">
            <a:avLst/>
          </a:prstGeom>
        </p:spPr>
        <p:txBody>
          <a:bodyPr vert="horz" lIns="91440" tIns="45720" rIns="91440" bIns="45720" rtlCol="0">
            <a:normAutofit/>
          </a:bodyPr>
          <a:lstStyle>
            <a:lvl1pPr marL="342900" indent="-342900">
              <a:buFont typeface="Arial" panose="020B0604020202020204" pitchFamily="34" charset="0"/>
              <a:buChar char="•"/>
              <a:defRPr sz="2800"/>
            </a:lvl1pPr>
          </a:lstStyle>
          <a:p>
            <a:pPr lvl="0"/>
            <a:r>
              <a:rPr lang="en-US" dirty="0"/>
              <a:t>Objective 1</a:t>
            </a:r>
          </a:p>
          <a:p>
            <a:pPr lvl="0"/>
            <a:r>
              <a:rPr lang="en-US" dirty="0"/>
              <a:t>Objective 2</a:t>
            </a:r>
          </a:p>
        </p:txBody>
      </p:sp>
      <p:sp>
        <p:nvSpPr>
          <p:cNvPr id="3" name="TextBox 2">
            <a:extLst>
              <a:ext uri="{FF2B5EF4-FFF2-40B4-BE49-F238E27FC236}">
                <a16:creationId xmlns:a16="http://schemas.microsoft.com/office/drawing/2014/main" id="{61DC996A-0B64-4491-BEE2-DC6E9FD4390B}"/>
              </a:ext>
            </a:extLst>
          </p:cNvPr>
          <p:cNvSpPr txBox="1"/>
          <p:nvPr userDrawn="1"/>
        </p:nvSpPr>
        <p:spPr>
          <a:xfrm>
            <a:off x="179998" y="1197032"/>
            <a:ext cx="11880000" cy="523220"/>
          </a:xfrm>
          <a:prstGeom prst="rect">
            <a:avLst/>
          </a:prstGeom>
          <a:noFill/>
        </p:spPr>
        <p:txBody>
          <a:bodyPr wrap="square" rtlCol="0">
            <a:spAutoFit/>
          </a:bodyPr>
          <a:lstStyle/>
          <a:p>
            <a:pPr lvl="0"/>
            <a:r>
              <a:rPr lang="en-US" sz="2800" dirty="0"/>
              <a:t>After completing this lesson, you will:</a:t>
            </a:r>
          </a:p>
        </p:txBody>
      </p:sp>
      <p:sp>
        <p:nvSpPr>
          <p:cNvPr id="5" name="TextBox 4">
            <a:extLst>
              <a:ext uri="{FF2B5EF4-FFF2-40B4-BE49-F238E27FC236}">
                <a16:creationId xmlns:a16="http://schemas.microsoft.com/office/drawing/2014/main" id="{BEAF6D4D-4F7D-47C3-A4A5-F4E5C5F4122D}"/>
              </a:ext>
            </a:extLst>
          </p:cNvPr>
          <p:cNvSpPr txBox="1"/>
          <p:nvPr userDrawn="1"/>
        </p:nvSpPr>
        <p:spPr>
          <a:xfrm>
            <a:off x="180000" y="179999"/>
            <a:ext cx="11880000" cy="830997"/>
          </a:xfrm>
          <a:prstGeom prst="rect">
            <a:avLst/>
          </a:prstGeom>
          <a:noFill/>
        </p:spPr>
        <p:txBody>
          <a:bodyPr wrap="square" rtlCol="0">
            <a:spAutoFit/>
          </a:bodyPr>
          <a:lstStyle/>
          <a:p>
            <a:r>
              <a:rPr lang="en-US" sz="4800" dirty="0">
                <a:solidFill>
                  <a:schemeClr val="accent5"/>
                </a:solidFill>
              </a:rPr>
              <a:t>Objectives</a:t>
            </a:r>
          </a:p>
        </p:txBody>
      </p:sp>
    </p:spTree>
    <p:extLst>
      <p:ext uri="{BB962C8B-B14F-4D97-AF65-F5344CB8AC3E}">
        <p14:creationId xmlns:p14="http://schemas.microsoft.com/office/powerpoint/2010/main" val="41708008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8" name="Text Placeholder 8">
            <a:extLst>
              <a:ext uri="{FF2B5EF4-FFF2-40B4-BE49-F238E27FC236}">
                <a16:creationId xmlns:a16="http://schemas.microsoft.com/office/drawing/2014/main" id="{14242111-C676-4903-A587-D0F9EDCE5CD7}"/>
              </a:ext>
            </a:extLst>
          </p:cNvPr>
          <p:cNvSpPr>
            <a:spLocks noGrp="1"/>
          </p:cNvSpPr>
          <p:nvPr>
            <p:ph idx="10" hasCustomPrompt="1"/>
          </p:nvPr>
        </p:nvSpPr>
        <p:spPr>
          <a:xfrm>
            <a:off x="179998" y="2209046"/>
            <a:ext cx="11880000" cy="4499571"/>
          </a:xfrm>
          <a:prstGeom prst="rect">
            <a:avLst/>
          </a:prstGeom>
        </p:spPr>
        <p:txBody>
          <a:bodyPr vert="horz" lIns="91440" tIns="45720" rIns="91440" bIns="45720" rtlCol="0">
            <a:normAutofit/>
          </a:bodyPr>
          <a:lstStyle>
            <a:lvl1pPr marL="342900" indent="-342900">
              <a:buFont typeface="Arial" panose="020B0604020202020204" pitchFamily="34" charset="0"/>
              <a:buChar char="•"/>
              <a:defRPr sz="2800"/>
            </a:lvl1pPr>
          </a:lstStyle>
          <a:p>
            <a:pPr lvl="0"/>
            <a:r>
              <a:rPr lang="en-US" dirty="0"/>
              <a:t>Objective 1</a:t>
            </a:r>
          </a:p>
          <a:p>
            <a:pPr lvl="0"/>
            <a:r>
              <a:rPr lang="en-US" dirty="0"/>
              <a:t>Objective 2</a:t>
            </a:r>
          </a:p>
        </p:txBody>
      </p:sp>
      <p:sp>
        <p:nvSpPr>
          <p:cNvPr id="5" name="TextBox 4">
            <a:extLst>
              <a:ext uri="{FF2B5EF4-FFF2-40B4-BE49-F238E27FC236}">
                <a16:creationId xmlns:a16="http://schemas.microsoft.com/office/drawing/2014/main" id="{6DA46040-213F-4CC6-94D3-2F9450739868}"/>
              </a:ext>
            </a:extLst>
          </p:cNvPr>
          <p:cNvSpPr txBox="1"/>
          <p:nvPr userDrawn="1"/>
        </p:nvSpPr>
        <p:spPr>
          <a:xfrm>
            <a:off x="179998" y="1197032"/>
            <a:ext cx="11880000" cy="523220"/>
          </a:xfrm>
          <a:prstGeom prst="rect">
            <a:avLst/>
          </a:prstGeom>
          <a:noFill/>
        </p:spPr>
        <p:txBody>
          <a:bodyPr wrap="square" rtlCol="0">
            <a:spAutoFit/>
          </a:bodyPr>
          <a:lstStyle/>
          <a:p>
            <a:pPr lvl="0"/>
            <a:r>
              <a:rPr lang="en-US" sz="2800" dirty="0"/>
              <a:t>In this module, we have:</a:t>
            </a:r>
          </a:p>
        </p:txBody>
      </p:sp>
      <p:sp>
        <p:nvSpPr>
          <p:cNvPr id="6" name="TextBox 5">
            <a:extLst>
              <a:ext uri="{FF2B5EF4-FFF2-40B4-BE49-F238E27FC236}">
                <a16:creationId xmlns:a16="http://schemas.microsoft.com/office/drawing/2014/main" id="{D0E0D15E-5B98-4A0F-930F-6E482B21D8D9}"/>
              </a:ext>
            </a:extLst>
          </p:cNvPr>
          <p:cNvSpPr txBox="1"/>
          <p:nvPr userDrawn="1"/>
        </p:nvSpPr>
        <p:spPr>
          <a:xfrm>
            <a:off x="180000" y="179999"/>
            <a:ext cx="11880000" cy="830997"/>
          </a:xfrm>
          <a:prstGeom prst="rect">
            <a:avLst/>
          </a:prstGeom>
          <a:noFill/>
        </p:spPr>
        <p:txBody>
          <a:bodyPr wrap="square" rtlCol="0">
            <a:spAutoFit/>
          </a:bodyPr>
          <a:lstStyle/>
          <a:p>
            <a:r>
              <a:rPr lang="en-US" sz="4800" dirty="0">
                <a:solidFill>
                  <a:schemeClr val="accent5"/>
                </a:solidFill>
              </a:rPr>
              <a:t>Module Summary</a:t>
            </a:r>
          </a:p>
        </p:txBody>
      </p:sp>
    </p:spTree>
    <p:extLst>
      <p:ext uri="{BB962C8B-B14F-4D97-AF65-F5344CB8AC3E}">
        <p14:creationId xmlns:p14="http://schemas.microsoft.com/office/powerpoint/2010/main" val="14412717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Image or Shape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F5FCE5-1F51-4C2A-B818-B620268E83B4}"/>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439676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2A23D5-D81F-445C-95CE-9000DE080549}"/>
              </a:ext>
            </a:extLst>
          </p:cNvPr>
          <p:cNvSpPr>
            <a:spLocks noGrp="1"/>
          </p:cNvSpPr>
          <p:nvPr>
            <p:ph type="title"/>
          </p:nvPr>
        </p:nvSpPr>
        <p:spPr/>
        <p:txBody>
          <a:bodyPr/>
          <a:lstStyle/>
          <a:p>
            <a:r>
              <a:rPr lang="en-US"/>
              <a:t>Click to edit Master title style</a:t>
            </a:r>
            <a:endParaRPr lang="en-US" dirty="0"/>
          </a:p>
        </p:txBody>
      </p:sp>
      <p:sp>
        <p:nvSpPr>
          <p:cNvPr id="3" name="Text Placeholder 8">
            <a:extLst>
              <a:ext uri="{FF2B5EF4-FFF2-40B4-BE49-F238E27FC236}">
                <a16:creationId xmlns:a16="http://schemas.microsoft.com/office/drawing/2014/main" id="{144D4093-7182-419A-8018-0762751FD2A2}"/>
              </a:ext>
            </a:extLst>
          </p:cNvPr>
          <p:cNvSpPr>
            <a:spLocks noGrp="1"/>
          </p:cNvSpPr>
          <p:nvPr>
            <p:ph idx="1" hasCustomPrompt="1"/>
          </p:nvPr>
        </p:nvSpPr>
        <p:spPr>
          <a:xfrm>
            <a:off x="179998" y="1253330"/>
            <a:ext cx="11880000" cy="5455287"/>
          </a:xfrm>
          <a:prstGeom prst="rect">
            <a:avLst/>
          </a:prstGeom>
        </p:spPr>
        <p:txBody>
          <a:bodyPr vert="horz" lIns="91440" tIns="45720" rIns="91440" bIns="45720" rtlCol="0">
            <a:normAutofit/>
          </a:bodyPr>
          <a:lstStyle>
            <a:lvl1pPr marL="0" indent="0">
              <a:buNone/>
              <a:defRPr/>
            </a:lvl1pPr>
            <a:lvl2pPr marL="457200" indent="0">
              <a:buNone/>
              <a:defRPr/>
            </a:lvl2pPr>
            <a:lvl3pPr marL="914400" indent="0">
              <a:buNone/>
              <a:defRPr/>
            </a:lvl3pPr>
            <a:lvl4pPr marL="1371600" indent="0">
              <a:buNone/>
              <a:defRPr/>
            </a:lvl4pPr>
            <a:lvl5pPr marL="1828800" indent="0">
              <a:buNone/>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802508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2 Column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2A23D5-D81F-445C-95CE-9000DE080549}"/>
              </a:ext>
            </a:extLst>
          </p:cNvPr>
          <p:cNvSpPr>
            <a:spLocks noGrp="1"/>
          </p:cNvSpPr>
          <p:nvPr>
            <p:ph type="title"/>
          </p:nvPr>
        </p:nvSpPr>
        <p:spPr/>
        <p:txBody>
          <a:bodyPr/>
          <a:lstStyle/>
          <a:p>
            <a:r>
              <a:rPr lang="en-US"/>
              <a:t>Click to edit Master title style</a:t>
            </a:r>
            <a:endParaRPr lang="en-US" dirty="0"/>
          </a:p>
        </p:txBody>
      </p:sp>
      <p:sp>
        <p:nvSpPr>
          <p:cNvPr id="3" name="Text Placeholder 8">
            <a:extLst>
              <a:ext uri="{FF2B5EF4-FFF2-40B4-BE49-F238E27FC236}">
                <a16:creationId xmlns:a16="http://schemas.microsoft.com/office/drawing/2014/main" id="{144D4093-7182-419A-8018-0762751FD2A2}"/>
              </a:ext>
            </a:extLst>
          </p:cNvPr>
          <p:cNvSpPr>
            <a:spLocks noGrp="1"/>
          </p:cNvSpPr>
          <p:nvPr>
            <p:ph idx="1" hasCustomPrompt="1"/>
          </p:nvPr>
        </p:nvSpPr>
        <p:spPr>
          <a:xfrm>
            <a:off x="179998" y="1253330"/>
            <a:ext cx="5916002" cy="5455287"/>
          </a:xfrm>
          <a:prstGeom prst="rect">
            <a:avLst/>
          </a:prstGeom>
        </p:spPr>
        <p:txBody>
          <a:bodyPr vert="horz" lIns="91440" tIns="45720" rIns="91440" bIns="45720" rtlCol="0">
            <a:normAutofit/>
          </a:bodyPr>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8">
            <a:extLst>
              <a:ext uri="{FF2B5EF4-FFF2-40B4-BE49-F238E27FC236}">
                <a16:creationId xmlns:a16="http://schemas.microsoft.com/office/drawing/2014/main" id="{A4028C1A-8DE6-441B-83C5-4C6402080877}"/>
              </a:ext>
            </a:extLst>
          </p:cNvPr>
          <p:cNvSpPr>
            <a:spLocks noGrp="1"/>
          </p:cNvSpPr>
          <p:nvPr>
            <p:ph idx="10" hasCustomPrompt="1"/>
          </p:nvPr>
        </p:nvSpPr>
        <p:spPr>
          <a:xfrm>
            <a:off x="6143996" y="1253330"/>
            <a:ext cx="5916002" cy="5455287"/>
          </a:xfrm>
          <a:prstGeom prst="rect">
            <a:avLst/>
          </a:prstGeom>
        </p:spPr>
        <p:txBody>
          <a:bodyPr vert="horz" lIns="91440" tIns="45720" rIns="91440" bIns="45720" rtlCol="0">
            <a:normAutofit/>
          </a:bodyPr>
          <a:lstStyle>
            <a:lvl1pPr marL="0" indent="0">
              <a:buNone/>
              <a:defRPr sz="2800"/>
            </a:lvl1pPr>
            <a:lvl2pPr marL="457200" indent="0">
              <a:buNone/>
              <a:defRPr sz="2400"/>
            </a:lvl2pPr>
            <a:lvl3pPr marL="914400" indent="0">
              <a:buNone/>
              <a:defRPr sz="2000"/>
            </a:lvl3pPr>
            <a:lvl4pPr marL="1371600" indent="0">
              <a:buNone/>
              <a:defRPr/>
            </a:lvl4pPr>
            <a:lvl5pPr marL="1828800" indent="0">
              <a:buNone/>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7608163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Bullet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2A23D5-D81F-445C-95CE-9000DE080549}"/>
              </a:ext>
            </a:extLst>
          </p:cNvPr>
          <p:cNvSpPr>
            <a:spLocks noGrp="1"/>
          </p:cNvSpPr>
          <p:nvPr>
            <p:ph type="title"/>
          </p:nvPr>
        </p:nvSpPr>
        <p:spPr/>
        <p:txBody>
          <a:bodyPr/>
          <a:lstStyle/>
          <a:p>
            <a:r>
              <a:rPr lang="en-US"/>
              <a:t>Click to edit Master title style</a:t>
            </a:r>
          </a:p>
        </p:txBody>
      </p:sp>
      <p:sp>
        <p:nvSpPr>
          <p:cNvPr id="4" name="Text Placeholder 8">
            <a:extLst>
              <a:ext uri="{FF2B5EF4-FFF2-40B4-BE49-F238E27FC236}">
                <a16:creationId xmlns:a16="http://schemas.microsoft.com/office/drawing/2014/main" id="{7355543C-E4FF-4582-A26B-ED5DB0EF6AFC}"/>
              </a:ext>
            </a:extLst>
          </p:cNvPr>
          <p:cNvSpPr>
            <a:spLocks noGrp="1"/>
          </p:cNvSpPr>
          <p:nvPr>
            <p:ph idx="1" hasCustomPrompt="1"/>
          </p:nvPr>
        </p:nvSpPr>
        <p:spPr>
          <a:xfrm>
            <a:off x="179998" y="1253330"/>
            <a:ext cx="11880000" cy="5455287"/>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129173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699DAB6-893C-4F26-8603-8DC23C540602}"/>
              </a:ext>
            </a:extLst>
          </p:cNvPr>
          <p:cNvSpPr>
            <a:spLocks noGrp="1"/>
          </p:cNvSpPr>
          <p:nvPr>
            <p:ph type="title"/>
          </p:nvPr>
        </p:nvSpPr>
        <p:spPr>
          <a:xfrm>
            <a:off x="179998" y="180000"/>
            <a:ext cx="11880000" cy="918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9" name="Text Placeholder 8">
            <a:extLst>
              <a:ext uri="{FF2B5EF4-FFF2-40B4-BE49-F238E27FC236}">
                <a16:creationId xmlns:a16="http://schemas.microsoft.com/office/drawing/2014/main" id="{C5A312A0-23E0-4CDD-9D3D-D1D6C0EAF039}"/>
              </a:ext>
            </a:extLst>
          </p:cNvPr>
          <p:cNvSpPr>
            <a:spLocks noGrp="1"/>
          </p:cNvSpPr>
          <p:nvPr>
            <p:ph type="body" idx="1"/>
          </p:nvPr>
        </p:nvSpPr>
        <p:spPr>
          <a:xfrm>
            <a:off x="179998" y="1253330"/>
            <a:ext cx="11880000" cy="5455287"/>
          </a:xfrm>
          <a:prstGeom prst="rect">
            <a:avLst/>
          </a:prstGeom>
        </p:spPr>
        <p:txBody>
          <a:bodyPr vert="horz" lIns="91440" tIns="45720" rIns="91440" bIns="45720" rtlCol="0">
            <a:normAutofit/>
          </a:bodyPr>
          <a:lstStyle/>
          <a:p>
            <a:pPr lvl="0"/>
            <a:r>
              <a:rPr lang="en-US" dirty="0"/>
              <a:t>Content</a:t>
            </a:r>
          </a:p>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45284692"/>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694" r:id="rId3"/>
    <p:sldLayoutId id="2147483691" r:id="rId4"/>
    <p:sldLayoutId id="2147483692" r:id="rId5"/>
    <p:sldLayoutId id="2147483702" r:id="rId6"/>
    <p:sldLayoutId id="2147483698" r:id="rId7"/>
    <p:sldLayoutId id="2147483700" r:id="rId8"/>
    <p:sldLayoutId id="2147483699" r:id="rId9"/>
    <p:sldLayoutId id="2147483701" r:id="rId10"/>
    <p:sldLayoutId id="2147483695" r:id="rId11"/>
    <p:sldLayoutId id="2147483697" r:id="rId12"/>
    <p:sldLayoutId id="2147483687" r:id="rId13"/>
    <p:sldLayoutId id="2147483688" r:id="rId14"/>
    <p:sldLayoutId id="2147483689" r:id="rId15"/>
    <p:sldLayoutId id="2147483661" r:id="rId16"/>
  </p:sldLayoutIdLst>
  <p:txStyles>
    <p:titleStyle>
      <a:lvl1pPr algn="l" defTabSz="914400" rtl="0" eaLnBrk="1" latinLnBrk="0" hangingPunct="1">
        <a:lnSpc>
          <a:spcPct val="90000"/>
        </a:lnSpc>
        <a:spcBef>
          <a:spcPct val="0"/>
        </a:spcBef>
        <a:buNone/>
        <a:defRPr sz="4800" kern="1200">
          <a:solidFill>
            <a:schemeClr val="accent5"/>
          </a:solidFill>
          <a:latin typeface="+mj-lt"/>
          <a:ea typeface="+mj-ea"/>
          <a:cs typeface="+mj-cs"/>
        </a:defRPr>
      </a:lvl1pPr>
    </p:titleStyle>
    <p:bodyStyle>
      <a:lvl1pPr marL="457200" indent="-457200" algn="l" defTabSz="914400" rtl="0" eaLnBrk="1" latinLnBrk="0" hangingPunct="1">
        <a:lnSpc>
          <a:spcPct val="15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3" Type="http://schemas.openxmlformats.org/officeDocument/2006/relationships/hyperlink" Target="http://aka.ms/devicelogin" TargetMode="External"/><Relationship Id="rId2" Type="http://schemas.openxmlformats.org/officeDocument/2006/relationships/notesSlide" Target="../notesSlides/notesSlide29.xml"/><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9.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B1902-F581-4FD2-B046-4FDEBED4A84B}"/>
              </a:ext>
            </a:extLst>
          </p:cNvPr>
          <p:cNvSpPr>
            <a:spLocks noGrp="1"/>
          </p:cNvSpPr>
          <p:nvPr>
            <p:ph type="title"/>
          </p:nvPr>
        </p:nvSpPr>
        <p:spPr/>
        <p:txBody>
          <a:bodyPr/>
          <a:lstStyle/>
          <a:p>
            <a:r>
              <a:rPr lang="en-US" dirty="0"/>
              <a:t>ADAL and MSAL</a:t>
            </a:r>
            <a:endParaRPr lang="nl-NL" dirty="0"/>
          </a:p>
        </p:txBody>
      </p:sp>
    </p:spTree>
    <p:extLst>
      <p:ext uri="{BB962C8B-B14F-4D97-AF65-F5344CB8AC3E}">
        <p14:creationId xmlns:p14="http://schemas.microsoft.com/office/powerpoint/2010/main" val="23978141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1A6C1C3-BAE9-4BC0-B8B0-DCD8387267BD}"/>
              </a:ext>
            </a:extLst>
          </p:cNvPr>
          <p:cNvSpPr>
            <a:spLocks noGrp="1"/>
          </p:cNvSpPr>
          <p:nvPr>
            <p:ph type="title"/>
          </p:nvPr>
        </p:nvSpPr>
        <p:spPr/>
        <p:txBody>
          <a:bodyPr/>
          <a:lstStyle/>
          <a:p>
            <a:r>
              <a:rPr lang="en-US" dirty="0"/>
              <a:t>ADAL &amp; MSAL</a:t>
            </a:r>
            <a:endParaRPr lang="nl-NL" dirty="0"/>
          </a:p>
        </p:txBody>
      </p:sp>
      <p:sp>
        <p:nvSpPr>
          <p:cNvPr id="5" name="Text Placeholder 4">
            <a:extLst>
              <a:ext uri="{FF2B5EF4-FFF2-40B4-BE49-F238E27FC236}">
                <a16:creationId xmlns:a16="http://schemas.microsoft.com/office/drawing/2014/main" id="{2097887D-A2BF-4E63-8CE3-F7768BED2F8A}"/>
              </a:ext>
            </a:extLst>
          </p:cNvPr>
          <p:cNvSpPr>
            <a:spLocks noGrp="1"/>
          </p:cNvSpPr>
          <p:nvPr>
            <p:ph type="body" sz="quarter" idx="14"/>
          </p:nvPr>
        </p:nvSpPr>
        <p:spPr/>
        <p:txBody>
          <a:bodyPr/>
          <a:lstStyle/>
          <a:p>
            <a:r>
              <a:rPr lang="en-US" dirty="0"/>
              <a:t>MSAL</a:t>
            </a:r>
            <a:endParaRPr lang="nl-NL" dirty="0"/>
          </a:p>
        </p:txBody>
      </p:sp>
    </p:spTree>
    <p:extLst>
      <p:ext uri="{BB962C8B-B14F-4D97-AF65-F5344CB8AC3E}">
        <p14:creationId xmlns:p14="http://schemas.microsoft.com/office/powerpoint/2010/main" val="1104552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DAEFF54B-C112-4541-8984-F6221EDD4234}"/>
              </a:ext>
            </a:extLst>
          </p:cNvPr>
          <p:cNvSpPr>
            <a:spLocks noGrp="1"/>
          </p:cNvSpPr>
          <p:nvPr>
            <p:ph idx="10"/>
          </p:nvPr>
        </p:nvSpPr>
        <p:spPr/>
        <p:txBody>
          <a:bodyPr/>
          <a:lstStyle/>
          <a:p>
            <a:r>
              <a:rPr lang="en-US" dirty="0"/>
              <a:t>Describe the usage of MSAL</a:t>
            </a:r>
            <a:endParaRPr lang="nl-NL" dirty="0"/>
          </a:p>
        </p:txBody>
      </p:sp>
    </p:spTree>
    <p:extLst>
      <p:ext uri="{BB962C8B-B14F-4D97-AF65-F5344CB8AC3E}">
        <p14:creationId xmlns:p14="http://schemas.microsoft.com/office/powerpoint/2010/main" val="7208662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11B98E8-162D-4C7A-BE83-2281843CEC9D}"/>
              </a:ext>
            </a:extLst>
          </p:cNvPr>
          <p:cNvSpPr>
            <a:spLocks noGrp="1"/>
          </p:cNvSpPr>
          <p:nvPr>
            <p:ph type="title"/>
          </p:nvPr>
        </p:nvSpPr>
        <p:spPr/>
        <p:txBody>
          <a:bodyPr/>
          <a:lstStyle/>
          <a:p>
            <a:r>
              <a:rPr lang="en-US" dirty="0"/>
              <a:t>Basic usage</a:t>
            </a:r>
          </a:p>
        </p:txBody>
      </p:sp>
      <p:sp>
        <p:nvSpPr>
          <p:cNvPr id="4" name="Content Placeholder 3">
            <a:extLst>
              <a:ext uri="{FF2B5EF4-FFF2-40B4-BE49-F238E27FC236}">
                <a16:creationId xmlns:a16="http://schemas.microsoft.com/office/drawing/2014/main" id="{10E16582-30E3-476A-9E3F-EA7C3851257D}"/>
              </a:ext>
            </a:extLst>
          </p:cNvPr>
          <p:cNvSpPr>
            <a:spLocks noGrp="1"/>
          </p:cNvSpPr>
          <p:nvPr>
            <p:ph idx="1"/>
          </p:nvPr>
        </p:nvSpPr>
        <p:spPr/>
        <p:txBody>
          <a:bodyPr/>
          <a:lstStyle/>
          <a:p>
            <a:r>
              <a:rPr lang="en-US" dirty="0" err="1"/>
              <a:t>Microsoft.Identity.Client</a:t>
            </a:r>
            <a:r>
              <a:rPr lang="en-US" dirty="0"/>
              <a:t> </a:t>
            </a:r>
            <a:r>
              <a:rPr lang="en-US" dirty="0" err="1"/>
              <a:t>nuget</a:t>
            </a:r>
            <a:endParaRPr lang="en-US" dirty="0"/>
          </a:p>
          <a:p>
            <a:r>
              <a:rPr lang="en-US" dirty="0"/>
              <a:t>Create client application object</a:t>
            </a:r>
          </a:p>
          <a:p>
            <a:pPr lvl="1"/>
            <a:r>
              <a:rPr lang="en-US" dirty="0"/>
              <a:t>Set authority (STS reference)</a:t>
            </a:r>
          </a:p>
          <a:p>
            <a:pPr lvl="1"/>
            <a:r>
              <a:rPr lang="en-US" dirty="0"/>
              <a:t>Provide link to cache implementation (optional)</a:t>
            </a:r>
          </a:p>
          <a:p>
            <a:pPr lvl="1"/>
            <a:r>
              <a:rPr lang="en-US" dirty="0"/>
              <a:t>Other parameters (e.g. client secret, reply </a:t>
            </a:r>
            <a:r>
              <a:rPr lang="en-US" dirty="0" err="1"/>
              <a:t>url</a:t>
            </a:r>
            <a:r>
              <a:rPr lang="en-US" dirty="0"/>
              <a:t>)</a:t>
            </a:r>
          </a:p>
          <a:p>
            <a:r>
              <a:rPr lang="en-US" dirty="0"/>
              <a:t>Request token</a:t>
            </a:r>
          </a:p>
          <a:p>
            <a:pPr lvl="1"/>
            <a:r>
              <a:rPr lang="en-US" dirty="0"/>
              <a:t>Cached version returned if exists and valid</a:t>
            </a:r>
          </a:p>
          <a:p>
            <a:pPr lvl="1"/>
            <a:r>
              <a:rPr lang="en-US" dirty="0"/>
              <a:t>New token(s) requested from STS otherwise</a:t>
            </a:r>
          </a:p>
          <a:p>
            <a:r>
              <a:rPr lang="en-US" dirty="0"/>
              <a:t>Repeat before every sequence of token use</a:t>
            </a:r>
          </a:p>
        </p:txBody>
      </p:sp>
    </p:spTree>
    <p:extLst>
      <p:ext uri="{BB962C8B-B14F-4D97-AF65-F5344CB8AC3E}">
        <p14:creationId xmlns:p14="http://schemas.microsoft.com/office/powerpoint/2010/main" val="2018235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EE2442D-3698-42A7-824E-9970F249CC22}"/>
              </a:ext>
            </a:extLst>
          </p:cNvPr>
          <p:cNvSpPr>
            <a:spLocks noGrp="1"/>
          </p:cNvSpPr>
          <p:nvPr>
            <p:ph type="title"/>
          </p:nvPr>
        </p:nvSpPr>
        <p:spPr/>
        <p:txBody>
          <a:bodyPr/>
          <a:lstStyle/>
          <a:p>
            <a:r>
              <a:rPr lang="en-US" dirty="0"/>
              <a:t>Client creation</a:t>
            </a:r>
          </a:p>
        </p:txBody>
      </p:sp>
      <p:sp>
        <p:nvSpPr>
          <p:cNvPr id="4" name="Content Placeholder 3">
            <a:extLst>
              <a:ext uri="{FF2B5EF4-FFF2-40B4-BE49-F238E27FC236}">
                <a16:creationId xmlns:a16="http://schemas.microsoft.com/office/drawing/2014/main" id="{5E163F2C-8DE3-4087-BF08-D9E621DB4F98}"/>
              </a:ext>
            </a:extLst>
          </p:cNvPr>
          <p:cNvSpPr>
            <a:spLocks noGrp="1"/>
          </p:cNvSpPr>
          <p:nvPr>
            <p:ph idx="1"/>
          </p:nvPr>
        </p:nvSpPr>
        <p:spPr/>
        <p:txBody>
          <a:bodyPr/>
          <a:lstStyle/>
          <a:p>
            <a:r>
              <a:rPr lang="en-US" dirty="0"/>
              <a:t>Uses ‘fluid’ programming</a:t>
            </a:r>
          </a:p>
          <a:p>
            <a:r>
              <a:rPr lang="en-US" dirty="0"/>
              <a:t>Separate builders for public and confidential clients</a:t>
            </a:r>
          </a:p>
          <a:p>
            <a:r>
              <a:rPr lang="en-US" dirty="0"/>
              <a:t>Separate options for authorities:</a:t>
            </a:r>
          </a:p>
          <a:p>
            <a:pPr lvl="1"/>
            <a:r>
              <a:rPr lang="en-US" dirty="0"/>
              <a:t>AAD (enterprise, sovereign, common)</a:t>
            </a:r>
          </a:p>
          <a:p>
            <a:pPr lvl="1"/>
            <a:r>
              <a:rPr lang="en-US" dirty="0"/>
              <a:t>B2C</a:t>
            </a:r>
          </a:p>
          <a:p>
            <a:pPr lvl="1"/>
            <a:r>
              <a:rPr lang="en-US" dirty="0"/>
              <a:t>MSA only</a:t>
            </a:r>
          </a:p>
          <a:p>
            <a:pPr lvl="1"/>
            <a:r>
              <a:rPr lang="en-US" dirty="0"/>
              <a:t>ADFS</a:t>
            </a:r>
          </a:p>
          <a:p>
            <a:r>
              <a:rPr lang="en-US" dirty="0"/>
              <a:t>Cache customization through </a:t>
            </a:r>
            <a:r>
              <a:rPr lang="en-US" dirty="0" err="1"/>
              <a:t>ITokenCache</a:t>
            </a:r>
            <a:r>
              <a:rPr lang="en-US" dirty="0"/>
              <a:t> implementation</a:t>
            </a:r>
          </a:p>
        </p:txBody>
      </p:sp>
    </p:spTree>
    <p:extLst>
      <p:ext uri="{BB962C8B-B14F-4D97-AF65-F5344CB8AC3E}">
        <p14:creationId xmlns:p14="http://schemas.microsoft.com/office/powerpoint/2010/main" val="23571679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F7DB6D-FCE1-433A-82CF-161D2C5B0FB9}"/>
              </a:ext>
            </a:extLst>
          </p:cNvPr>
          <p:cNvSpPr>
            <a:spLocks noGrp="1"/>
          </p:cNvSpPr>
          <p:nvPr>
            <p:ph type="title"/>
          </p:nvPr>
        </p:nvSpPr>
        <p:spPr/>
        <p:txBody>
          <a:bodyPr/>
          <a:lstStyle/>
          <a:p>
            <a:r>
              <a:rPr lang="en-US" dirty="0"/>
              <a:t>Scopes</a:t>
            </a:r>
          </a:p>
        </p:txBody>
      </p:sp>
      <p:sp>
        <p:nvSpPr>
          <p:cNvPr id="3" name="Content Placeholder 2">
            <a:extLst>
              <a:ext uri="{FF2B5EF4-FFF2-40B4-BE49-F238E27FC236}">
                <a16:creationId xmlns:a16="http://schemas.microsoft.com/office/drawing/2014/main" id="{63240F53-35CD-433C-AA5E-6A2FEBB09658}"/>
              </a:ext>
            </a:extLst>
          </p:cNvPr>
          <p:cNvSpPr>
            <a:spLocks noGrp="1"/>
          </p:cNvSpPr>
          <p:nvPr>
            <p:ph idx="1"/>
          </p:nvPr>
        </p:nvSpPr>
        <p:spPr/>
        <p:txBody>
          <a:bodyPr/>
          <a:lstStyle/>
          <a:p>
            <a:r>
              <a:rPr lang="en-US" dirty="0"/>
              <a:t>String array used in all </a:t>
            </a:r>
            <a:r>
              <a:rPr lang="en-US" dirty="0" err="1"/>
              <a:t>AcquireTokenXxx</a:t>
            </a:r>
            <a:r>
              <a:rPr lang="en-US" dirty="0"/>
              <a:t> methods</a:t>
            </a:r>
          </a:p>
          <a:p>
            <a:r>
              <a:rPr lang="en-US" dirty="0"/>
              <a:t>Pre-defined scopes: email, profile, </a:t>
            </a:r>
            <a:r>
              <a:rPr lang="en-US" dirty="0" err="1"/>
              <a:t>offline_access</a:t>
            </a:r>
            <a:r>
              <a:rPr lang="en-US" dirty="0"/>
              <a:t>, </a:t>
            </a:r>
            <a:r>
              <a:rPr lang="en-US" dirty="0" err="1"/>
              <a:t>openid</a:t>
            </a:r>
            <a:endParaRPr lang="en-US" dirty="0"/>
          </a:p>
          <a:p>
            <a:r>
              <a:rPr lang="en-US" dirty="0"/>
              <a:t>Resource scopes:</a:t>
            </a:r>
          </a:p>
          <a:p>
            <a:pPr lvl="1"/>
            <a:r>
              <a:rPr lang="en-US" dirty="0"/>
              <a:t>Ask for what’s needed only – dynamic scopes, dynamic consent</a:t>
            </a:r>
          </a:p>
          <a:p>
            <a:pPr lvl="1"/>
            <a:r>
              <a:rPr lang="en-US" dirty="0"/>
              <a:t>All scopes must be from a single resource</a:t>
            </a:r>
          </a:p>
          <a:p>
            <a:pPr lvl="1"/>
            <a:r>
              <a:rPr lang="en-US" dirty="0"/>
              <a:t>For app tokens use: ‘</a:t>
            </a:r>
            <a:r>
              <a:rPr lang="en-US" dirty="0" err="1"/>
              <a:t>resourceId</a:t>
            </a:r>
            <a:r>
              <a:rPr lang="en-US" b="1" dirty="0"/>
              <a:t>/.default</a:t>
            </a:r>
            <a:r>
              <a:rPr lang="en-US" dirty="0"/>
              <a:t>’</a:t>
            </a:r>
          </a:p>
        </p:txBody>
      </p:sp>
    </p:spTree>
    <p:extLst>
      <p:ext uri="{BB962C8B-B14F-4D97-AF65-F5344CB8AC3E}">
        <p14:creationId xmlns:p14="http://schemas.microsoft.com/office/powerpoint/2010/main" val="905937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86ADD507-1856-4CEB-AE60-2674F26ED3E9}"/>
              </a:ext>
            </a:extLst>
          </p:cNvPr>
          <p:cNvSpPr>
            <a:spLocks noGrp="1"/>
          </p:cNvSpPr>
          <p:nvPr>
            <p:ph type="body" sz="quarter" idx="11"/>
          </p:nvPr>
        </p:nvSpPr>
        <p:spPr/>
        <p:txBody>
          <a:bodyPr/>
          <a:lstStyle/>
          <a:p>
            <a:endParaRPr lang="nl-NL" dirty="0"/>
          </a:p>
        </p:txBody>
      </p:sp>
      <p:sp>
        <p:nvSpPr>
          <p:cNvPr id="5" name="Text Placeholder 4">
            <a:extLst>
              <a:ext uri="{FF2B5EF4-FFF2-40B4-BE49-F238E27FC236}">
                <a16:creationId xmlns:a16="http://schemas.microsoft.com/office/drawing/2014/main" id="{FED5D1EA-F8DF-4DD5-8CC1-AC053BF63A85}"/>
              </a:ext>
            </a:extLst>
          </p:cNvPr>
          <p:cNvSpPr>
            <a:spLocks noGrp="1"/>
          </p:cNvSpPr>
          <p:nvPr>
            <p:ph type="body" sz="quarter" idx="12"/>
          </p:nvPr>
        </p:nvSpPr>
        <p:spPr/>
        <p:txBody>
          <a:bodyPr/>
          <a:lstStyle/>
          <a:p>
            <a:r>
              <a:rPr lang="en-US" dirty="0" err="1"/>
              <a:t>MSALConsole</a:t>
            </a:r>
            <a:endParaRPr lang="nl-NL" dirty="0"/>
          </a:p>
        </p:txBody>
      </p:sp>
    </p:spTree>
    <p:extLst>
      <p:ext uri="{BB962C8B-B14F-4D97-AF65-F5344CB8AC3E}">
        <p14:creationId xmlns:p14="http://schemas.microsoft.com/office/powerpoint/2010/main" val="654593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28DF9B2-C7DF-4005-A9A5-6A9497349DFA}"/>
              </a:ext>
            </a:extLst>
          </p:cNvPr>
          <p:cNvSpPr>
            <a:spLocks noGrp="1"/>
          </p:cNvSpPr>
          <p:nvPr>
            <p:ph type="title"/>
          </p:nvPr>
        </p:nvSpPr>
        <p:spPr/>
        <p:txBody>
          <a:bodyPr/>
          <a:lstStyle/>
          <a:p>
            <a:r>
              <a:rPr lang="en-US" dirty="0"/>
              <a:t>ADAL</a:t>
            </a:r>
            <a:endParaRPr lang="nl-NL" dirty="0"/>
          </a:p>
        </p:txBody>
      </p:sp>
      <p:sp>
        <p:nvSpPr>
          <p:cNvPr id="4" name="Text Placeholder 3">
            <a:extLst>
              <a:ext uri="{FF2B5EF4-FFF2-40B4-BE49-F238E27FC236}">
                <a16:creationId xmlns:a16="http://schemas.microsoft.com/office/drawing/2014/main" id="{4A004128-E637-405A-87E9-3BD31FC73F0B}"/>
              </a:ext>
            </a:extLst>
          </p:cNvPr>
          <p:cNvSpPr>
            <a:spLocks noGrp="1"/>
          </p:cNvSpPr>
          <p:nvPr>
            <p:ph type="body" sz="quarter" idx="14"/>
          </p:nvPr>
        </p:nvSpPr>
        <p:spPr/>
        <p:txBody>
          <a:bodyPr/>
          <a:lstStyle/>
          <a:p>
            <a:r>
              <a:rPr lang="en-US" dirty="0"/>
              <a:t>Single-Page Application (SPA)</a:t>
            </a:r>
            <a:endParaRPr lang="nl-NL" dirty="0"/>
          </a:p>
        </p:txBody>
      </p:sp>
    </p:spTree>
    <p:extLst>
      <p:ext uri="{BB962C8B-B14F-4D97-AF65-F5344CB8AC3E}">
        <p14:creationId xmlns:p14="http://schemas.microsoft.com/office/powerpoint/2010/main" val="33993390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E1C908EC-1B1E-4D40-B498-4D5F827A65C7}"/>
              </a:ext>
            </a:extLst>
          </p:cNvPr>
          <p:cNvSpPr>
            <a:spLocks noGrp="1"/>
          </p:cNvSpPr>
          <p:nvPr>
            <p:ph idx="10"/>
          </p:nvPr>
        </p:nvSpPr>
        <p:spPr/>
        <p:txBody>
          <a:bodyPr/>
          <a:lstStyle/>
          <a:p>
            <a:r>
              <a:rPr lang="en-US" dirty="0"/>
              <a:t>Learn how ADAL supports Single Page Application </a:t>
            </a:r>
            <a:endParaRPr lang="nl-NL" dirty="0"/>
          </a:p>
        </p:txBody>
      </p:sp>
    </p:spTree>
    <p:extLst>
      <p:ext uri="{BB962C8B-B14F-4D97-AF65-F5344CB8AC3E}">
        <p14:creationId xmlns:p14="http://schemas.microsoft.com/office/powerpoint/2010/main" val="28585400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BDD92-8C61-4CF7-96D8-1F6AD449DF66}"/>
              </a:ext>
            </a:extLst>
          </p:cNvPr>
          <p:cNvSpPr>
            <a:spLocks noGrp="1"/>
          </p:cNvSpPr>
          <p:nvPr>
            <p:ph type="title"/>
          </p:nvPr>
        </p:nvSpPr>
        <p:spPr/>
        <p:txBody>
          <a:bodyPr/>
          <a:lstStyle/>
          <a:p>
            <a:r>
              <a:rPr lang="en-US"/>
              <a:t>ADAL.JS</a:t>
            </a:r>
            <a:endParaRPr lang="en-US" dirty="0"/>
          </a:p>
        </p:txBody>
      </p:sp>
      <p:sp>
        <p:nvSpPr>
          <p:cNvPr id="4" name="Text Placeholder 3">
            <a:extLst>
              <a:ext uri="{FF2B5EF4-FFF2-40B4-BE49-F238E27FC236}">
                <a16:creationId xmlns:a16="http://schemas.microsoft.com/office/drawing/2014/main" id="{728F1F63-9D50-43B1-B23C-75CA3825617D}"/>
              </a:ext>
            </a:extLst>
          </p:cNvPr>
          <p:cNvSpPr>
            <a:spLocks noGrp="1"/>
          </p:cNvSpPr>
          <p:nvPr>
            <p:ph idx="1"/>
          </p:nvPr>
        </p:nvSpPr>
        <p:spPr/>
        <p:txBody>
          <a:bodyPr/>
          <a:lstStyle/>
          <a:p>
            <a:r>
              <a:rPr lang="en-US" dirty="0"/>
              <a:t>Requires explicit enablement in app manifest (oauth2AllowImplictFlow)</a:t>
            </a:r>
          </a:p>
          <a:p>
            <a:r>
              <a:rPr lang="en-US" dirty="0"/>
              <a:t>Based on Angular 1</a:t>
            </a:r>
          </a:p>
          <a:p>
            <a:r>
              <a:rPr lang="en-US" dirty="0"/>
              <a:t>Uses </a:t>
            </a:r>
            <a:r>
              <a:rPr lang="en-US" dirty="0" err="1"/>
              <a:t>localStorage</a:t>
            </a:r>
            <a:r>
              <a:rPr lang="en-US" dirty="0"/>
              <a:t> for cache</a:t>
            </a:r>
          </a:p>
          <a:p>
            <a:r>
              <a:rPr lang="en-US" dirty="0"/>
              <a:t>Uses hidden </a:t>
            </a:r>
            <a:r>
              <a:rPr lang="en-US" dirty="0" err="1"/>
              <a:t>iframe</a:t>
            </a:r>
            <a:r>
              <a:rPr lang="en-US" dirty="0"/>
              <a:t> to request tokens</a:t>
            </a:r>
          </a:p>
          <a:p>
            <a:r>
              <a:rPr lang="en-US" dirty="0"/>
              <a:t>Different usage pattern to other ADALs</a:t>
            </a:r>
          </a:p>
          <a:p>
            <a:pPr lvl="1"/>
            <a:r>
              <a:rPr lang="en-US" dirty="0"/>
              <a:t>Authentication invoked explicitly</a:t>
            </a:r>
          </a:p>
          <a:p>
            <a:pPr lvl="1"/>
            <a:r>
              <a:rPr lang="en-US" dirty="0"/>
              <a:t>Token requests based on API requests</a:t>
            </a:r>
          </a:p>
          <a:p>
            <a:pPr lvl="1"/>
            <a:r>
              <a:rPr lang="en-US" dirty="0"/>
              <a:t>API requests mapped to resource ids</a:t>
            </a:r>
          </a:p>
          <a:p>
            <a:endParaRPr lang="en-US" dirty="0"/>
          </a:p>
          <a:p>
            <a:endParaRPr lang="en-US" dirty="0"/>
          </a:p>
        </p:txBody>
      </p:sp>
    </p:spTree>
    <p:extLst>
      <p:ext uri="{BB962C8B-B14F-4D97-AF65-F5344CB8AC3E}">
        <p14:creationId xmlns:p14="http://schemas.microsoft.com/office/powerpoint/2010/main" val="27024001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854F44-B91E-47B6-AC8D-368A519F7F7B}"/>
              </a:ext>
            </a:extLst>
          </p:cNvPr>
          <p:cNvSpPr>
            <a:spLocks noGrp="1"/>
          </p:cNvSpPr>
          <p:nvPr>
            <p:ph type="title"/>
          </p:nvPr>
        </p:nvSpPr>
        <p:spPr/>
        <p:txBody>
          <a:bodyPr/>
          <a:lstStyle/>
          <a:p>
            <a:r>
              <a:rPr lang="en-US" dirty="0"/>
              <a:t>Classes and Methods</a:t>
            </a:r>
          </a:p>
        </p:txBody>
      </p:sp>
      <p:sp>
        <p:nvSpPr>
          <p:cNvPr id="4" name="Text Placeholder 3">
            <a:extLst>
              <a:ext uri="{FF2B5EF4-FFF2-40B4-BE49-F238E27FC236}">
                <a16:creationId xmlns:a16="http://schemas.microsoft.com/office/drawing/2014/main" id="{B796A0B5-D63A-4666-ADB8-C2CA28F8CB88}"/>
              </a:ext>
            </a:extLst>
          </p:cNvPr>
          <p:cNvSpPr>
            <a:spLocks noGrp="1"/>
          </p:cNvSpPr>
          <p:nvPr>
            <p:ph idx="1"/>
          </p:nvPr>
        </p:nvSpPr>
        <p:spPr/>
        <p:txBody>
          <a:bodyPr>
            <a:normAutofit/>
          </a:bodyPr>
          <a:lstStyle/>
          <a:p>
            <a:r>
              <a:rPr lang="en-US" dirty="0" err="1"/>
              <a:t>Init</a:t>
            </a:r>
            <a:endParaRPr lang="en-US" dirty="0"/>
          </a:p>
          <a:p>
            <a:pPr lvl="1"/>
            <a:r>
              <a:rPr lang="en-US" dirty="0"/>
              <a:t>Tenant</a:t>
            </a:r>
          </a:p>
          <a:p>
            <a:pPr lvl="1"/>
            <a:r>
              <a:rPr lang="en-US" dirty="0"/>
              <a:t>Client id</a:t>
            </a:r>
          </a:p>
          <a:p>
            <a:pPr lvl="1"/>
            <a:r>
              <a:rPr lang="en-US" i="1" dirty="0"/>
              <a:t>Redirect URI</a:t>
            </a:r>
          </a:p>
          <a:p>
            <a:pPr lvl="1"/>
            <a:r>
              <a:rPr lang="en-US" i="1" dirty="0"/>
              <a:t>Post logout redirect URI </a:t>
            </a:r>
          </a:p>
          <a:p>
            <a:pPr lvl="1"/>
            <a:r>
              <a:rPr lang="en-US" i="1" dirty="0"/>
              <a:t>Local login URI</a:t>
            </a:r>
          </a:p>
          <a:p>
            <a:pPr lvl="2"/>
            <a:r>
              <a:rPr lang="en-US" dirty="0"/>
              <a:t>for customizing login experience, e.g. add a local account login option</a:t>
            </a:r>
          </a:p>
          <a:p>
            <a:pPr lvl="1"/>
            <a:r>
              <a:rPr lang="en-US" i="1" dirty="0"/>
              <a:t>Login address</a:t>
            </a:r>
          </a:p>
          <a:p>
            <a:pPr lvl="1"/>
            <a:r>
              <a:rPr lang="en-US" i="1" dirty="0"/>
              <a:t>Expire offset</a:t>
            </a:r>
          </a:p>
          <a:p>
            <a:pPr lvl="1"/>
            <a:r>
              <a:rPr lang="en-US" i="1" dirty="0"/>
              <a:t>Query parameters</a:t>
            </a:r>
          </a:p>
          <a:p>
            <a:pPr lvl="1"/>
            <a:r>
              <a:rPr lang="en-US" i="1" dirty="0"/>
              <a:t>Resource endpoints array</a:t>
            </a:r>
          </a:p>
          <a:p>
            <a:pPr lvl="2"/>
            <a:r>
              <a:rPr lang="en-US" dirty="0"/>
              <a:t>maps resource ids to their base addresses, enables ADAL to find/request correct token</a:t>
            </a:r>
          </a:p>
        </p:txBody>
      </p:sp>
    </p:spTree>
    <p:extLst>
      <p:ext uri="{BB962C8B-B14F-4D97-AF65-F5344CB8AC3E}">
        <p14:creationId xmlns:p14="http://schemas.microsoft.com/office/powerpoint/2010/main" val="31337953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437926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854F44-B91E-47B6-AC8D-368A519F7F7B}"/>
              </a:ext>
            </a:extLst>
          </p:cNvPr>
          <p:cNvSpPr>
            <a:spLocks noGrp="1"/>
          </p:cNvSpPr>
          <p:nvPr>
            <p:ph type="title"/>
          </p:nvPr>
        </p:nvSpPr>
        <p:spPr/>
        <p:txBody>
          <a:bodyPr/>
          <a:lstStyle/>
          <a:p>
            <a:r>
              <a:rPr lang="en-US" dirty="0"/>
              <a:t>Classes and Methods (Continued)</a:t>
            </a:r>
          </a:p>
        </p:txBody>
      </p:sp>
      <p:sp>
        <p:nvSpPr>
          <p:cNvPr id="4" name="Text Placeholder 3">
            <a:extLst>
              <a:ext uri="{FF2B5EF4-FFF2-40B4-BE49-F238E27FC236}">
                <a16:creationId xmlns:a16="http://schemas.microsoft.com/office/drawing/2014/main" id="{B796A0B5-D63A-4666-ADB8-C2CA28F8CB88}"/>
              </a:ext>
            </a:extLst>
          </p:cNvPr>
          <p:cNvSpPr>
            <a:spLocks noGrp="1"/>
          </p:cNvSpPr>
          <p:nvPr>
            <p:ph idx="1"/>
          </p:nvPr>
        </p:nvSpPr>
        <p:spPr/>
        <p:txBody>
          <a:bodyPr>
            <a:normAutofit/>
          </a:bodyPr>
          <a:lstStyle/>
          <a:p>
            <a:r>
              <a:rPr lang="en-US" dirty="0" err="1"/>
              <a:t>UserInfo</a:t>
            </a:r>
            <a:endParaRPr lang="en-US" dirty="0"/>
          </a:p>
          <a:p>
            <a:pPr lvl="1"/>
            <a:r>
              <a:rPr lang="en-US" dirty="0" err="1"/>
              <a:t>isAuthenticated</a:t>
            </a:r>
            <a:endParaRPr lang="en-US" dirty="0"/>
          </a:p>
          <a:p>
            <a:pPr lvl="1"/>
            <a:r>
              <a:rPr lang="en-US" dirty="0"/>
              <a:t>username (UPN or email)</a:t>
            </a:r>
          </a:p>
          <a:p>
            <a:pPr lvl="1"/>
            <a:r>
              <a:rPr lang="en-US" dirty="0"/>
              <a:t>profile – claims list</a:t>
            </a:r>
          </a:p>
          <a:p>
            <a:pPr lvl="1"/>
            <a:r>
              <a:rPr lang="en-US" dirty="0" err="1"/>
              <a:t>loginError</a:t>
            </a:r>
            <a:r>
              <a:rPr lang="en-US" dirty="0"/>
              <a:t> – if any</a:t>
            </a:r>
          </a:p>
          <a:p>
            <a:r>
              <a:rPr lang="en-US" dirty="0"/>
              <a:t>Log in and out</a:t>
            </a:r>
          </a:p>
        </p:txBody>
      </p:sp>
    </p:spTree>
    <p:extLst>
      <p:ext uri="{BB962C8B-B14F-4D97-AF65-F5344CB8AC3E}">
        <p14:creationId xmlns:p14="http://schemas.microsoft.com/office/powerpoint/2010/main" val="14811323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86ADD507-1856-4CEB-AE60-2674F26ED3E9}"/>
              </a:ext>
            </a:extLst>
          </p:cNvPr>
          <p:cNvSpPr>
            <a:spLocks noGrp="1"/>
          </p:cNvSpPr>
          <p:nvPr>
            <p:ph type="body" sz="quarter" idx="11"/>
          </p:nvPr>
        </p:nvSpPr>
        <p:spPr/>
        <p:txBody>
          <a:bodyPr/>
          <a:lstStyle/>
          <a:p>
            <a:endParaRPr lang="nl-NL"/>
          </a:p>
        </p:txBody>
      </p:sp>
      <p:sp>
        <p:nvSpPr>
          <p:cNvPr id="5" name="Text Placeholder 4">
            <a:extLst>
              <a:ext uri="{FF2B5EF4-FFF2-40B4-BE49-F238E27FC236}">
                <a16:creationId xmlns:a16="http://schemas.microsoft.com/office/drawing/2014/main" id="{FED5D1EA-F8DF-4DD5-8CC1-AC053BF63A85}"/>
              </a:ext>
            </a:extLst>
          </p:cNvPr>
          <p:cNvSpPr>
            <a:spLocks noGrp="1"/>
          </p:cNvSpPr>
          <p:nvPr>
            <p:ph type="body" sz="quarter" idx="12"/>
          </p:nvPr>
        </p:nvSpPr>
        <p:spPr/>
        <p:txBody>
          <a:bodyPr/>
          <a:lstStyle/>
          <a:p>
            <a:r>
              <a:rPr lang="en-US" dirty="0"/>
              <a:t>Single-Page Application (SPA)</a:t>
            </a:r>
            <a:endParaRPr lang="nl-NL" dirty="0"/>
          </a:p>
        </p:txBody>
      </p:sp>
    </p:spTree>
    <p:extLst>
      <p:ext uri="{BB962C8B-B14F-4D97-AF65-F5344CB8AC3E}">
        <p14:creationId xmlns:p14="http://schemas.microsoft.com/office/powerpoint/2010/main" val="6111588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665643F-996C-4464-8621-878CA34D611F}"/>
              </a:ext>
            </a:extLst>
          </p:cNvPr>
          <p:cNvSpPr>
            <a:spLocks noGrp="1"/>
          </p:cNvSpPr>
          <p:nvPr>
            <p:ph type="title"/>
          </p:nvPr>
        </p:nvSpPr>
        <p:spPr/>
        <p:txBody>
          <a:bodyPr/>
          <a:lstStyle/>
          <a:p>
            <a:r>
              <a:rPr lang="en-US" dirty="0"/>
              <a:t>ADAL &amp; MSAL</a:t>
            </a:r>
            <a:endParaRPr lang="nl-NL" dirty="0"/>
          </a:p>
        </p:txBody>
      </p:sp>
      <p:sp>
        <p:nvSpPr>
          <p:cNvPr id="4" name="Text Placeholder 3">
            <a:extLst>
              <a:ext uri="{FF2B5EF4-FFF2-40B4-BE49-F238E27FC236}">
                <a16:creationId xmlns:a16="http://schemas.microsoft.com/office/drawing/2014/main" id="{7C8664B9-D252-416B-9BD0-921CF8C5CDE4}"/>
              </a:ext>
            </a:extLst>
          </p:cNvPr>
          <p:cNvSpPr>
            <a:spLocks noGrp="1"/>
          </p:cNvSpPr>
          <p:nvPr>
            <p:ph type="body" sz="quarter" idx="14"/>
          </p:nvPr>
        </p:nvSpPr>
        <p:spPr/>
        <p:txBody>
          <a:bodyPr/>
          <a:lstStyle/>
          <a:p>
            <a:r>
              <a:rPr lang="en-US" dirty="0"/>
              <a:t>ADAL</a:t>
            </a:r>
            <a:endParaRPr lang="nl-NL" dirty="0"/>
          </a:p>
        </p:txBody>
      </p:sp>
    </p:spTree>
    <p:extLst>
      <p:ext uri="{BB962C8B-B14F-4D97-AF65-F5344CB8AC3E}">
        <p14:creationId xmlns:p14="http://schemas.microsoft.com/office/powerpoint/2010/main" val="13921135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F695C043-4B77-4AC5-BDD4-E0216B2FE248}"/>
              </a:ext>
            </a:extLst>
          </p:cNvPr>
          <p:cNvSpPr>
            <a:spLocks noGrp="1"/>
          </p:cNvSpPr>
          <p:nvPr>
            <p:ph idx="10"/>
          </p:nvPr>
        </p:nvSpPr>
        <p:spPr/>
        <p:txBody>
          <a:bodyPr/>
          <a:lstStyle/>
          <a:p>
            <a:r>
              <a:rPr lang="en-US" dirty="0"/>
              <a:t>learn the functionality and the main APIs exposed by ADAL.</a:t>
            </a:r>
            <a:endParaRPr lang="nl-NL" dirty="0"/>
          </a:p>
        </p:txBody>
      </p:sp>
    </p:spTree>
    <p:extLst>
      <p:ext uri="{BB962C8B-B14F-4D97-AF65-F5344CB8AC3E}">
        <p14:creationId xmlns:p14="http://schemas.microsoft.com/office/powerpoint/2010/main" val="37393748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287277-AF60-470E-BA2C-8D71609CF1A1}"/>
              </a:ext>
            </a:extLst>
          </p:cNvPr>
          <p:cNvSpPr>
            <a:spLocks noGrp="1"/>
          </p:cNvSpPr>
          <p:nvPr>
            <p:ph type="title"/>
          </p:nvPr>
        </p:nvSpPr>
        <p:spPr/>
        <p:txBody>
          <a:bodyPr>
            <a:normAutofit fontScale="90000"/>
          </a:bodyPr>
          <a:lstStyle/>
          <a:p>
            <a:r>
              <a:rPr lang="en-US" dirty="0" err="1"/>
              <a:t>AuthenticationContext</a:t>
            </a:r>
            <a:r>
              <a:rPr lang="en-US" dirty="0"/>
              <a:t> Constructor Parameters</a:t>
            </a:r>
          </a:p>
        </p:txBody>
      </p:sp>
      <p:graphicFrame>
        <p:nvGraphicFramePr>
          <p:cNvPr id="5" name="Table 4">
            <a:extLst>
              <a:ext uri="{FF2B5EF4-FFF2-40B4-BE49-F238E27FC236}">
                <a16:creationId xmlns:a16="http://schemas.microsoft.com/office/drawing/2014/main" id="{6046CC61-9CE5-475C-B832-A2580E2D06CE}"/>
              </a:ext>
            </a:extLst>
          </p:cNvPr>
          <p:cNvGraphicFramePr>
            <a:graphicFrameLocks noGrp="1"/>
          </p:cNvGraphicFramePr>
          <p:nvPr>
            <p:extLst>
              <p:ext uri="{D42A27DB-BD31-4B8C-83A1-F6EECF244321}">
                <p14:modId xmlns:p14="http://schemas.microsoft.com/office/powerpoint/2010/main" val="2261688044"/>
              </p:ext>
            </p:extLst>
          </p:nvPr>
        </p:nvGraphicFramePr>
        <p:xfrm>
          <a:off x="395344" y="2228470"/>
          <a:ext cx="11460993" cy="2890985"/>
        </p:xfrm>
        <a:graphic>
          <a:graphicData uri="http://schemas.openxmlformats.org/drawingml/2006/table">
            <a:tbl>
              <a:tblPr firstRow="1" bandRow="1">
                <a:tableStyleId>{5C22544A-7EE6-4342-B048-85BDC9FD1C3A}</a:tableStyleId>
              </a:tblPr>
              <a:tblGrid>
                <a:gridCol w="2495685">
                  <a:extLst>
                    <a:ext uri="{9D8B030D-6E8A-4147-A177-3AD203B41FA5}">
                      <a16:colId xmlns:a16="http://schemas.microsoft.com/office/drawing/2014/main" val="1434707053"/>
                    </a:ext>
                  </a:extLst>
                </a:gridCol>
                <a:gridCol w="5813122">
                  <a:extLst>
                    <a:ext uri="{9D8B030D-6E8A-4147-A177-3AD203B41FA5}">
                      <a16:colId xmlns:a16="http://schemas.microsoft.com/office/drawing/2014/main" val="2986199340"/>
                    </a:ext>
                  </a:extLst>
                </a:gridCol>
                <a:gridCol w="3152186">
                  <a:extLst>
                    <a:ext uri="{9D8B030D-6E8A-4147-A177-3AD203B41FA5}">
                      <a16:colId xmlns:a16="http://schemas.microsoft.com/office/drawing/2014/main" val="4200136223"/>
                    </a:ext>
                  </a:extLst>
                </a:gridCol>
              </a:tblGrid>
              <a:tr h="377941">
                <a:tc>
                  <a:txBody>
                    <a:bodyPr/>
                    <a:lstStyle/>
                    <a:p>
                      <a:r>
                        <a:rPr lang="en-US" sz="1800" dirty="0"/>
                        <a:t>Parameter name</a:t>
                      </a:r>
                    </a:p>
                  </a:txBody>
                  <a:tcPr marL="91427" marR="91427" marT="45713" marB="45713"/>
                </a:tc>
                <a:tc>
                  <a:txBody>
                    <a:bodyPr/>
                    <a:lstStyle/>
                    <a:p>
                      <a:r>
                        <a:rPr lang="en-US" sz="1800" dirty="0"/>
                        <a:t>Purpose</a:t>
                      </a:r>
                    </a:p>
                  </a:txBody>
                  <a:tcPr marL="91427" marR="91427" marT="45713" marB="45713"/>
                </a:tc>
                <a:tc>
                  <a:txBody>
                    <a:bodyPr/>
                    <a:lstStyle/>
                    <a:p>
                      <a:r>
                        <a:rPr lang="en-US" sz="1800" dirty="0"/>
                        <a:t>Default</a:t>
                      </a:r>
                    </a:p>
                  </a:txBody>
                  <a:tcPr marL="91427" marR="91427" marT="45713" marB="45713"/>
                </a:tc>
                <a:extLst>
                  <a:ext uri="{0D108BD9-81ED-4DB2-BD59-A6C34878D82A}">
                    <a16:rowId xmlns:a16="http://schemas.microsoft.com/office/drawing/2014/main" val="3518685424"/>
                  </a:ext>
                </a:extLst>
              </a:tr>
              <a:tr h="665176">
                <a:tc>
                  <a:txBody>
                    <a:bodyPr/>
                    <a:lstStyle/>
                    <a:p>
                      <a:r>
                        <a:rPr lang="en-US" sz="1800" dirty="0"/>
                        <a:t>Authority</a:t>
                      </a:r>
                    </a:p>
                  </a:txBody>
                  <a:tcPr marL="91427" marR="91427" marT="45713" marB="45713"/>
                </a:tc>
                <a:tc>
                  <a:txBody>
                    <a:bodyPr/>
                    <a:lstStyle/>
                    <a:p>
                      <a:r>
                        <a:rPr lang="en-US" sz="1800" dirty="0"/>
                        <a:t>Root </a:t>
                      </a:r>
                      <a:r>
                        <a:rPr lang="en-US" sz="1800" dirty="0" err="1"/>
                        <a:t>url</a:t>
                      </a:r>
                      <a:r>
                        <a:rPr lang="en-US" sz="1800" dirty="0"/>
                        <a:t> for token &amp; metadata requests (e.g. /authorize, /token</a:t>
                      </a:r>
                    </a:p>
                  </a:txBody>
                  <a:tcPr marL="91427" marR="91427" marT="45713" marB="45713"/>
                </a:tc>
                <a:tc>
                  <a:txBody>
                    <a:bodyPr/>
                    <a:lstStyle/>
                    <a:p>
                      <a:r>
                        <a:rPr lang="en-US" sz="1800" dirty="0"/>
                        <a:t>None</a:t>
                      </a:r>
                    </a:p>
                  </a:txBody>
                  <a:tcPr marL="91427" marR="91427" marT="45713" marB="45713"/>
                </a:tc>
                <a:extLst>
                  <a:ext uri="{0D108BD9-81ED-4DB2-BD59-A6C34878D82A}">
                    <a16:rowId xmlns:a16="http://schemas.microsoft.com/office/drawing/2014/main" val="894020541"/>
                  </a:ext>
                </a:extLst>
              </a:tr>
              <a:tr h="1188551">
                <a:tc>
                  <a:txBody>
                    <a:bodyPr/>
                    <a:lstStyle/>
                    <a:p>
                      <a:r>
                        <a:rPr lang="en-US" sz="1800" dirty="0" err="1"/>
                        <a:t>TokenCache</a:t>
                      </a:r>
                      <a:endParaRPr lang="en-US" sz="1800" dirty="0"/>
                    </a:p>
                  </a:txBody>
                  <a:tcPr marL="91427" marR="91427" marT="45713" marB="45713"/>
                </a:tc>
                <a:tc>
                  <a:txBody>
                    <a:bodyPr/>
                    <a:lstStyle/>
                    <a:p>
                      <a:r>
                        <a:rPr lang="en-US" sz="1800" dirty="0"/>
                        <a:t>Holds tokens (access, id, refresh) obtained by this application. May be persisted past application termination.</a:t>
                      </a:r>
                    </a:p>
                  </a:txBody>
                  <a:tcPr marL="91427" marR="91427" marT="45713" marB="45713"/>
                </a:tc>
                <a:tc>
                  <a:txBody>
                    <a:bodyPr/>
                    <a:lstStyle/>
                    <a:p>
                      <a:r>
                        <a:rPr lang="en-US" sz="1800" dirty="0"/>
                        <a:t>Platform dependent:</a:t>
                      </a:r>
                    </a:p>
                    <a:p>
                      <a:r>
                        <a:rPr lang="en-US" sz="1800" dirty="0"/>
                        <a:t>.NET – memory</a:t>
                      </a:r>
                    </a:p>
                    <a:p>
                      <a:r>
                        <a:rPr lang="en-US" sz="1800" dirty="0"/>
                        <a:t>.NET Web VS template – SQL</a:t>
                      </a:r>
                    </a:p>
                    <a:p>
                      <a:r>
                        <a:rPr lang="en-US" sz="1800" dirty="0"/>
                        <a:t>iOS - keychain</a:t>
                      </a:r>
                    </a:p>
                  </a:txBody>
                  <a:tcPr marL="91427" marR="91427" marT="45713" marB="45713"/>
                </a:tc>
                <a:extLst>
                  <a:ext uri="{0D108BD9-81ED-4DB2-BD59-A6C34878D82A}">
                    <a16:rowId xmlns:a16="http://schemas.microsoft.com/office/drawing/2014/main" val="4247588578"/>
                  </a:ext>
                </a:extLst>
              </a:tr>
              <a:tr h="659162">
                <a:tc>
                  <a:txBody>
                    <a:bodyPr/>
                    <a:lstStyle/>
                    <a:p>
                      <a:r>
                        <a:rPr lang="en-US" sz="1800" dirty="0"/>
                        <a:t>Validate authority</a:t>
                      </a:r>
                    </a:p>
                  </a:txBody>
                  <a:tcPr marL="91427" marR="91427" marT="45713" marB="45713"/>
                </a:tc>
                <a:tc>
                  <a:txBody>
                    <a:bodyPr/>
                    <a:lstStyle/>
                    <a:p>
                      <a:r>
                        <a:rPr lang="en-US" sz="1800" dirty="0"/>
                        <a:t>Validates AAD authority URL is valid (e.g. </a:t>
                      </a:r>
                      <a:r>
                        <a:rPr lang="en-US" sz="1900" kern="1200" dirty="0">
                          <a:solidFill>
                            <a:schemeClr val="dk1"/>
                          </a:solidFill>
                          <a:latin typeface="+mn-lt"/>
                          <a:ea typeface="+mn-ea"/>
                          <a:cs typeface="+mn-cs"/>
                        </a:rPr>
                        <a:t>login.windows.net or login.microsoftonline.us)</a:t>
                      </a:r>
                      <a:endParaRPr lang="en-US" sz="1800" dirty="0"/>
                    </a:p>
                  </a:txBody>
                  <a:tcPr marL="91427" marR="91427" marT="45713" marB="45713"/>
                </a:tc>
                <a:tc>
                  <a:txBody>
                    <a:bodyPr/>
                    <a:lstStyle/>
                    <a:p>
                      <a:r>
                        <a:rPr lang="en-US" sz="1800" dirty="0"/>
                        <a:t>True</a:t>
                      </a:r>
                    </a:p>
                    <a:p>
                      <a:r>
                        <a:rPr lang="en-US" sz="1800" dirty="0"/>
                        <a:t>(for ADFS use false)</a:t>
                      </a:r>
                    </a:p>
                  </a:txBody>
                  <a:tcPr marL="91427" marR="91427" marT="45713" marB="45713"/>
                </a:tc>
                <a:extLst>
                  <a:ext uri="{0D108BD9-81ED-4DB2-BD59-A6C34878D82A}">
                    <a16:rowId xmlns:a16="http://schemas.microsoft.com/office/drawing/2014/main" val="4120921253"/>
                  </a:ext>
                </a:extLst>
              </a:tr>
            </a:tbl>
          </a:graphicData>
        </a:graphic>
      </p:graphicFrame>
    </p:spTree>
    <p:extLst>
      <p:ext uri="{BB962C8B-B14F-4D97-AF65-F5344CB8AC3E}">
        <p14:creationId xmlns:p14="http://schemas.microsoft.com/office/powerpoint/2010/main" val="5178554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42A669-F045-4C85-A2BD-FE836EC66FE9}"/>
              </a:ext>
            </a:extLst>
          </p:cNvPr>
          <p:cNvSpPr>
            <a:spLocks noGrp="1"/>
          </p:cNvSpPr>
          <p:nvPr>
            <p:ph type="title"/>
          </p:nvPr>
        </p:nvSpPr>
        <p:spPr/>
        <p:txBody>
          <a:bodyPr/>
          <a:lstStyle/>
          <a:p>
            <a:r>
              <a:rPr lang="en-US" dirty="0" err="1"/>
              <a:t>TokenCache</a:t>
            </a:r>
            <a:r>
              <a:rPr lang="en-US" dirty="0"/>
              <a:t> main methods</a:t>
            </a:r>
          </a:p>
        </p:txBody>
      </p:sp>
      <p:sp>
        <p:nvSpPr>
          <p:cNvPr id="3" name="Content Placeholder 2">
            <a:extLst>
              <a:ext uri="{FF2B5EF4-FFF2-40B4-BE49-F238E27FC236}">
                <a16:creationId xmlns:a16="http://schemas.microsoft.com/office/drawing/2014/main" id="{5C49B2D4-58EA-49D2-8371-280B38875D12}"/>
              </a:ext>
            </a:extLst>
          </p:cNvPr>
          <p:cNvSpPr>
            <a:spLocks noGrp="1"/>
          </p:cNvSpPr>
          <p:nvPr>
            <p:ph idx="1"/>
          </p:nvPr>
        </p:nvSpPr>
        <p:spPr/>
        <p:txBody>
          <a:bodyPr/>
          <a:lstStyle/>
          <a:p>
            <a:r>
              <a:rPr lang="en-US" dirty="0" err="1"/>
              <a:t>BeforeAccess</a:t>
            </a:r>
            <a:r>
              <a:rPr lang="en-US" dirty="0"/>
              <a:t> – allows cache to load persisted data. Calls </a:t>
            </a:r>
            <a:r>
              <a:rPr lang="en-US" dirty="0" err="1"/>
              <a:t>Deserialize</a:t>
            </a:r>
            <a:r>
              <a:rPr lang="en-US" dirty="0"/>
              <a:t> to populate internal structure</a:t>
            </a:r>
          </a:p>
          <a:p>
            <a:r>
              <a:rPr lang="en-US" dirty="0" err="1"/>
              <a:t>BeforeWrite</a:t>
            </a:r>
            <a:r>
              <a:rPr lang="en-US" dirty="0"/>
              <a:t> – supports shared storage locking</a:t>
            </a:r>
          </a:p>
          <a:p>
            <a:r>
              <a:rPr lang="en-US" dirty="0" err="1"/>
              <a:t>AfterAccess</a:t>
            </a:r>
            <a:r>
              <a:rPr lang="en-US" dirty="0"/>
              <a:t> – after both read/write of token from/to internal structure. If </a:t>
            </a:r>
            <a:r>
              <a:rPr lang="en-US" dirty="0" err="1"/>
              <a:t>HasStateChanged</a:t>
            </a:r>
            <a:r>
              <a:rPr lang="en-US" dirty="0"/>
              <a:t> call Serialize to convert to stream and save to persistent storage</a:t>
            </a:r>
          </a:p>
          <a:p>
            <a:r>
              <a:rPr lang="en-US" dirty="0"/>
              <a:t>Clear – delete cache</a:t>
            </a:r>
          </a:p>
          <a:p>
            <a:endParaRPr lang="en-US" dirty="0"/>
          </a:p>
        </p:txBody>
      </p:sp>
    </p:spTree>
    <p:extLst>
      <p:ext uri="{BB962C8B-B14F-4D97-AF65-F5344CB8AC3E}">
        <p14:creationId xmlns:p14="http://schemas.microsoft.com/office/powerpoint/2010/main" val="16850889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1AB59-B589-4A6D-98B8-41366E7D9395}"/>
              </a:ext>
            </a:extLst>
          </p:cNvPr>
          <p:cNvSpPr>
            <a:spLocks noGrp="1"/>
          </p:cNvSpPr>
          <p:nvPr>
            <p:ph type="title"/>
          </p:nvPr>
        </p:nvSpPr>
        <p:spPr/>
        <p:txBody>
          <a:bodyPr/>
          <a:lstStyle/>
          <a:p>
            <a:r>
              <a:rPr lang="en-US" dirty="0"/>
              <a:t>Acquisition methods</a:t>
            </a:r>
          </a:p>
        </p:txBody>
      </p:sp>
      <p:sp>
        <p:nvSpPr>
          <p:cNvPr id="3" name="Content Placeholder 2">
            <a:extLst>
              <a:ext uri="{FF2B5EF4-FFF2-40B4-BE49-F238E27FC236}">
                <a16:creationId xmlns:a16="http://schemas.microsoft.com/office/drawing/2014/main" id="{0E5C4D8B-D6DD-4D81-826D-1A4F2D34E341}"/>
              </a:ext>
            </a:extLst>
          </p:cNvPr>
          <p:cNvSpPr>
            <a:spLocks noGrp="1"/>
          </p:cNvSpPr>
          <p:nvPr>
            <p:ph idx="1"/>
          </p:nvPr>
        </p:nvSpPr>
        <p:spPr/>
        <p:txBody>
          <a:bodyPr/>
          <a:lstStyle/>
          <a:p>
            <a:r>
              <a:rPr lang="en-US" dirty="0" err="1"/>
              <a:t>AcquireTokenByAuthorizationCode</a:t>
            </a:r>
            <a:r>
              <a:rPr lang="en-US" dirty="0"/>
              <a:t> (relies on OWIN for code)</a:t>
            </a:r>
          </a:p>
          <a:p>
            <a:r>
              <a:rPr lang="en-US" dirty="0" err="1"/>
              <a:t>AcquireTokenAsync</a:t>
            </a:r>
            <a:r>
              <a:rPr lang="en-US" dirty="0"/>
              <a:t> – signature determines the OAuth2 flow</a:t>
            </a:r>
          </a:p>
          <a:p>
            <a:r>
              <a:rPr lang="en-US" dirty="0" err="1"/>
              <a:t>AcquireDeviceCodeAsync</a:t>
            </a:r>
            <a:r>
              <a:rPr lang="en-US" dirty="0"/>
              <a:t>/</a:t>
            </a:r>
            <a:r>
              <a:rPr lang="en-US" dirty="0" err="1"/>
              <a:t>AcquireTokenByDeviceCodeAsync</a:t>
            </a:r>
            <a:endParaRPr lang="en-US" dirty="0"/>
          </a:p>
          <a:p>
            <a:r>
              <a:rPr lang="en-US" dirty="0" err="1"/>
              <a:t>AcquireTokenSilent</a:t>
            </a:r>
            <a:r>
              <a:rPr lang="en-US" dirty="0"/>
              <a:t> – when sure token(s) already in cache and no user interaction is allowed</a:t>
            </a:r>
          </a:p>
        </p:txBody>
      </p:sp>
    </p:spTree>
    <p:extLst>
      <p:ext uri="{BB962C8B-B14F-4D97-AF65-F5344CB8AC3E}">
        <p14:creationId xmlns:p14="http://schemas.microsoft.com/office/powerpoint/2010/main" val="3181268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165803-A2A1-4C08-90AA-AD3BE777E3A9}"/>
              </a:ext>
            </a:extLst>
          </p:cNvPr>
          <p:cNvSpPr>
            <a:spLocks noGrp="1"/>
          </p:cNvSpPr>
          <p:nvPr>
            <p:ph type="title"/>
          </p:nvPr>
        </p:nvSpPr>
        <p:spPr/>
        <p:txBody>
          <a:bodyPr/>
          <a:lstStyle/>
          <a:p>
            <a:r>
              <a:rPr lang="en-US" dirty="0"/>
              <a:t>Token Acquisition Parameters</a:t>
            </a:r>
          </a:p>
        </p:txBody>
      </p:sp>
      <p:sp>
        <p:nvSpPr>
          <p:cNvPr id="5" name="Text Placeholder 4">
            <a:extLst>
              <a:ext uri="{FF2B5EF4-FFF2-40B4-BE49-F238E27FC236}">
                <a16:creationId xmlns:a16="http://schemas.microsoft.com/office/drawing/2014/main" id="{00DA4CD7-C75D-4C44-B717-C7C1AEEBA3E9}"/>
              </a:ext>
            </a:extLst>
          </p:cNvPr>
          <p:cNvSpPr>
            <a:spLocks noGrp="1"/>
          </p:cNvSpPr>
          <p:nvPr>
            <p:ph idx="1"/>
          </p:nvPr>
        </p:nvSpPr>
        <p:spPr/>
        <p:txBody>
          <a:bodyPr>
            <a:normAutofit/>
          </a:bodyPr>
          <a:lstStyle/>
          <a:p>
            <a:r>
              <a:rPr lang="en-US" dirty="0"/>
              <a:t>Requestor</a:t>
            </a:r>
          </a:p>
          <a:p>
            <a:pPr lvl="1"/>
            <a:r>
              <a:rPr lang="en-US" dirty="0"/>
              <a:t>Client id (public clients)</a:t>
            </a:r>
          </a:p>
          <a:p>
            <a:pPr lvl="1"/>
            <a:r>
              <a:rPr lang="en-US" dirty="0"/>
              <a:t>Credential (confidential clients)</a:t>
            </a:r>
          </a:p>
          <a:p>
            <a:r>
              <a:rPr lang="en-US" dirty="0"/>
              <a:t>Target resource</a:t>
            </a:r>
          </a:p>
          <a:p>
            <a:pPr lvl="1"/>
            <a:r>
              <a:rPr lang="en-US" dirty="0"/>
              <a:t>Resource id (</a:t>
            </a:r>
            <a:r>
              <a:rPr lang="en-US" dirty="0" err="1"/>
              <a:t>guid</a:t>
            </a:r>
            <a:r>
              <a:rPr lang="en-US" dirty="0"/>
              <a:t> or </a:t>
            </a:r>
            <a:r>
              <a:rPr lang="en-US" dirty="0" err="1"/>
              <a:t>uri</a:t>
            </a:r>
            <a:r>
              <a:rPr lang="en-US" dirty="0"/>
              <a:t>)</a:t>
            </a:r>
          </a:p>
          <a:p>
            <a:pPr lvl="1"/>
            <a:r>
              <a:rPr lang="en-US" dirty="0"/>
              <a:t>Default: AAD Graph</a:t>
            </a:r>
          </a:p>
          <a:p>
            <a:r>
              <a:rPr lang="en-US" dirty="0"/>
              <a:t>Acquisition method (OAuth2 flow)</a:t>
            </a:r>
          </a:p>
          <a:p>
            <a:pPr lvl="1"/>
            <a:r>
              <a:rPr lang="en-US" dirty="0"/>
              <a:t>Implied by call parameters</a:t>
            </a:r>
          </a:p>
        </p:txBody>
      </p:sp>
    </p:spTree>
    <p:extLst>
      <p:ext uri="{BB962C8B-B14F-4D97-AF65-F5344CB8AC3E}">
        <p14:creationId xmlns:p14="http://schemas.microsoft.com/office/powerpoint/2010/main" val="38803953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44101D-2B4B-48F8-99E6-448FB1FB0174}"/>
              </a:ext>
            </a:extLst>
          </p:cNvPr>
          <p:cNvSpPr>
            <a:spLocks noGrp="1"/>
          </p:cNvSpPr>
          <p:nvPr>
            <p:ph type="title"/>
          </p:nvPr>
        </p:nvSpPr>
        <p:spPr/>
        <p:txBody>
          <a:bodyPr/>
          <a:lstStyle/>
          <a:p>
            <a:r>
              <a:rPr lang="en-US" dirty="0" err="1"/>
              <a:t>AcquireTokenByAuthorizationCodeAsync</a:t>
            </a:r>
            <a:endParaRPr lang="en-US" dirty="0"/>
          </a:p>
        </p:txBody>
      </p:sp>
      <p:sp>
        <p:nvSpPr>
          <p:cNvPr id="4" name="Text Placeholder 3">
            <a:extLst>
              <a:ext uri="{FF2B5EF4-FFF2-40B4-BE49-F238E27FC236}">
                <a16:creationId xmlns:a16="http://schemas.microsoft.com/office/drawing/2014/main" id="{D539085A-E343-409C-85CD-8AA418A3C548}"/>
              </a:ext>
            </a:extLst>
          </p:cNvPr>
          <p:cNvSpPr>
            <a:spLocks noGrp="1"/>
          </p:cNvSpPr>
          <p:nvPr>
            <p:ph idx="1"/>
          </p:nvPr>
        </p:nvSpPr>
        <p:spPr/>
        <p:txBody>
          <a:bodyPr>
            <a:normAutofit fontScale="92500"/>
          </a:bodyPr>
          <a:lstStyle/>
          <a:p>
            <a:r>
              <a:rPr lang="en-US" dirty="0"/>
              <a:t>Used only with confidential client (web app) Authorization Code flow</a:t>
            </a:r>
          </a:p>
          <a:p>
            <a:r>
              <a:rPr lang="en-US" dirty="0"/>
              <a:t>Code acquisition initiated through a non-ADAL request (e.g. OWIN in a </a:t>
            </a:r>
            <a:r>
              <a:rPr lang="en-US" dirty="0" err="1"/>
              <a:t>WebApp</a:t>
            </a:r>
            <a:r>
              <a:rPr lang="en-US" dirty="0"/>
              <a:t>)</a:t>
            </a:r>
          </a:p>
          <a:p>
            <a:r>
              <a:rPr lang="en-US" dirty="0"/>
              <a:t>No lookup in token cache</a:t>
            </a:r>
          </a:p>
          <a:p>
            <a:r>
              <a:rPr lang="en-US" dirty="0"/>
              <a:t>Cache updated with obtained tokens</a:t>
            </a:r>
          </a:p>
          <a:p>
            <a:r>
              <a:rPr lang="en-US" dirty="0"/>
              <a:t>Parameters:</a:t>
            </a:r>
          </a:p>
          <a:p>
            <a:pPr lvl="1"/>
            <a:r>
              <a:rPr lang="en-US" dirty="0"/>
              <a:t>Authorization code</a:t>
            </a:r>
          </a:p>
          <a:p>
            <a:pPr lvl="1"/>
            <a:r>
              <a:rPr lang="en-US" dirty="0"/>
              <a:t>Resource id (GUID or </a:t>
            </a:r>
            <a:r>
              <a:rPr lang="en-US" dirty="0" err="1"/>
              <a:t>Url</a:t>
            </a:r>
            <a:r>
              <a:rPr lang="en-US" dirty="0"/>
              <a:t>)</a:t>
            </a:r>
          </a:p>
          <a:p>
            <a:pPr lvl="1"/>
            <a:r>
              <a:rPr lang="en-US" dirty="0"/>
              <a:t>Redirect URI</a:t>
            </a:r>
          </a:p>
          <a:p>
            <a:pPr lvl="1"/>
            <a:r>
              <a:rPr lang="en-US" dirty="0"/>
              <a:t>Client credential</a:t>
            </a:r>
          </a:p>
        </p:txBody>
      </p:sp>
    </p:spTree>
    <p:extLst>
      <p:ext uri="{BB962C8B-B14F-4D97-AF65-F5344CB8AC3E}">
        <p14:creationId xmlns:p14="http://schemas.microsoft.com/office/powerpoint/2010/main" val="335103129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63AE29-F61A-406C-985F-FF4E9E8AF2CC}"/>
              </a:ext>
            </a:extLst>
          </p:cNvPr>
          <p:cNvSpPr>
            <a:spLocks noGrp="1"/>
          </p:cNvSpPr>
          <p:nvPr>
            <p:ph type="title"/>
          </p:nvPr>
        </p:nvSpPr>
        <p:spPr/>
        <p:txBody>
          <a:bodyPr/>
          <a:lstStyle/>
          <a:p>
            <a:r>
              <a:rPr lang="en-US" dirty="0" err="1"/>
              <a:t>AcquireTokenAsync</a:t>
            </a:r>
            <a:endParaRPr lang="en-US" dirty="0"/>
          </a:p>
        </p:txBody>
      </p:sp>
      <p:sp>
        <p:nvSpPr>
          <p:cNvPr id="4" name="Text Placeholder 3">
            <a:extLst>
              <a:ext uri="{FF2B5EF4-FFF2-40B4-BE49-F238E27FC236}">
                <a16:creationId xmlns:a16="http://schemas.microsoft.com/office/drawing/2014/main" id="{A292032B-3554-4EA6-870E-7E7529243D4B}"/>
              </a:ext>
            </a:extLst>
          </p:cNvPr>
          <p:cNvSpPr>
            <a:spLocks noGrp="1"/>
          </p:cNvSpPr>
          <p:nvPr>
            <p:ph idx="1"/>
          </p:nvPr>
        </p:nvSpPr>
        <p:spPr/>
        <p:txBody>
          <a:bodyPr>
            <a:normAutofit/>
          </a:bodyPr>
          <a:lstStyle/>
          <a:p>
            <a:r>
              <a:rPr lang="en-US" dirty="0"/>
              <a:t>Initiates request for token(s) using one of the OAuth2 flows</a:t>
            </a:r>
          </a:p>
          <a:p>
            <a:r>
              <a:rPr lang="en-US" dirty="0"/>
              <a:t>Method signature determines the flow</a:t>
            </a:r>
          </a:p>
          <a:p>
            <a:r>
              <a:rPr lang="en-US" dirty="0"/>
              <a:t>Resource id is always required</a:t>
            </a:r>
          </a:p>
        </p:txBody>
      </p:sp>
    </p:spTree>
    <p:extLst>
      <p:ext uri="{BB962C8B-B14F-4D97-AF65-F5344CB8AC3E}">
        <p14:creationId xmlns:p14="http://schemas.microsoft.com/office/powerpoint/2010/main" val="23804526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Module Overview</a:t>
            </a:r>
            <a:endParaRPr lang="en-US" dirty="0"/>
          </a:p>
        </p:txBody>
      </p:sp>
      <p:sp>
        <p:nvSpPr>
          <p:cNvPr id="3" name="Text Placeholder 2"/>
          <p:cNvSpPr>
            <a:spLocks noGrp="1"/>
          </p:cNvSpPr>
          <p:nvPr>
            <p:ph idx="1"/>
          </p:nvPr>
        </p:nvSpPr>
        <p:spPr/>
        <p:txBody>
          <a:bodyPr/>
          <a:lstStyle/>
          <a:p>
            <a:r>
              <a:rPr lang="en-US" dirty="0"/>
              <a:t>Purpose</a:t>
            </a:r>
          </a:p>
          <a:p>
            <a:r>
              <a:rPr lang="en-US" dirty="0"/>
              <a:t>Operation</a:t>
            </a:r>
          </a:p>
          <a:p>
            <a:r>
              <a:rPr lang="en-US" dirty="0"/>
              <a:t>Token cache</a:t>
            </a:r>
          </a:p>
          <a:p>
            <a:r>
              <a:rPr lang="en-US" dirty="0"/>
              <a:t>Token acquisition methods</a:t>
            </a:r>
          </a:p>
          <a:p>
            <a:r>
              <a:rPr lang="en-US" dirty="0"/>
              <a:t>Single Page Apps</a:t>
            </a:r>
          </a:p>
          <a:p>
            <a:r>
              <a:rPr lang="en-US" dirty="0"/>
              <a:t>MSAL</a:t>
            </a:r>
          </a:p>
        </p:txBody>
      </p:sp>
    </p:spTree>
    <p:extLst>
      <p:ext uri="{BB962C8B-B14F-4D97-AF65-F5344CB8AC3E}">
        <p14:creationId xmlns:p14="http://schemas.microsoft.com/office/powerpoint/2010/main" val="3581938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970DD5-5D53-419F-B696-0D751C332D09}"/>
              </a:ext>
            </a:extLst>
          </p:cNvPr>
          <p:cNvSpPr>
            <a:spLocks noGrp="1"/>
          </p:cNvSpPr>
          <p:nvPr>
            <p:ph type="title"/>
          </p:nvPr>
        </p:nvSpPr>
        <p:spPr/>
        <p:txBody>
          <a:bodyPr/>
          <a:lstStyle/>
          <a:p>
            <a:r>
              <a:rPr lang="en-US" dirty="0" err="1"/>
              <a:t>AcquireTokenAsync</a:t>
            </a:r>
            <a:r>
              <a:rPr lang="en-US" dirty="0"/>
              <a:t> – public client Auth Code</a:t>
            </a:r>
          </a:p>
        </p:txBody>
      </p:sp>
      <p:sp>
        <p:nvSpPr>
          <p:cNvPr id="3" name="Content Placeholder 2">
            <a:extLst>
              <a:ext uri="{FF2B5EF4-FFF2-40B4-BE49-F238E27FC236}">
                <a16:creationId xmlns:a16="http://schemas.microsoft.com/office/drawing/2014/main" id="{7370C21F-1FD7-4893-862D-321003157CA9}"/>
              </a:ext>
            </a:extLst>
          </p:cNvPr>
          <p:cNvSpPr>
            <a:spLocks noGrp="1"/>
          </p:cNvSpPr>
          <p:nvPr>
            <p:ph idx="1"/>
          </p:nvPr>
        </p:nvSpPr>
        <p:spPr/>
        <p:txBody>
          <a:bodyPr/>
          <a:lstStyle/>
          <a:p>
            <a:r>
              <a:rPr lang="en-US" dirty="0"/>
              <a:t>Client Id</a:t>
            </a:r>
          </a:p>
          <a:p>
            <a:r>
              <a:rPr lang="en-US" dirty="0"/>
              <a:t>Redirect Uri – for mobile devices, determined by store registration; otherwise arbitrary</a:t>
            </a:r>
          </a:p>
          <a:p>
            <a:r>
              <a:rPr lang="en-US" dirty="0"/>
              <a:t>User prompt parameter (</a:t>
            </a:r>
            <a:r>
              <a:rPr lang="en-US" dirty="0" err="1"/>
              <a:t>PlatformParameters</a:t>
            </a:r>
            <a:r>
              <a:rPr lang="en-US" dirty="0"/>
              <a:t>)</a:t>
            </a:r>
          </a:p>
          <a:p>
            <a:r>
              <a:rPr lang="en-US" dirty="0"/>
              <a:t>User identifier (</a:t>
            </a:r>
            <a:r>
              <a:rPr lang="en-US" dirty="0" err="1"/>
              <a:t>UniqueId</a:t>
            </a:r>
            <a:r>
              <a:rPr lang="en-US" dirty="0"/>
              <a:t>, </a:t>
            </a:r>
            <a:r>
              <a:rPr lang="en-US" dirty="0" err="1"/>
              <a:t>OptionalDisplayableId</a:t>
            </a:r>
            <a:r>
              <a:rPr lang="en-US" dirty="0"/>
              <a:t>, </a:t>
            </a:r>
            <a:r>
              <a:rPr lang="en-US" dirty="0" err="1"/>
              <a:t>RequiredDisplayableId</a:t>
            </a:r>
            <a:r>
              <a:rPr lang="en-US" dirty="0"/>
              <a:t>) – determines part of cache key</a:t>
            </a:r>
          </a:p>
          <a:p>
            <a:r>
              <a:rPr lang="en-US" dirty="0"/>
              <a:t>Query parameters (optional; e.g. domain hint)</a:t>
            </a:r>
          </a:p>
          <a:p>
            <a:endParaRPr lang="en-US" dirty="0"/>
          </a:p>
        </p:txBody>
      </p:sp>
    </p:spTree>
    <p:extLst>
      <p:ext uri="{BB962C8B-B14F-4D97-AF65-F5344CB8AC3E}">
        <p14:creationId xmlns:p14="http://schemas.microsoft.com/office/powerpoint/2010/main" val="295709044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63AE29-F61A-406C-985F-FF4E9E8AF2CC}"/>
              </a:ext>
            </a:extLst>
          </p:cNvPr>
          <p:cNvSpPr>
            <a:spLocks noGrp="1"/>
          </p:cNvSpPr>
          <p:nvPr>
            <p:ph type="title"/>
          </p:nvPr>
        </p:nvSpPr>
        <p:spPr/>
        <p:txBody>
          <a:bodyPr/>
          <a:lstStyle/>
          <a:p>
            <a:r>
              <a:rPr lang="en-US" dirty="0" err="1"/>
              <a:t>AcquireTokenAsync</a:t>
            </a:r>
            <a:r>
              <a:rPr lang="en-US" dirty="0"/>
              <a:t> – client credentials</a:t>
            </a:r>
          </a:p>
        </p:txBody>
      </p:sp>
      <p:graphicFrame>
        <p:nvGraphicFramePr>
          <p:cNvPr id="6" name="Table 5">
            <a:extLst>
              <a:ext uri="{FF2B5EF4-FFF2-40B4-BE49-F238E27FC236}">
                <a16:creationId xmlns:a16="http://schemas.microsoft.com/office/drawing/2014/main" id="{77456177-E929-4741-9E68-35D752E8F7C2}"/>
              </a:ext>
            </a:extLst>
          </p:cNvPr>
          <p:cNvGraphicFramePr>
            <a:graphicFrameLocks noGrp="1"/>
          </p:cNvGraphicFramePr>
          <p:nvPr>
            <p:extLst>
              <p:ext uri="{D42A27DB-BD31-4B8C-83A1-F6EECF244321}">
                <p14:modId xmlns:p14="http://schemas.microsoft.com/office/powerpoint/2010/main" val="585896855"/>
              </p:ext>
            </p:extLst>
          </p:nvPr>
        </p:nvGraphicFramePr>
        <p:xfrm>
          <a:off x="179998" y="1562128"/>
          <a:ext cx="11082960" cy="2542343"/>
        </p:xfrm>
        <a:graphic>
          <a:graphicData uri="http://schemas.openxmlformats.org/drawingml/2006/table">
            <a:tbl>
              <a:tblPr firstRow="1" bandRow="1">
                <a:tableStyleId>{5C22544A-7EE6-4342-B048-85BDC9FD1C3A}</a:tableStyleId>
              </a:tblPr>
              <a:tblGrid>
                <a:gridCol w="3062785">
                  <a:extLst>
                    <a:ext uri="{9D8B030D-6E8A-4147-A177-3AD203B41FA5}">
                      <a16:colId xmlns:a16="http://schemas.microsoft.com/office/drawing/2014/main" val="2787910433"/>
                    </a:ext>
                  </a:extLst>
                </a:gridCol>
                <a:gridCol w="8020175">
                  <a:extLst>
                    <a:ext uri="{9D8B030D-6E8A-4147-A177-3AD203B41FA5}">
                      <a16:colId xmlns:a16="http://schemas.microsoft.com/office/drawing/2014/main" val="3777894273"/>
                    </a:ext>
                  </a:extLst>
                </a:gridCol>
              </a:tblGrid>
              <a:tr h="363550">
                <a:tc>
                  <a:txBody>
                    <a:bodyPr/>
                    <a:lstStyle/>
                    <a:p>
                      <a:r>
                        <a:rPr lang="en-US" sz="1800" dirty="0"/>
                        <a:t>Class/interface name</a:t>
                      </a:r>
                    </a:p>
                  </a:txBody>
                  <a:tcPr marL="89642" marR="89642" marT="44821" marB="44821"/>
                </a:tc>
                <a:tc>
                  <a:txBody>
                    <a:bodyPr/>
                    <a:lstStyle/>
                    <a:p>
                      <a:r>
                        <a:rPr lang="en-US" sz="1800" dirty="0"/>
                        <a:t>Purpose</a:t>
                      </a:r>
                    </a:p>
                  </a:txBody>
                  <a:tcPr marL="89642" marR="89642" marT="44821" marB="44821"/>
                </a:tc>
                <a:extLst>
                  <a:ext uri="{0D108BD9-81ED-4DB2-BD59-A6C34878D82A}">
                    <a16:rowId xmlns:a16="http://schemas.microsoft.com/office/drawing/2014/main" val="1115264375"/>
                  </a:ext>
                </a:extLst>
              </a:tr>
              <a:tr h="363550">
                <a:tc>
                  <a:txBody>
                    <a:bodyPr/>
                    <a:lstStyle/>
                    <a:p>
                      <a:r>
                        <a:rPr lang="en-US" sz="1800" dirty="0" err="1"/>
                        <a:t>ClientCredential</a:t>
                      </a:r>
                      <a:endParaRPr lang="en-US" sz="1800" dirty="0"/>
                    </a:p>
                  </a:txBody>
                  <a:tcPr marL="89642" marR="89642" marT="44821" marB="44821"/>
                </a:tc>
                <a:tc>
                  <a:txBody>
                    <a:bodyPr/>
                    <a:lstStyle/>
                    <a:p>
                      <a:r>
                        <a:rPr lang="en-US" sz="1800" dirty="0"/>
                        <a:t>Id/</a:t>
                      </a:r>
                      <a:r>
                        <a:rPr lang="en-US" sz="1800" dirty="0" err="1"/>
                        <a:t>uri</a:t>
                      </a:r>
                      <a:r>
                        <a:rPr lang="en-US" sz="1800" dirty="0"/>
                        <a:t> and symmetric secret</a:t>
                      </a:r>
                    </a:p>
                    <a:p>
                      <a:endParaRPr lang="en-US" sz="1800" dirty="0"/>
                    </a:p>
                  </a:txBody>
                  <a:tcPr marL="89642" marR="89642" marT="44821" marB="44821"/>
                </a:tc>
                <a:extLst>
                  <a:ext uri="{0D108BD9-81ED-4DB2-BD59-A6C34878D82A}">
                    <a16:rowId xmlns:a16="http://schemas.microsoft.com/office/drawing/2014/main" val="1342531411"/>
                  </a:ext>
                </a:extLst>
              </a:tr>
              <a:tr h="627497">
                <a:tc>
                  <a:txBody>
                    <a:bodyPr/>
                    <a:lstStyle/>
                    <a:p>
                      <a:r>
                        <a:rPr lang="en-US" sz="1800" dirty="0" err="1"/>
                        <a:t>IClientAssertionCertificate</a:t>
                      </a:r>
                      <a:endParaRPr lang="en-US" sz="1800" dirty="0"/>
                    </a:p>
                    <a:p>
                      <a:r>
                        <a:rPr lang="en-US" sz="1800" dirty="0" err="1"/>
                        <a:t>ClientAssertionCertificate</a:t>
                      </a:r>
                      <a:endParaRPr lang="en-US" sz="1800" dirty="0"/>
                    </a:p>
                    <a:p>
                      <a:endParaRPr lang="en-US" sz="1800" dirty="0"/>
                    </a:p>
                  </a:txBody>
                  <a:tcPr marL="89642" marR="89642" marT="44821" marB="44821"/>
                </a:tc>
                <a:tc>
                  <a:txBody>
                    <a:bodyPr/>
                    <a:lstStyle/>
                    <a:p>
                      <a:r>
                        <a:rPr lang="en-US" sz="1800" dirty="0"/>
                        <a:t>Id/</a:t>
                      </a:r>
                      <a:r>
                        <a:rPr lang="en-US" sz="1800" dirty="0" err="1"/>
                        <a:t>uri</a:t>
                      </a:r>
                      <a:r>
                        <a:rPr lang="en-US" sz="1800" dirty="0"/>
                        <a:t> and asymmetric (X509) secret</a:t>
                      </a:r>
                    </a:p>
                  </a:txBody>
                  <a:tcPr marL="89642" marR="89642" marT="44821" marB="44821"/>
                </a:tc>
                <a:extLst>
                  <a:ext uri="{0D108BD9-81ED-4DB2-BD59-A6C34878D82A}">
                    <a16:rowId xmlns:a16="http://schemas.microsoft.com/office/drawing/2014/main" val="59419356"/>
                  </a:ext>
                </a:extLst>
              </a:tr>
              <a:tr h="627497">
                <a:tc>
                  <a:txBody>
                    <a:bodyPr/>
                    <a:lstStyle/>
                    <a:p>
                      <a:r>
                        <a:rPr lang="en-US" sz="1800" dirty="0" err="1"/>
                        <a:t>ClientAssertion</a:t>
                      </a:r>
                      <a:endParaRPr lang="en-US" sz="1800" dirty="0"/>
                    </a:p>
                  </a:txBody>
                  <a:tcPr marL="89642" marR="89642" marT="44821" marB="44821"/>
                </a:tc>
                <a:tc>
                  <a:txBody>
                    <a:bodyPr/>
                    <a:lstStyle/>
                    <a:p>
                      <a:r>
                        <a:rPr lang="en-US" sz="1800" dirty="0"/>
                        <a:t>JWT or SAML token</a:t>
                      </a:r>
                    </a:p>
                  </a:txBody>
                  <a:tcPr marL="89642" marR="89642" marT="44821" marB="44821"/>
                </a:tc>
                <a:extLst>
                  <a:ext uri="{0D108BD9-81ED-4DB2-BD59-A6C34878D82A}">
                    <a16:rowId xmlns:a16="http://schemas.microsoft.com/office/drawing/2014/main" val="4045948860"/>
                  </a:ext>
                </a:extLst>
              </a:tr>
            </a:tbl>
          </a:graphicData>
        </a:graphic>
      </p:graphicFrame>
    </p:spTree>
    <p:extLst>
      <p:ext uri="{BB962C8B-B14F-4D97-AF65-F5344CB8AC3E}">
        <p14:creationId xmlns:p14="http://schemas.microsoft.com/office/powerpoint/2010/main" val="241602330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63AE29-F61A-406C-985F-FF4E9E8AF2CC}"/>
              </a:ext>
            </a:extLst>
          </p:cNvPr>
          <p:cNvSpPr>
            <a:spLocks noGrp="1"/>
          </p:cNvSpPr>
          <p:nvPr>
            <p:ph type="title"/>
          </p:nvPr>
        </p:nvSpPr>
        <p:spPr/>
        <p:txBody>
          <a:bodyPr/>
          <a:lstStyle/>
          <a:p>
            <a:r>
              <a:rPr lang="en-US" dirty="0" err="1"/>
              <a:t>AcquireTokenAsync</a:t>
            </a:r>
            <a:r>
              <a:rPr lang="en-US" dirty="0"/>
              <a:t> - OBO</a:t>
            </a:r>
          </a:p>
        </p:txBody>
      </p:sp>
      <p:sp>
        <p:nvSpPr>
          <p:cNvPr id="4" name="Text Placeholder 3">
            <a:extLst>
              <a:ext uri="{FF2B5EF4-FFF2-40B4-BE49-F238E27FC236}">
                <a16:creationId xmlns:a16="http://schemas.microsoft.com/office/drawing/2014/main" id="{A292032B-3554-4EA6-870E-7E7529243D4B}"/>
              </a:ext>
            </a:extLst>
          </p:cNvPr>
          <p:cNvSpPr>
            <a:spLocks noGrp="1"/>
          </p:cNvSpPr>
          <p:nvPr>
            <p:ph idx="1"/>
          </p:nvPr>
        </p:nvSpPr>
        <p:spPr/>
        <p:txBody>
          <a:bodyPr>
            <a:normAutofit/>
          </a:bodyPr>
          <a:lstStyle/>
          <a:p>
            <a:r>
              <a:rPr lang="en-US" dirty="0"/>
              <a:t>Initiates request for token(s) using previously obtained token, e.g. received from front-end in Web API</a:t>
            </a:r>
          </a:p>
          <a:p>
            <a:r>
              <a:rPr lang="en-US" dirty="0"/>
              <a:t>Allowed token types: JWT or SAML</a:t>
            </a:r>
          </a:p>
          <a:p>
            <a:r>
              <a:rPr lang="en-US" dirty="0"/>
              <a:t>Existing token’s audience must == requestor’s client id</a:t>
            </a:r>
          </a:p>
          <a:p>
            <a:r>
              <a:rPr lang="en-US" dirty="0"/>
              <a:t>Confidential clients must use client credential (symmetric or X509)</a:t>
            </a:r>
          </a:p>
          <a:p>
            <a:r>
              <a:rPr lang="en-US" dirty="0"/>
              <a:t>Public clients use client id only</a:t>
            </a:r>
          </a:p>
        </p:txBody>
      </p:sp>
    </p:spTree>
    <p:extLst>
      <p:ext uri="{BB962C8B-B14F-4D97-AF65-F5344CB8AC3E}">
        <p14:creationId xmlns:p14="http://schemas.microsoft.com/office/powerpoint/2010/main" val="409592226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F5CA75-7D5E-4C50-BB96-34E2CDA70535}"/>
              </a:ext>
            </a:extLst>
          </p:cNvPr>
          <p:cNvSpPr>
            <a:spLocks noGrp="1"/>
          </p:cNvSpPr>
          <p:nvPr>
            <p:ph type="title"/>
          </p:nvPr>
        </p:nvSpPr>
        <p:spPr/>
        <p:txBody>
          <a:bodyPr/>
          <a:lstStyle/>
          <a:p>
            <a:r>
              <a:rPr lang="en-US" dirty="0" err="1"/>
              <a:t>AcquireDeviceCodeAsync</a:t>
            </a:r>
            <a:endParaRPr lang="en-US" dirty="0"/>
          </a:p>
        </p:txBody>
      </p:sp>
      <p:sp>
        <p:nvSpPr>
          <p:cNvPr id="7" name="Text Placeholder 3">
            <a:extLst>
              <a:ext uri="{FF2B5EF4-FFF2-40B4-BE49-F238E27FC236}">
                <a16:creationId xmlns:a16="http://schemas.microsoft.com/office/drawing/2014/main" id="{DB71BB9C-9102-41B4-8B2E-68C1EA2AEEC9}"/>
              </a:ext>
            </a:extLst>
          </p:cNvPr>
          <p:cNvSpPr>
            <a:spLocks noGrp="1"/>
          </p:cNvSpPr>
          <p:nvPr>
            <p:ph idx="1"/>
          </p:nvPr>
        </p:nvSpPr>
        <p:spPr/>
        <p:txBody>
          <a:bodyPr/>
          <a:lstStyle/>
          <a:p>
            <a:r>
              <a:rPr lang="en-US" dirty="0"/>
              <a:t>Intended for text-only devices, when human user is involved and has access to another device with browser surface</a:t>
            </a:r>
          </a:p>
          <a:p>
            <a:r>
              <a:rPr lang="en-US" dirty="0"/>
              <a:t>Process:</a:t>
            </a:r>
          </a:p>
          <a:p>
            <a:pPr lvl="1"/>
            <a:r>
              <a:rPr lang="en-US" dirty="0"/>
              <a:t>Provide AAD-generated code string on the device (</a:t>
            </a:r>
            <a:r>
              <a:rPr lang="en-US" dirty="0" err="1"/>
              <a:t>AcquireDeviceCodeAsync</a:t>
            </a:r>
            <a:r>
              <a:rPr lang="en-US" dirty="0"/>
              <a:t>)</a:t>
            </a:r>
          </a:p>
          <a:p>
            <a:pPr lvl="1"/>
            <a:r>
              <a:rPr lang="en-US" dirty="0"/>
              <a:t>User enters key to </a:t>
            </a:r>
            <a:r>
              <a:rPr lang="en-US" dirty="0">
                <a:hlinkClick r:id="rId3"/>
              </a:rPr>
              <a:t>http://aka.ms/devicelogin</a:t>
            </a:r>
            <a:r>
              <a:rPr lang="en-US" dirty="0"/>
              <a:t> using  a UI-capable device (e.g. smartphone)</a:t>
            </a:r>
          </a:p>
          <a:p>
            <a:pPr lvl="1"/>
            <a:r>
              <a:rPr lang="en-US" dirty="0"/>
              <a:t>User is authenticated, including MFA</a:t>
            </a:r>
          </a:p>
          <a:p>
            <a:pPr lvl="1"/>
            <a:r>
              <a:rPr lang="en-US" dirty="0"/>
              <a:t>Token is provided to device through a back-channel (</a:t>
            </a:r>
            <a:r>
              <a:rPr lang="en-US" dirty="0" err="1"/>
              <a:t>AcquireTokenByDeviceCodeAsync</a:t>
            </a:r>
            <a:r>
              <a:rPr lang="en-US" dirty="0"/>
              <a:t>)</a:t>
            </a:r>
          </a:p>
        </p:txBody>
      </p:sp>
    </p:spTree>
    <p:extLst>
      <p:ext uri="{BB962C8B-B14F-4D97-AF65-F5344CB8AC3E}">
        <p14:creationId xmlns:p14="http://schemas.microsoft.com/office/powerpoint/2010/main" val="398497014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63AE29-F61A-406C-985F-FF4E9E8AF2CC}"/>
              </a:ext>
            </a:extLst>
          </p:cNvPr>
          <p:cNvSpPr>
            <a:spLocks noGrp="1"/>
          </p:cNvSpPr>
          <p:nvPr>
            <p:ph type="title"/>
          </p:nvPr>
        </p:nvSpPr>
        <p:spPr/>
        <p:txBody>
          <a:bodyPr/>
          <a:lstStyle/>
          <a:p>
            <a:r>
              <a:rPr lang="en-US" dirty="0" err="1"/>
              <a:t>AcquireTokenAsync</a:t>
            </a:r>
            <a:r>
              <a:rPr lang="en-US" dirty="0"/>
              <a:t> – Resource Owner</a:t>
            </a:r>
          </a:p>
        </p:txBody>
      </p:sp>
      <p:sp>
        <p:nvSpPr>
          <p:cNvPr id="4" name="Text Placeholder 3">
            <a:extLst>
              <a:ext uri="{FF2B5EF4-FFF2-40B4-BE49-F238E27FC236}">
                <a16:creationId xmlns:a16="http://schemas.microsoft.com/office/drawing/2014/main" id="{A292032B-3554-4EA6-870E-7E7529243D4B}"/>
              </a:ext>
            </a:extLst>
          </p:cNvPr>
          <p:cNvSpPr>
            <a:spLocks noGrp="1"/>
          </p:cNvSpPr>
          <p:nvPr>
            <p:ph idx="1"/>
          </p:nvPr>
        </p:nvSpPr>
        <p:spPr/>
        <p:txBody>
          <a:bodyPr>
            <a:normAutofit/>
          </a:bodyPr>
          <a:lstStyle/>
          <a:p>
            <a:r>
              <a:rPr lang="en-US" dirty="0"/>
              <a:t>Resource id</a:t>
            </a:r>
          </a:p>
          <a:p>
            <a:r>
              <a:rPr lang="en-US" dirty="0"/>
              <a:t>Client id</a:t>
            </a:r>
          </a:p>
          <a:p>
            <a:r>
              <a:rPr lang="en-US" dirty="0" err="1"/>
              <a:t>UserPasswordCredential</a:t>
            </a:r>
            <a:endParaRPr lang="en-US" dirty="0"/>
          </a:p>
        </p:txBody>
      </p:sp>
    </p:spTree>
    <p:extLst>
      <p:ext uri="{BB962C8B-B14F-4D97-AF65-F5344CB8AC3E}">
        <p14:creationId xmlns:p14="http://schemas.microsoft.com/office/powerpoint/2010/main" val="84757478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23276-2B3F-464D-A7A6-DC5825C85619}"/>
              </a:ext>
            </a:extLst>
          </p:cNvPr>
          <p:cNvSpPr>
            <a:spLocks noGrp="1"/>
          </p:cNvSpPr>
          <p:nvPr>
            <p:ph type="title"/>
          </p:nvPr>
        </p:nvSpPr>
        <p:spPr/>
        <p:txBody>
          <a:bodyPr/>
          <a:lstStyle/>
          <a:p>
            <a:r>
              <a:rPr lang="en-US" dirty="0"/>
              <a:t>Acquire multiple tokens - MVC</a:t>
            </a:r>
          </a:p>
        </p:txBody>
      </p:sp>
      <p:sp>
        <p:nvSpPr>
          <p:cNvPr id="4" name="Content Placeholder 3">
            <a:extLst>
              <a:ext uri="{FF2B5EF4-FFF2-40B4-BE49-F238E27FC236}">
                <a16:creationId xmlns:a16="http://schemas.microsoft.com/office/drawing/2014/main" id="{7464A6A5-1166-4C61-9731-F279E6254E11}"/>
              </a:ext>
            </a:extLst>
          </p:cNvPr>
          <p:cNvSpPr>
            <a:spLocks noGrp="1"/>
          </p:cNvSpPr>
          <p:nvPr>
            <p:ph idx="1"/>
          </p:nvPr>
        </p:nvSpPr>
        <p:spPr>
          <a:xfrm>
            <a:off x="43543" y="1253330"/>
            <a:ext cx="12148457" cy="5455287"/>
          </a:xfrm>
        </p:spPr>
        <p:txBody>
          <a:bodyPr>
            <a:normAutofit fontScale="85000" lnSpcReduction="10000"/>
          </a:bodyPr>
          <a:lstStyle/>
          <a:p>
            <a:pPr>
              <a:lnSpc>
                <a:spcPct val="120000"/>
              </a:lnSpc>
              <a:spcBef>
                <a:spcPts val="0"/>
              </a:spcBef>
            </a:pPr>
            <a:r>
              <a:rPr lang="en-US" dirty="0" err="1"/>
              <a:t>AuthorizationCodeReceived</a:t>
            </a:r>
            <a:r>
              <a:rPr lang="en-US" dirty="0"/>
              <a:t> = async (</a:t>
            </a:r>
            <a:r>
              <a:rPr lang="en-US" dirty="0" err="1"/>
              <a:t>ctx</a:t>
            </a:r>
            <a:r>
              <a:rPr lang="en-US" dirty="0"/>
              <a:t>) =&gt;</a:t>
            </a:r>
          </a:p>
          <a:p>
            <a:pPr>
              <a:lnSpc>
                <a:spcPct val="120000"/>
              </a:lnSpc>
              <a:spcBef>
                <a:spcPts val="0"/>
              </a:spcBef>
            </a:pPr>
            <a:r>
              <a:rPr lang="en-US" dirty="0"/>
              <a:t>{</a:t>
            </a:r>
          </a:p>
          <a:p>
            <a:pPr>
              <a:lnSpc>
                <a:spcPct val="120000"/>
              </a:lnSpc>
              <a:spcBef>
                <a:spcPts val="0"/>
              </a:spcBef>
            </a:pPr>
            <a:r>
              <a:rPr lang="en-US" dirty="0"/>
              <a:t>    var code = </a:t>
            </a:r>
            <a:r>
              <a:rPr lang="en-US" dirty="0" err="1"/>
              <a:t>context.Code</a:t>
            </a:r>
            <a:r>
              <a:rPr lang="en-US" dirty="0"/>
              <a:t>;</a:t>
            </a:r>
          </a:p>
          <a:p>
            <a:pPr>
              <a:lnSpc>
                <a:spcPct val="120000"/>
              </a:lnSpc>
              <a:spcBef>
                <a:spcPts val="0"/>
              </a:spcBef>
            </a:pPr>
            <a:r>
              <a:rPr lang="en-US" dirty="0"/>
              <a:t>    var credential = new </a:t>
            </a:r>
            <a:r>
              <a:rPr lang="en-US" dirty="0" err="1"/>
              <a:t>ClientCredential</a:t>
            </a:r>
            <a:r>
              <a:rPr lang="en-US" dirty="0"/>
              <a:t>(</a:t>
            </a:r>
            <a:r>
              <a:rPr lang="en-US" dirty="0" err="1"/>
              <a:t>clientId</a:t>
            </a:r>
            <a:r>
              <a:rPr lang="en-US" dirty="0"/>
              <a:t>, </a:t>
            </a:r>
            <a:r>
              <a:rPr lang="en-US" dirty="0" err="1"/>
              <a:t>appKey</a:t>
            </a:r>
            <a:r>
              <a:rPr lang="en-US" dirty="0"/>
              <a:t>);</a:t>
            </a:r>
          </a:p>
          <a:p>
            <a:pPr>
              <a:lnSpc>
                <a:spcPct val="120000"/>
              </a:lnSpc>
              <a:spcBef>
                <a:spcPts val="0"/>
              </a:spcBef>
            </a:pPr>
            <a:r>
              <a:rPr lang="en-US" dirty="0"/>
              <a:t>    var id = </a:t>
            </a:r>
            <a:r>
              <a:rPr lang="en-US" dirty="0" err="1"/>
              <a:t>ctx.AuthenticationTicket.Identity.FindFirst</a:t>
            </a:r>
            <a:r>
              <a:rPr lang="en-US" dirty="0"/>
              <a:t>(</a:t>
            </a:r>
            <a:r>
              <a:rPr lang="en-US" dirty="0" err="1"/>
              <a:t>NameIdentifier</a:t>
            </a:r>
            <a:r>
              <a:rPr lang="en-US" dirty="0"/>
              <a:t>).Value;</a:t>
            </a:r>
          </a:p>
          <a:p>
            <a:pPr>
              <a:lnSpc>
                <a:spcPct val="120000"/>
              </a:lnSpc>
              <a:spcBef>
                <a:spcPts val="0"/>
              </a:spcBef>
            </a:pPr>
            <a:r>
              <a:rPr lang="en-US" dirty="0"/>
              <a:t>    var </a:t>
            </a:r>
            <a:r>
              <a:rPr lang="en-US" dirty="0" err="1"/>
              <a:t>authContext</a:t>
            </a:r>
            <a:r>
              <a:rPr lang="en-US" dirty="0"/>
              <a:t> = new </a:t>
            </a:r>
            <a:r>
              <a:rPr lang="en-US" dirty="0" err="1"/>
              <a:t>AuthenticationContext</a:t>
            </a:r>
            <a:r>
              <a:rPr lang="en-US" dirty="0"/>
              <a:t>(Authority, new </a:t>
            </a:r>
            <a:r>
              <a:rPr lang="en-US" dirty="0" err="1"/>
              <a:t>ADALTokenCache</a:t>
            </a:r>
            <a:r>
              <a:rPr lang="en-US" dirty="0"/>
              <a:t>(id));</a:t>
            </a:r>
          </a:p>
          <a:p>
            <a:pPr>
              <a:lnSpc>
                <a:spcPct val="120000"/>
              </a:lnSpc>
              <a:spcBef>
                <a:spcPts val="0"/>
              </a:spcBef>
            </a:pPr>
            <a:r>
              <a:rPr lang="en-US" dirty="0"/>
              <a:t>    var </a:t>
            </a:r>
            <a:r>
              <a:rPr lang="en-US" dirty="0">
                <a:highlight>
                  <a:srgbClr val="FFFF00"/>
                </a:highlight>
              </a:rPr>
              <a:t>tokens1</a:t>
            </a:r>
            <a:r>
              <a:rPr lang="en-US" dirty="0"/>
              <a:t> = await </a:t>
            </a:r>
            <a:r>
              <a:rPr lang="en-US" dirty="0" err="1"/>
              <a:t>authContext.AcquireTokenByAuthorizationCodeAsync</a:t>
            </a:r>
            <a:r>
              <a:rPr lang="en-US" dirty="0"/>
              <a:t>(</a:t>
            </a:r>
          </a:p>
          <a:p>
            <a:pPr>
              <a:lnSpc>
                <a:spcPct val="120000"/>
              </a:lnSpc>
              <a:spcBef>
                <a:spcPts val="0"/>
              </a:spcBef>
            </a:pPr>
            <a:r>
              <a:rPr lang="en-US" dirty="0"/>
              <a:t>        code, </a:t>
            </a:r>
          </a:p>
          <a:p>
            <a:pPr>
              <a:lnSpc>
                <a:spcPct val="120000"/>
              </a:lnSpc>
              <a:spcBef>
                <a:spcPts val="0"/>
              </a:spcBef>
            </a:pPr>
            <a:r>
              <a:rPr lang="en-US" dirty="0"/>
              <a:t>        new Uri(</a:t>
            </a:r>
            <a:r>
              <a:rPr lang="en-US" dirty="0" err="1"/>
              <a:t>HttpContext.Current.Request.Url.GetLeftPart</a:t>
            </a:r>
            <a:r>
              <a:rPr lang="en-US" dirty="0"/>
              <a:t>(</a:t>
            </a:r>
            <a:r>
              <a:rPr lang="en-US" dirty="0" err="1"/>
              <a:t>UriPartial.Path</a:t>
            </a:r>
            <a:r>
              <a:rPr lang="en-US" dirty="0"/>
              <a:t>)), </a:t>
            </a:r>
          </a:p>
          <a:p>
            <a:pPr>
              <a:lnSpc>
                <a:spcPct val="120000"/>
              </a:lnSpc>
              <a:spcBef>
                <a:spcPts val="0"/>
              </a:spcBef>
            </a:pPr>
            <a:r>
              <a:rPr lang="en-US" dirty="0"/>
              <a:t>        credential,</a:t>
            </a:r>
          </a:p>
          <a:p>
            <a:pPr>
              <a:lnSpc>
                <a:spcPct val="120000"/>
              </a:lnSpc>
              <a:spcBef>
                <a:spcPts val="0"/>
              </a:spcBef>
            </a:pPr>
            <a:r>
              <a:rPr lang="en-US" dirty="0"/>
              <a:t>        </a:t>
            </a:r>
            <a:r>
              <a:rPr lang="en-US" dirty="0">
                <a:highlight>
                  <a:srgbClr val="FFFF00"/>
                </a:highlight>
              </a:rPr>
              <a:t>resourceId1</a:t>
            </a:r>
            <a:r>
              <a:rPr lang="en-US" dirty="0"/>
              <a:t>);</a:t>
            </a:r>
          </a:p>
          <a:p>
            <a:pPr>
              <a:lnSpc>
                <a:spcPct val="120000"/>
              </a:lnSpc>
              <a:spcBef>
                <a:spcPts val="0"/>
              </a:spcBef>
            </a:pPr>
            <a:r>
              <a:rPr lang="en-US" dirty="0"/>
              <a:t>    var </a:t>
            </a:r>
            <a:r>
              <a:rPr lang="en-US" dirty="0">
                <a:highlight>
                  <a:srgbClr val="FFFF00"/>
                </a:highlight>
              </a:rPr>
              <a:t>tokens2</a:t>
            </a:r>
            <a:r>
              <a:rPr lang="en-US" dirty="0"/>
              <a:t> = await </a:t>
            </a:r>
            <a:r>
              <a:rPr lang="en-US" dirty="0" err="1"/>
              <a:t>authContext.AcquireTokenSilentAsync</a:t>
            </a:r>
            <a:r>
              <a:rPr lang="en-US" dirty="0"/>
              <a:t>(</a:t>
            </a:r>
          </a:p>
          <a:p>
            <a:pPr>
              <a:lnSpc>
                <a:spcPct val="120000"/>
              </a:lnSpc>
              <a:spcBef>
                <a:spcPts val="0"/>
              </a:spcBef>
            </a:pPr>
            <a:r>
              <a:rPr lang="en-US" dirty="0"/>
              <a:t>        </a:t>
            </a:r>
            <a:r>
              <a:rPr lang="en-US" dirty="0">
                <a:highlight>
                  <a:srgbClr val="FFFF00"/>
                </a:highlight>
              </a:rPr>
              <a:t>resourceId2</a:t>
            </a:r>
            <a:r>
              <a:rPr lang="en-US" dirty="0"/>
              <a:t>,</a:t>
            </a:r>
          </a:p>
          <a:p>
            <a:pPr>
              <a:lnSpc>
                <a:spcPct val="120000"/>
              </a:lnSpc>
              <a:spcBef>
                <a:spcPts val="0"/>
              </a:spcBef>
            </a:pPr>
            <a:r>
              <a:rPr lang="en-US" dirty="0"/>
              <a:t>        credential,</a:t>
            </a:r>
          </a:p>
          <a:p>
            <a:pPr>
              <a:lnSpc>
                <a:spcPct val="120000"/>
              </a:lnSpc>
              <a:spcBef>
                <a:spcPts val="0"/>
              </a:spcBef>
            </a:pPr>
            <a:r>
              <a:rPr lang="en-US" dirty="0"/>
              <a:t>        </a:t>
            </a:r>
            <a:r>
              <a:rPr lang="en-US" dirty="0" err="1"/>
              <a:t>UserIdentifier.AnyUser</a:t>
            </a:r>
            <a:r>
              <a:rPr lang="en-US" dirty="0"/>
              <a:t>);</a:t>
            </a:r>
          </a:p>
          <a:p>
            <a:pPr>
              <a:lnSpc>
                <a:spcPct val="120000"/>
              </a:lnSpc>
              <a:spcBef>
                <a:spcPts val="0"/>
              </a:spcBef>
            </a:pPr>
            <a:r>
              <a:rPr lang="en-US" dirty="0"/>
              <a:t>}</a:t>
            </a:r>
          </a:p>
        </p:txBody>
      </p:sp>
    </p:spTree>
    <p:extLst>
      <p:ext uri="{BB962C8B-B14F-4D97-AF65-F5344CB8AC3E}">
        <p14:creationId xmlns:p14="http://schemas.microsoft.com/office/powerpoint/2010/main" val="168457191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C56301-333F-4454-9A4D-A1848F6FE732}"/>
              </a:ext>
            </a:extLst>
          </p:cNvPr>
          <p:cNvSpPr>
            <a:spLocks noGrp="1"/>
          </p:cNvSpPr>
          <p:nvPr>
            <p:ph type="title"/>
          </p:nvPr>
        </p:nvSpPr>
        <p:spPr/>
        <p:txBody>
          <a:bodyPr/>
          <a:lstStyle/>
          <a:p>
            <a:r>
              <a:rPr lang="en-US"/>
              <a:t>Debugging</a:t>
            </a:r>
            <a:endParaRPr lang="en-US" dirty="0"/>
          </a:p>
        </p:txBody>
      </p:sp>
      <p:sp>
        <p:nvSpPr>
          <p:cNvPr id="4" name="Text Placeholder 3">
            <a:extLst>
              <a:ext uri="{FF2B5EF4-FFF2-40B4-BE49-F238E27FC236}">
                <a16:creationId xmlns:a16="http://schemas.microsoft.com/office/drawing/2014/main" id="{9BF5797C-637B-4CDE-8D77-DE1EEBFDA98E}"/>
              </a:ext>
            </a:extLst>
          </p:cNvPr>
          <p:cNvSpPr>
            <a:spLocks noGrp="1"/>
          </p:cNvSpPr>
          <p:nvPr>
            <p:ph idx="1"/>
          </p:nvPr>
        </p:nvSpPr>
        <p:spPr/>
        <p:txBody>
          <a:bodyPr/>
          <a:lstStyle/>
          <a:p>
            <a:r>
              <a:rPr lang="en-US" dirty="0"/>
              <a:t>.NET</a:t>
            </a:r>
          </a:p>
          <a:p>
            <a:endParaRPr lang="en-US" dirty="0"/>
          </a:p>
          <a:p>
            <a:endParaRPr lang="en-US" dirty="0"/>
          </a:p>
          <a:p>
            <a:endParaRPr lang="en-US" dirty="0"/>
          </a:p>
          <a:p>
            <a:endParaRPr lang="en-US" dirty="0"/>
          </a:p>
          <a:p>
            <a:r>
              <a:rPr lang="en-US" dirty="0"/>
              <a:t>Fiddler or other tracing tools</a:t>
            </a:r>
          </a:p>
          <a:p>
            <a:endParaRPr lang="en-US" dirty="0"/>
          </a:p>
        </p:txBody>
      </p:sp>
      <p:sp>
        <p:nvSpPr>
          <p:cNvPr id="7" name="Rectangle 2">
            <a:extLst>
              <a:ext uri="{FF2B5EF4-FFF2-40B4-BE49-F238E27FC236}">
                <a16:creationId xmlns:a16="http://schemas.microsoft.com/office/drawing/2014/main" id="{43EF23C0-253B-4674-8B6C-08845512B8B1}"/>
              </a:ext>
            </a:extLst>
          </p:cNvPr>
          <p:cNvSpPr>
            <a:spLocks noChangeArrowheads="1"/>
          </p:cNvSpPr>
          <p:nvPr/>
        </p:nvSpPr>
        <p:spPr bwMode="auto">
          <a:xfrm>
            <a:off x="768152" y="2054779"/>
            <a:ext cx="9483196" cy="1292662"/>
          </a:xfrm>
          <a:prstGeom prst="rect">
            <a:avLst/>
          </a:prstGeom>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5">
              <a:shade val="50000"/>
            </a:schemeClr>
          </a:lnRef>
          <a:fillRef idx="1">
            <a:schemeClr val="accent5"/>
          </a:fillRef>
          <a:effectRef idx="0">
            <a:schemeClr val="accent5"/>
          </a:effectRef>
          <a:fontRef idx="minor">
            <a:schemeClr val="lt1"/>
          </a:fontRef>
        </p:style>
        <p:txBody>
          <a:bodyPr vert="horz" wrap="square" lIns="0" tIns="0" rIns="0" bIns="0" numCol="1" anchor="ctr" anchorCtr="0" compatLnSpc="1">
            <a:prstTxWarp prst="textNoShape">
              <a:avLst/>
            </a:prstTxWarp>
            <a:spAutoFit/>
          </a:bodyPr>
          <a:lstStyle/>
          <a:p>
            <a:pPr defTabSz="914225" eaLnBrk="0" fontAlgn="base" hangingPunct="0">
              <a:spcBef>
                <a:spcPct val="0"/>
              </a:spcBef>
              <a:spcAft>
                <a:spcPct val="0"/>
              </a:spcAft>
            </a:pPr>
            <a:endParaRPr lang="en-US" altLang="en-US" sz="1600" dirty="0">
              <a:solidFill>
                <a:schemeClr val="bg1"/>
              </a:solidFill>
              <a:latin typeface="Consolas" panose="020B0609020204030204" pitchFamily="49" charset="0"/>
              <a:cs typeface="Courier New" panose="02070309020205020404" pitchFamily="49" charset="0"/>
            </a:endParaRPr>
          </a:p>
          <a:p>
            <a:pPr defTabSz="914225" eaLnBrk="0" fontAlgn="base" hangingPunct="0">
              <a:spcBef>
                <a:spcPct val="0"/>
              </a:spcBef>
              <a:spcAft>
                <a:spcPct val="0"/>
              </a:spcAft>
            </a:pPr>
            <a:r>
              <a:rPr lang="en-US" altLang="en-US" sz="1600" dirty="0">
                <a:solidFill>
                  <a:schemeClr val="bg1"/>
                </a:solidFill>
                <a:latin typeface="Consolas" panose="020B0609020204030204" pitchFamily="49" charset="0"/>
                <a:cs typeface="Courier New" panose="02070309020205020404" pitchFamily="49" charset="0"/>
              </a:rPr>
              <a:t>   </a:t>
            </a:r>
            <a:r>
              <a:rPr lang="en-US" altLang="en-US" sz="1600" dirty="0" err="1">
                <a:solidFill>
                  <a:schemeClr val="bg1"/>
                </a:solidFill>
                <a:latin typeface="Consolas" panose="020B0609020204030204" pitchFamily="49" charset="0"/>
                <a:cs typeface="Courier New" panose="02070309020205020404" pitchFamily="49" charset="0"/>
              </a:rPr>
              <a:t>Trace.Listeners.Add</a:t>
            </a:r>
            <a:r>
              <a:rPr lang="en-US" altLang="en-US" sz="1600" dirty="0">
                <a:solidFill>
                  <a:schemeClr val="bg1"/>
                </a:solidFill>
                <a:latin typeface="Consolas" panose="020B0609020204030204" pitchFamily="49" charset="0"/>
                <a:cs typeface="Courier New" panose="02070309020205020404" pitchFamily="49" charset="0"/>
              </a:rPr>
              <a:t>(new </a:t>
            </a:r>
            <a:r>
              <a:rPr lang="en-US" altLang="en-US" sz="1600" dirty="0" err="1">
                <a:solidFill>
                  <a:schemeClr val="bg1"/>
                </a:solidFill>
                <a:latin typeface="Consolas" panose="020B0609020204030204" pitchFamily="49" charset="0"/>
                <a:cs typeface="Courier New" panose="02070309020205020404" pitchFamily="49" charset="0"/>
              </a:rPr>
              <a:t>ConsoleTraceListener</a:t>
            </a:r>
            <a:r>
              <a:rPr lang="en-US" altLang="en-US" sz="1600" dirty="0">
                <a:solidFill>
                  <a:schemeClr val="bg1"/>
                </a:solidFill>
                <a:latin typeface="Consolas" panose="020B0609020204030204" pitchFamily="49" charset="0"/>
                <a:cs typeface="Courier New" panose="02070309020205020404" pitchFamily="49" charset="0"/>
              </a:rPr>
              <a:t>()); </a:t>
            </a:r>
          </a:p>
          <a:p>
            <a:pPr defTabSz="914225" eaLnBrk="0" fontAlgn="base" hangingPunct="0">
              <a:spcBef>
                <a:spcPct val="0"/>
              </a:spcBef>
              <a:spcAft>
                <a:spcPct val="0"/>
              </a:spcAft>
            </a:pPr>
            <a:r>
              <a:rPr lang="en-US" altLang="en-US" sz="1600" dirty="0">
                <a:solidFill>
                  <a:schemeClr val="bg1"/>
                </a:solidFill>
                <a:latin typeface="Consolas" panose="020B0609020204030204" pitchFamily="49" charset="0"/>
                <a:cs typeface="Courier New" panose="02070309020205020404" pitchFamily="49" charset="0"/>
              </a:rPr>
              <a:t>   </a:t>
            </a:r>
            <a:r>
              <a:rPr lang="en-US" altLang="en-US" sz="1600" dirty="0" err="1">
                <a:solidFill>
                  <a:schemeClr val="tx1"/>
                </a:solidFill>
                <a:highlight>
                  <a:srgbClr val="FFFF00"/>
                </a:highlight>
                <a:latin typeface="Consolas" panose="020B0609020204030204" pitchFamily="49" charset="0"/>
                <a:cs typeface="Courier New" panose="02070309020205020404" pitchFamily="49" charset="0"/>
              </a:rPr>
              <a:t>AdalTrace</a:t>
            </a:r>
            <a:r>
              <a:rPr lang="en-US" altLang="en-US" sz="1600" dirty="0" err="1">
                <a:solidFill>
                  <a:schemeClr val="bg1"/>
                </a:solidFill>
                <a:latin typeface="Consolas" panose="020B0609020204030204" pitchFamily="49" charset="0"/>
                <a:cs typeface="Courier New" panose="02070309020205020404" pitchFamily="49" charset="0"/>
              </a:rPr>
              <a:t>.LegacyTraceSwitch.Level</a:t>
            </a:r>
            <a:r>
              <a:rPr lang="en-US" altLang="en-US" sz="1600" dirty="0">
                <a:solidFill>
                  <a:schemeClr val="bg1"/>
                </a:solidFill>
                <a:latin typeface="Consolas" panose="020B0609020204030204" pitchFamily="49" charset="0"/>
                <a:cs typeface="Courier New" panose="02070309020205020404" pitchFamily="49" charset="0"/>
              </a:rPr>
              <a:t> = </a:t>
            </a:r>
            <a:r>
              <a:rPr lang="en-US" altLang="en-US" sz="1600" dirty="0" err="1">
                <a:solidFill>
                  <a:schemeClr val="bg1"/>
                </a:solidFill>
                <a:latin typeface="Consolas" panose="020B0609020204030204" pitchFamily="49" charset="0"/>
                <a:cs typeface="Courier New" panose="02070309020205020404" pitchFamily="49" charset="0"/>
              </a:rPr>
              <a:t>TraceLevel.Info</a:t>
            </a:r>
            <a:r>
              <a:rPr lang="en-US" altLang="en-US" sz="1600" dirty="0">
                <a:solidFill>
                  <a:schemeClr val="bg1"/>
                </a:solidFill>
                <a:latin typeface="Consolas" panose="020B0609020204030204" pitchFamily="49" charset="0"/>
                <a:cs typeface="Courier New" panose="02070309020205020404" pitchFamily="49" charset="0"/>
              </a:rPr>
              <a:t>;</a:t>
            </a:r>
          </a:p>
          <a:p>
            <a:pPr defTabSz="914225" eaLnBrk="0" fontAlgn="base" hangingPunct="0">
              <a:spcBef>
                <a:spcPct val="0"/>
              </a:spcBef>
              <a:spcAft>
                <a:spcPct val="0"/>
              </a:spcAft>
            </a:pPr>
            <a:endParaRPr lang="en-US" altLang="en-US" sz="3600" dirty="0">
              <a:solidFill>
                <a:schemeClr val="bg1"/>
              </a:solidFill>
              <a:latin typeface="Consolas" panose="020B0609020204030204" pitchFamily="49" charset="0"/>
            </a:endParaRPr>
          </a:p>
        </p:txBody>
      </p:sp>
      <p:sp>
        <p:nvSpPr>
          <p:cNvPr id="11" name="Rectangle 5">
            <a:extLst>
              <a:ext uri="{FF2B5EF4-FFF2-40B4-BE49-F238E27FC236}">
                <a16:creationId xmlns:a16="http://schemas.microsoft.com/office/drawing/2014/main" id="{CCB9BAA1-B1B2-4B07-9C41-93699C7F83D7}"/>
              </a:ext>
            </a:extLst>
          </p:cNvPr>
          <p:cNvSpPr>
            <a:spLocks noChangeArrowheads="1"/>
          </p:cNvSpPr>
          <p:nvPr/>
        </p:nvSpPr>
        <p:spPr bwMode="auto">
          <a:xfrm>
            <a:off x="768152" y="3591415"/>
            <a:ext cx="9483196" cy="1538883"/>
          </a:xfrm>
          <a:prstGeom prst="rect">
            <a:avLst/>
          </a:prstGeom>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5">
              <a:shade val="50000"/>
            </a:schemeClr>
          </a:lnRef>
          <a:fillRef idx="1">
            <a:schemeClr val="accent5"/>
          </a:fillRef>
          <a:effectRef idx="0">
            <a:schemeClr val="accent5"/>
          </a:effectRef>
          <a:fontRef idx="minor">
            <a:schemeClr val="lt1"/>
          </a:fontRef>
        </p:style>
        <p:txBody>
          <a:bodyPr vert="horz" wrap="square" lIns="0" tIns="0" rIns="0" bIns="0" numCol="1" anchor="ctr" anchorCtr="0" compatLnSpc="1">
            <a:prstTxWarp prst="textNoShape">
              <a:avLst/>
            </a:prstTxWarp>
            <a:spAutoFit/>
          </a:bodyPr>
          <a:lstStyle/>
          <a:p>
            <a:pPr defTabSz="914225" eaLnBrk="0" fontAlgn="base" hangingPunct="0">
              <a:spcBef>
                <a:spcPct val="0"/>
              </a:spcBef>
              <a:spcAft>
                <a:spcPct val="0"/>
              </a:spcAft>
            </a:pPr>
            <a:endParaRPr lang="en-US" altLang="en-US" sz="1600" dirty="0">
              <a:solidFill>
                <a:schemeClr val="bg1"/>
              </a:solidFill>
              <a:latin typeface="Consolas" panose="020B0609020204030204" pitchFamily="49" charset="0"/>
              <a:cs typeface="Courier New" panose="02070309020205020404" pitchFamily="49" charset="0"/>
            </a:endParaRPr>
          </a:p>
          <a:p>
            <a:pPr defTabSz="914225" eaLnBrk="0" fontAlgn="base" hangingPunct="0">
              <a:spcBef>
                <a:spcPct val="0"/>
              </a:spcBef>
              <a:spcAft>
                <a:spcPct val="0"/>
              </a:spcAft>
            </a:pPr>
            <a:r>
              <a:rPr lang="en-US" altLang="en-US" sz="1600" dirty="0">
                <a:solidFill>
                  <a:schemeClr val="bg1"/>
                </a:solidFill>
                <a:latin typeface="Consolas" panose="020B0609020204030204" pitchFamily="49" charset="0"/>
                <a:cs typeface="Courier New" panose="02070309020205020404" pitchFamily="49" charset="0"/>
              </a:rPr>
              <a:t>   Stream </a:t>
            </a:r>
            <a:r>
              <a:rPr lang="en-US" altLang="en-US" sz="1600" dirty="0" err="1">
                <a:solidFill>
                  <a:schemeClr val="bg1"/>
                </a:solidFill>
                <a:latin typeface="Consolas" panose="020B0609020204030204" pitchFamily="49" charset="0"/>
                <a:cs typeface="Courier New" panose="02070309020205020404" pitchFamily="49" charset="0"/>
              </a:rPr>
              <a:t>logFile</a:t>
            </a:r>
            <a:r>
              <a:rPr lang="en-US" altLang="en-US" sz="1600" dirty="0">
                <a:solidFill>
                  <a:schemeClr val="bg1"/>
                </a:solidFill>
                <a:latin typeface="Consolas" panose="020B0609020204030204" pitchFamily="49" charset="0"/>
                <a:cs typeface="Courier New" panose="02070309020205020404" pitchFamily="49" charset="0"/>
              </a:rPr>
              <a:t> = </a:t>
            </a:r>
            <a:r>
              <a:rPr lang="en-US" altLang="en-US" sz="1600" dirty="0" err="1">
                <a:solidFill>
                  <a:schemeClr val="bg1"/>
                </a:solidFill>
                <a:latin typeface="Consolas" panose="020B0609020204030204" pitchFamily="49" charset="0"/>
                <a:cs typeface="Courier New" panose="02070309020205020404" pitchFamily="49" charset="0"/>
              </a:rPr>
              <a:t>File.Create</a:t>
            </a:r>
            <a:r>
              <a:rPr lang="en-US" altLang="en-US" sz="1600" dirty="0">
                <a:solidFill>
                  <a:schemeClr val="bg1"/>
                </a:solidFill>
                <a:latin typeface="Consolas" panose="020B0609020204030204" pitchFamily="49" charset="0"/>
                <a:cs typeface="Courier New" panose="02070309020205020404" pitchFamily="49" charset="0"/>
              </a:rPr>
              <a:t>("logFile.txt"); </a:t>
            </a:r>
          </a:p>
          <a:p>
            <a:pPr defTabSz="914225" eaLnBrk="0" fontAlgn="base" hangingPunct="0">
              <a:spcBef>
                <a:spcPct val="0"/>
              </a:spcBef>
              <a:spcAft>
                <a:spcPct val="0"/>
              </a:spcAft>
            </a:pPr>
            <a:r>
              <a:rPr lang="en-US" altLang="en-US" sz="1600" dirty="0">
                <a:solidFill>
                  <a:schemeClr val="bg1"/>
                </a:solidFill>
                <a:latin typeface="Consolas" panose="020B0609020204030204" pitchFamily="49" charset="0"/>
                <a:cs typeface="Courier New" panose="02070309020205020404" pitchFamily="49" charset="0"/>
              </a:rPr>
              <a:t>   </a:t>
            </a:r>
            <a:r>
              <a:rPr lang="en-US" altLang="en-US" sz="1600" dirty="0" err="1">
                <a:solidFill>
                  <a:schemeClr val="bg1"/>
                </a:solidFill>
                <a:latin typeface="Consolas" panose="020B0609020204030204" pitchFamily="49" charset="0"/>
                <a:cs typeface="Courier New" panose="02070309020205020404" pitchFamily="49" charset="0"/>
              </a:rPr>
              <a:t>AdalTrace.TraceSource.Listeners.Add</a:t>
            </a:r>
            <a:r>
              <a:rPr lang="en-US" altLang="en-US" sz="1600" dirty="0">
                <a:solidFill>
                  <a:schemeClr val="bg1"/>
                </a:solidFill>
                <a:latin typeface="Consolas" panose="020B0609020204030204" pitchFamily="49" charset="0"/>
                <a:cs typeface="Courier New" panose="02070309020205020404" pitchFamily="49" charset="0"/>
              </a:rPr>
              <a:t>(new </a:t>
            </a:r>
            <a:r>
              <a:rPr lang="en-US" altLang="en-US" sz="1600" dirty="0" err="1">
                <a:solidFill>
                  <a:schemeClr val="bg1"/>
                </a:solidFill>
                <a:latin typeface="Consolas" panose="020B0609020204030204" pitchFamily="49" charset="0"/>
                <a:cs typeface="Courier New" panose="02070309020205020404" pitchFamily="49" charset="0"/>
              </a:rPr>
              <a:t>TextWriterTraceListener</a:t>
            </a:r>
            <a:r>
              <a:rPr lang="en-US" altLang="en-US" sz="1600" dirty="0">
                <a:solidFill>
                  <a:schemeClr val="bg1"/>
                </a:solidFill>
                <a:latin typeface="Consolas" panose="020B0609020204030204" pitchFamily="49" charset="0"/>
                <a:cs typeface="Courier New" panose="02070309020205020404" pitchFamily="49" charset="0"/>
              </a:rPr>
              <a:t>(</a:t>
            </a:r>
            <a:r>
              <a:rPr lang="en-US" altLang="en-US" sz="1600" dirty="0" err="1">
                <a:solidFill>
                  <a:schemeClr val="bg1"/>
                </a:solidFill>
                <a:latin typeface="Consolas" panose="020B0609020204030204" pitchFamily="49" charset="0"/>
                <a:cs typeface="Courier New" panose="02070309020205020404" pitchFamily="49" charset="0"/>
              </a:rPr>
              <a:t>logFile</a:t>
            </a:r>
            <a:r>
              <a:rPr lang="en-US" altLang="en-US" sz="1600" dirty="0">
                <a:solidFill>
                  <a:schemeClr val="bg1"/>
                </a:solidFill>
                <a:latin typeface="Consolas" panose="020B0609020204030204" pitchFamily="49" charset="0"/>
                <a:cs typeface="Courier New" panose="02070309020205020404" pitchFamily="49" charset="0"/>
              </a:rPr>
              <a:t>)); </a:t>
            </a:r>
          </a:p>
          <a:p>
            <a:pPr defTabSz="914225" eaLnBrk="0" fontAlgn="base" hangingPunct="0">
              <a:spcBef>
                <a:spcPct val="0"/>
              </a:spcBef>
              <a:spcAft>
                <a:spcPct val="0"/>
              </a:spcAft>
            </a:pPr>
            <a:r>
              <a:rPr lang="en-US" altLang="en-US" sz="1600" dirty="0">
                <a:solidFill>
                  <a:schemeClr val="bg1"/>
                </a:solidFill>
                <a:latin typeface="Consolas" panose="020B0609020204030204" pitchFamily="49" charset="0"/>
                <a:cs typeface="Courier New" panose="02070309020205020404" pitchFamily="49" charset="0"/>
              </a:rPr>
              <a:t>   </a:t>
            </a:r>
            <a:r>
              <a:rPr lang="en-US" altLang="en-US" sz="1600" dirty="0" err="1">
                <a:solidFill>
                  <a:schemeClr val="bg1"/>
                </a:solidFill>
                <a:latin typeface="Consolas" panose="020B0609020204030204" pitchFamily="49" charset="0"/>
                <a:cs typeface="Courier New" panose="02070309020205020404" pitchFamily="49" charset="0"/>
              </a:rPr>
              <a:t>AdalTrace.TraceSource.Switch.Level</a:t>
            </a:r>
            <a:r>
              <a:rPr lang="en-US" altLang="en-US" sz="1600" dirty="0">
                <a:solidFill>
                  <a:schemeClr val="bg1"/>
                </a:solidFill>
                <a:latin typeface="Consolas" panose="020B0609020204030204" pitchFamily="49" charset="0"/>
                <a:cs typeface="Courier New" panose="02070309020205020404" pitchFamily="49" charset="0"/>
              </a:rPr>
              <a:t> = </a:t>
            </a:r>
            <a:r>
              <a:rPr lang="en-US" altLang="en-US" sz="1600" dirty="0" err="1">
                <a:solidFill>
                  <a:schemeClr val="bg1"/>
                </a:solidFill>
                <a:latin typeface="Consolas" panose="020B0609020204030204" pitchFamily="49" charset="0"/>
                <a:cs typeface="Courier New" panose="02070309020205020404" pitchFamily="49" charset="0"/>
              </a:rPr>
              <a:t>SourceLevels.Information</a:t>
            </a:r>
            <a:endParaRPr lang="en-US" altLang="en-US" sz="1600" dirty="0">
              <a:solidFill>
                <a:schemeClr val="bg1"/>
              </a:solidFill>
              <a:latin typeface="Consolas" panose="020B0609020204030204" pitchFamily="49" charset="0"/>
              <a:cs typeface="Courier New" panose="02070309020205020404" pitchFamily="49" charset="0"/>
            </a:endParaRPr>
          </a:p>
          <a:p>
            <a:pPr defTabSz="914225" eaLnBrk="0" fontAlgn="base" hangingPunct="0">
              <a:spcBef>
                <a:spcPct val="0"/>
              </a:spcBef>
              <a:spcAft>
                <a:spcPct val="0"/>
              </a:spcAft>
            </a:pPr>
            <a:endParaRPr lang="en-US" altLang="en-US" sz="3600" dirty="0">
              <a:solidFill>
                <a:schemeClr val="bg1"/>
              </a:solidFill>
              <a:latin typeface="Consolas" panose="020B0609020204030204" pitchFamily="49" charset="0"/>
            </a:endParaRPr>
          </a:p>
        </p:txBody>
      </p:sp>
    </p:spTree>
    <p:extLst>
      <p:ext uri="{BB962C8B-B14F-4D97-AF65-F5344CB8AC3E}">
        <p14:creationId xmlns:p14="http://schemas.microsoft.com/office/powerpoint/2010/main" val="103198146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86ADD507-1856-4CEB-AE60-2674F26ED3E9}"/>
              </a:ext>
            </a:extLst>
          </p:cNvPr>
          <p:cNvSpPr>
            <a:spLocks noGrp="1"/>
          </p:cNvSpPr>
          <p:nvPr>
            <p:ph type="body" sz="quarter" idx="11"/>
          </p:nvPr>
        </p:nvSpPr>
        <p:spPr/>
        <p:txBody>
          <a:bodyPr/>
          <a:lstStyle/>
          <a:p>
            <a:endParaRPr lang="nl-NL"/>
          </a:p>
        </p:txBody>
      </p:sp>
      <p:sp>
        <p:nvSpPr>
          <p:cNvPr id="5" name="Text Placeholder 4">
            <a:extLst>
              <a:ext uri="{FF2B5EF4-FFF2-40B4-BE49-F238E27FC236}">
                <a16:creationId xmlns:a16="http://schemas.microsoft.com/office/drawing/2014/main" id="{FED5D1EA-F8DF-4DD5-8CC1-AC053BF63A85}"/>
              </a:ext>
            </a:extLst>
          </p:cNvPr>
          <p:cNvSpPr>
            <a:spLocks noGrp="1"/>
          </p:cNvSpPr>
          <p:nvPr>
            <p:ph type="body" sz="quarter" idx="12"/>
          </p:nvPr>
        </p:nvSpPr>
        <p:spPr/>
        <p:txBody>
          <a:bodyPr/>
          <a:lstStyle/>
          <a:p>
            <a:r>
              <a:rPr lang="en-US" dirty="0" err="1"/>
              <a:t>ADALConsole</a:t>
            </a:r>
            <a:endParaRPr lang="nl-NL" dirty="0"/>
          </a:p>
        </p:txBody>
      </p:sp>
    </p:spTree>
    <p:extLst>
      <p:ext uri="{BB962C8B-B14F-4D97-AF65-F5344CB8AC3E}">
        <p14:creationId xmlns:p14="http://schemas.microsoft.com/office/powerpoint/2010/main" val="146951715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7CA0D71D-8011-4B97-8ACC-29A0FC460953}"/>
              </a:ext>
            </a:extLst>
          </p:cNvPr>
          <p:cNvSpPr>
            <a:spLocks noGrp="1"/>
          </p:cNvSpPr>
          <p:nvPr>
            <p:ph idx="10"/>
          </p:nvPr>
        </p:nvSpPr>
        <p:spPr/>
        <p:txBody>
          <a:bodyPr>
            <a:normAutofit/>
          </a:bodyPr>
          <a:lstStyle/>
          <a:p>
            <a:r>
              <a:rPr lang="en-US" dirty="0"/>
              <a:t>Introduced ADAL as a library to handle Authentication</a:t>
            </a:r>
          </a:p>
          <a:p>
            <a:r>
              <a:rPr lang="en-US" dirty="0"/>
              <a:t>Explored the </a:t>
            </a:r>
            <a:r>
              <a:rPr lang="en-US" dirty="0" err="1"/>
              <a:t>AuthenticationContext</a:t>
            </a:r>
            <a:r>
              <a:rPr lang="en-US" dirty="0"/>
              <a:t> class</a:t>
            </a:r>
          </a:p>
          <a:p>
            <a:r>
              <a:rPr lang="en-US" dirty="0"/>
              <a:t>Explained the different method details</a:t>
            </a:r>
          </a:p>
          <a:p>
            <a:r>
              <a:rPr lang="en-US" dirty="0"/>
              <a:t>Learned to use the Token Cache</a:t>
            </a:r>
            <a:endParaRPr lang="nl-NL" dirty="0"/>
          </a:p>
          <a:p>
            <a:r>
              <a:rPr lang="en-US" dirty="0"/>
              <a:t>Introduced and explained ADAL.JS for Single-Page Applications</a:t>
            </a:r>
            <a:endParaRPr lang="nl-NL" dirty="0"/>
          </a:p>
          <a:p>
            <a:r>
              <a:rPr lang="en-US" dirty="0"/>
              <a:t>Learned about the difference between ADAL and the new MSAL</a:t>
            </a:r>
            <a:endParaRPr lang="nl-NL" dirty="0"/>
          </a:p>
        </p:txBody>
      </p:sp>
    </p:spTree>
    <p:extLst>
      <p:ext uri="{BB962C8B-B14F-4D97-AF65-F5344CB8AC3E}">
        <p14:creationId xmlns:p14="http://schemas.microsoft.com/office/powerpoint/2010/main" val="390615498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7254468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F2C68D3-125E-4BB5-ADD8-7D51DA6C4E44}"/>
              </a:ext>
            </a:extLst>
          </p:cNvPr>
          <p:cNvSpPr>
            <a:spLocks noGrp="1"/>
          </p:cNvSpPr>
          <p:nvPr>
            <p:ph type="title"/>
          </p:nvPr>
        </p:nvSpPr>
        <p:spPr/>
        <p:txBody>
          <a:bodyPr/>
          <a:lstStyle/>
          <a:p>
            <a:r>
              <a:rPr lang="en-US" dirty="0"/>
              <a:t>ADAL and MSAL</a:t>
            </a:r>
            <a:endParaRPr lang="nl-NL" dirty="0"/>
          </a:p>
        </p:txBody>
      </p:sp>
      <p:sp>
        <p:nvSpPr>
          <p:cNvPr id="5" name="Text Placeholder 4">
            <a:extLst>
              <a:ext uri="{FF2B5EF4-FFF2-40B4-BE49-F238E27FC236}">
                <a16:creationId xmlns:a16="http://schemas.microsoft.com/office/drawing/2014/main" id="{8E1A9084-E529-4C43-9B13-AC69DDBDF090}"/>
              </a:ext>
            </a:extLst>
          </p:cNvPr>
          <p:cNvSpPr>
            <a:spLocks noGrp="1"/>
          </p:cNvSpPr>
          <p:nvPr>
            <p:ph type="body" sz="quarter" idx="14"/>
          </p:nvPr>
        </p:nvSpPr>
        <p:spPr/>
        <p:txBody>
          <a:bodyPr/>
          <a:lstStyle/>
          <a:p>
            <a:r>
              <a:rPr lang="en-US" dirty="0"/>
              <a:t>Purpose</a:t>
            </a:r>
            <a:endParaRPr lang="nl-NL" dirty="0"/>
          </a:p>
        </p:txBody>
      </p:sp>
    </p:spTree>
    <p:extLst>
      <p:ext uri="{BB962C8B-B14F-4D97-AF65-F5344CB8AC3E}">
        <p14:creationId xmlns:p14="http://schemas.microsoft.com/office/powerpoint/2010/main" val="38141291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E723D999-AB9B-4289-B089-7CDC5B356D48}"/>
              </a:ext>
            </a:extLst>
          </p:cNvPr>
          <p:cNvSpPr>
            <a:spLocks noGrp="1"/>
          </p:cNvSpPr>
          <p:nvPr>
            <p:ph idx="10"/>
          </p:nvPr>
        </p:nvSpPr>
        <p:spPr/>
        <p:txBody>
          <a:bodyPr/>
          <a:lstStyle/>
          <a:p>
            <a:r>
              <a:rPr lang="en-US" dirty="0"/>
              <a:t>Understand the purpose of ADAL and MSAL toolkits…</a:t>
            </a:r>
          </a:p>
          <a:p>
            <a:r>
              <a:rPr lang="en-US" dirty="0"/>
              <a:t>…and differences between</a:t>
            </a:r>
          </a:p>
          <a:p>
            <a:endParaRPr lang="en-US" dirty="0"/>
          </a:p>
          <a:p>
            <a:pPr marL="0" indent="0">
              <a:buNone/>
            </a:pPr>
            <a:endParaRPr lang="nl-NL" dirty="0"/>
          </a:p>
        </p:txBody>
      </p:sp>
    </p:spTree>
    <p:extLst>
      <p:ext uri="{BB962C8B-B14F-4D97-AF65-F5344CB8AC3E}">
        <p14:creationId xmlns:p14="http://schemas.microsoft.com/office/powerpoint/2010/main" val="33893426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Developer Tools</a:t>
            </a:r>
          </a:p>
        </p:txBody>
      </p:sp>
      <p:sp>
        <p:nvSpPr>
          <p:cNvPr id="5" name="Freeform 5"/>
          <p:cNvSpPr/>
          <p:nvPr/>
        </p:nvSpPr>
        <p:spPr bwMode="auto">
          <a:xfrm flipH="1">
            <a:off x="1705302" y="1445189"/>
            <a:ext cx="564059" cy="717559"/>
          </a:xfrm>
          <a:custGeom>
            <a:avLst/>
            <a:gdLst>
              <a:gd name="connsiteX0" fmla="*/ 993982 w 1938076"/>
              <a:gd name="connsiteY0" fmla="*/ 706921 h 3503500"/>
              <a:gd name="connsiteX1" fmla="*/ 1086674 w 1938076"/>
              <a:gd name="connsiteY1" fmla="*/ 727483 h 3503500"/>
              <a:gd name="connsiteX2" fmla="*/ 1094101 w 1938076"/>
              <a:gd name="connsiteY2" fmla="*/ 732985 h 3503500"/>
              <a:gd name="connsiteX3" fmla="*/ 1160279 w 1938076"/>
              <a:gd name="connsiteY3" fmla="*/ 756535 h 3503500"/>
              <a:gd name="connsiteX4" fmla="*/ 1840549 w 1938076"/>
              <a:gd name="connsiteY4" fmla="*/ 1149289 h 3503500"/>
              <a:gd name="connsiteX5" fmla="*/ 1917119 w 1938076"/>
              <a:gd name="connsiteY5" fmla="*/ 1389312 h 3503500"/>
              <a:gd name="connsiteX6" fmla="*/ 1670967 w 1938076"/>
              <a:gd name="connsiteY6" fmla="*/ 1443012 h 3503500"/>
              <a:gd name="connsiteX7" fmla="*/ 1232107 w 1938076"/>
              <a:gd name="connsiteY7" fmla="*/ 1189637 h 3503500"/>
              <a:gd name="connsiteX8" fmla="*/ 1232107 w 1938076"/>
              <a:gd name="connsiteY8" fmla="*/ 2071559 h 3503500"/>
              <a:gd name="connsiteX9" fmla="*/ 1227350 w 1938076"/>
              <a:gd name="connsiteY9" fmla="*/ 2123404 h 3503500"/>
              <a:gd name="connsiteX10" fmla="*/ 1232751 w 1938076"/>
              <a:gd name="connsiteY10" fmla="*/ 2127041 h 3503500"/>
              <a:gd name="connsiteX11" fmla="*/ 1296572 w 1938076"/>
              <a:gd name="connsiteY11" fmla="*/ 2207782 h 3503500"/>
              <a:gd name="connsiteX12" fmla="*/ 1848074 w 1938076"/>
              <a:gd name="connsiteY12" fmla="*/ 3163012 h 3503500"/>
              <a:gd name="connsiteX13" fmla="*/ 1814681 w 1938076"/>
              <a:gd name="connsiteY13" fmla="*/ 3484401 h 3503500"/>
              <a:gd name="connsiteX14" fmla="*/ 1519652 w 1938076"/>
              <a:gd name="connsiteY14" fmla="*/ 3352626 h 3503500"/>
              <a:gd name="connsiteX15" fmla="*/ 982472 w 1938076"/>
              <a:gd name="connsiteY15" fmla="*/ 2422203 h 3503500"/>
              <a:gd name="connsiteX16" fmla="*/ 445292 w 1938076"/>
              <a:gd name="connsiteY16" fmla="*/ 3352626 h 3503500"/>
              <a:gd name="connsiteX17" fmla="*/ 150263 w 1938076"/>
              <a:gd name="connsiteY17" fmla="*/ 3484402 h 3503500"/>
              <a:gd name="connsiteX18" fmla="*/ 116869 w 1938076"/>
              <a:gd name="connsiteY18" fmla="*/ 3163011 h 3503500"/>
              <a:gd name="connsiteX19" fmla="*/ 668372 w 1938076"/>
              <a:gd name="connsiteY19" fmla="*/ 2207783 h 3503500"/>
              <a:gd name="connsiteX20" fmla="*/ 714653 w 1938076"/>
              <a:gd name="connsiteY20" fmla="*/ 2144671 h 3503500"/>
              <a:gd name="connsiteX21" fmla="*/ 759050 w 1938076"/>
              <a:gd name="connsiteY21" fmla="*/ 2106359 h 3503500"/>
              <a:gd name="connsiteX22" fmla="*/ 755857 w 1938076"/>
              <a:gd name="connsiteY22" fmla="*/ 2071559 h 3503500"/>
              <a:gd name="connsiteX23" fmla="*/ 755857 w 1938076"/>
              <a:gd name="connsiteY23" fmla="*/ 1160834 h 3503500"/>
              <a:gd name="connsiteX24" fmla="*/ 267109 w 1938076"/>
              <a:gd name="connsiteY24" fmla="*/ 1443012 h 3503500"/>
              <a:gd name="connsiteX25" fmla="*/ 20957 w 1938076"/>
              <a:gd name="connsiteY25" fmla="*/ 1389312 h 3503500"/>
              <a:gd name="connsiteX26" fmla="*/ 97527 w 1938076"/>
              <a:gd name="connsiteY26" fmla="*/ 1149289 h 3503500"/>
              <a:gd name="connsiteX27" fmla="*/ 777797 w 1938076"/>
              <a:gd name="connsiteY27" fmla="*/ 756535 h 3503500"/>
              <a:gd name="connsiteX28" fmla="*/ 847265 w 1938076"/>
              <a:gd name="connsiteY28" fmla="*/ 731815 h 3503500"/>
              <a:gd name="connsiteX29" fmla="*/ 893762 w 1938076"/>
              <a:gd name="connsiteY29" fmla="*/ 733060 h 3503500"/>
              <a:gd name="connsiteX30" fmla="*/ 901290 w 1938076"/>
              <a:gd name="connsiteY30" fmla="*/ 727483 h 3503500"/>
              <a:gd name="connsiteX31" fmla="*/ 993982 w 1938076"/>
              <a:gd name="connsiteY31" fmla="*/ 706921 h 3503500"/>
              <a:gd name="connsiteX32" fmla="*/ 993981 w 1938076"/>
              <a:gd name="connsiteY32" fmla="*/ 0 h 3503500"/>
              <a:gd name="connsiteX33" fmla="*/ 1336881 w 1938076"/>
              <a:gd name="connsiteY33" fmla="*/ 342900 h 3503500"/>
              <a:gd name="connsiteX34" fmla="*/ 993981 w 1938076"/>
              <a:gd name="connsiteY34" fmla="*/ 685800 h 3503500"/>
              <a:gd name="connsiteX35" fmla="*/ 651081 w 1938076"/>
              <a:gd name="connsiteY35" fmla="*/ 342900 h 3503500"/>
              <a:gd name="connsiteX36" fmla="*/ 993981 w 1938076"/>
              <a:gd name="connsiteY36" fmla="*/ 0 h 350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938076" h="3503500">
                <a:moveTo>
                  <a:pt x="993982" y="706921"/>
                </a:moveTo>
                <a:cubicBezTo>
                  <a:pt x="1026862" y="706921"/>
                  <a:pt x="1058185" y="714243"/>
                  <a:pt x="1086674" y="727483"/>
                </a:cubicBezTo>
                <a:lnTo>
                  <a:pt x="1094101" y="732985"/>
                </a:lnTo>
                <a:lnTo>
                  <a:pt x="1160279" y="756535"/>
                </a:lnTo>
                <a:lnTo>
                  <a:pt x="1840549" y="1149289"/>
                </a:lnTo>
                <a:cubicBezTo>
                  <a:pt x="1929657" y="1200736"/>
                  <a:pt x="1963949" y="1308199"/>
                  <a:pt x="1917119" y="1389312"/>
                </a:cubicBezTo>
                <a:cubicBezTo>
                  <a:pt x="1870287" y="1470426"/>
                  <a:pt x="1760075" y="1494459"/>
                  <a:pt x="1670967" y="1443012"/>
                </a:cubicBezTo>
                <a:lnTo>
                  <a:pt x="1232107" y="1189637"/>
                </a:lnTo>
                <a:lnTo>
                  <a:pt x="1232107" y="2071559"/>
                </a:lnTo>
                <a:lnTo>
                  <a:pt x="1227350" y="2123404"/>
                </a:lnTo>
                <a:lnTo>
                  <a:pt x="1232751" y="2127041"/>
                </a:lnTo>
                <a:cubicBezTo>
                  <a:pt x="1256711" y="2149351"/>
                  <a:pt x="1278511" y="2176501"/>
                  <a:pt x="1296572" y="2207782"/>
                </a:cubicBezTo>
                <a:lnTo>
                  <a:pt x="1848074" y="3163012"/>
                </a:lnTo>
                <a:cubicBezTo>
                  <a:pt x="1920315" y="3288137"/>
                  <a:pt x="1905376" y="3432038"/>
                  <a:pt x="1814681" y="3484401"/>
                </a:cubicBezTo>
                <a:cubicBezTo>
                  <a:pt x="1723984" y="3536765"/>
                  <a:pt x="1591893" y="3477752"/>
                  <a:pt x="1519652" y="3352626"/>
                </a:cubicBezTo>
                <a:lnTo>
                  <a:pt x="982472" y="2422203"/>
                </a:lnTo>
                <a:lnTo>
                  <a:pt x="445292" y="3352626"/>
                </a:lnTo>
                <a:cubicBezTo>
                  <a:pt x="373050" y="3477752"/>
                  <a:pt x="240960" y="3536765"/>
                  <a:pt x="150263" y="3484402"/>
                </a:cubicBezTo>
                <a:cubicBezTo>
                  <a:pt x="59567" y="3432038"/>
                  <a:pt x="44629" y="3288137"/>
                  <a:pt x="116869" y="3163011"/>
                </a:cubicBezTo>
                <a:lnTo>
                  <a:pt x="668372" y="2207783"/>
                </a:lnTo>
                <a:cubicBezTo>
                  <a:pt x="681918" y="2184322"/>
                  <a:pt x="697567" y="2163185"/>
                  <a:pt x="714653" y="2144671"/>
                </a:cubicBezTo>
                <a:lnTo>
                  <a:pt x="759050" y="2106359"/>
                </a:lnTo>
                <a:lnTo>
                  <a:pt x="755857" y="2071559"/>
                </a:lnTo>
                <a:lnTo>
                  <a:pt x="755857" y="1160834"/>
                </a:lnTo>
                <a:lnTo>
                  <a:pt x="267109" y="1443012"/>
                </a:lnTo>
                <a:cubicBezTo>
                  <a:pt x="178001" y="1494459"/>
                  <a:pt x="67789" y="1470426"/>
                  <a:pt x="20957" y="1389312"/>
                </a:cubicBezTo>
                <a:cubicBezTo>
                  <a:pt x="-25874" y="1308198"/>
                  <a:pt x="8419" y="1200735"/>
                  <a:pt x="97527" y="1149289"/>
                </a:cubicBezTo>
                <a:lnTo>
                  <a:pt x="777797" y="756535"/>
                </a:lnTo>
                <a:cubicBezTo>
                  <a:pt x="800074" y="743673"/>
                  <a:pt x="823670" y="735529"/>
                  <a:pt x="847265" y="731815"/>
                </a:cubicBezTo>
                <a:lnTo>
                  <a:pt x="893762" y="733060"/>
                </a:lnTo>
                <a:lnTo>
                  <a:pt x="901290" y="727483"/>
                </a:lnTo>
                <a:cubicBezTo>
                  <a:pt x="929779" y="714243"/>
                  <a:pt x="961102" y="706921"/>
                  <a:pt x="993982" y="706921"/>
                </a:cubicBezTo>
                <a:close/>
                <a:moveTo>
                  <a:pt x="993981" y="0"/>
                </a:moveTo>
                <a:cubicBezTo>
                  <a:pt x="1183359" y="0"/>
                  <a:pt x="1336881" y="153522"/>
                  <a:pt x="1336881" y="342900"/>
                </a:cubicBezTo>
                <a:cubicBezTo>
                  <a:pt x="1336881" y="532278"/>
                  <a:pt x="1183359" y="685800"/>
                  <a:pt x="993981" y="685800"/>
                </a:cubicBezTo>
                <a:cubicBezTo>
                  <a:pt x="804603" y="685800"/>
                  <a:pt x="651081" y="532278"/>
                  <a:pt x="651081" y="342900"/>
                </a:cubicBezTo>
                <a:cubicBezTo>
                  <a:pt x="651081" y="153522"/>
                  <a:pt x="804603" y="0"/>
                  <a:pt x="993981" y="0"/>
                </a:cubicBezTo>
                <a:close/>
              </a:path>
            </a:pathLst>
          </a:cu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lIns="67222" tIns="67222" rIns="25211" bIns="25211" rtlCol="0" anchor="t" anchorCtr="0"/>
          <a:lstStyle/>
          <a:p>
            <a:pPr algn="ctr" defTabSz="685466"/>
            <a:endParaRPr lang="en-US" sz="1175" spc="-75">
              <a:gradFill>
                <a:gsLst>
                  <a:gs pos="0">
                    <a:srgbClr val="FFFFFF"/>
                  </a:gs>
                  <a:gs pos="100000">
                    <a:srgbClr val="FFFFFF"/>
                  </a:gs>
                </a:gsLst>
                <a:lin ang="5400000" scaled="0"/>
              </a:gradFill>
              <a:ea typeface="Segoe UI" pitchFamily="34" charset="0"/>
              <a:cs typeface="Segoe UI" pitchFamily="34" charset="0"/>
            </a:endParaRPr>
          </a:p>
        </p:txBody>
      </p:sp>
      <p:sp>
        <p:nvSpPr>
          <p:cNvPr id="6" name="Rounded Rectangle 6"/>
          <p:cNvSpPr/>
          <p:nvPr/>
        </p:nvSpPr>
        <p:spPr>
          <a:xfrm>
            <a:off x="8050112" y="1391084"/>
            <a:ext cx="1600254" cy="825769"/>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a:solidFill>
                  <a:schemeClr val="bg1"/>
                </a:solidFill>
              </a:rPr>
              <a:t>Service</a:t>
            </a:r>
          </a:p>
        </p:txBody>
      </p:sp>
      <p:sp>
        <p:nvSpPr>
          <p:cNvPr id="12" name="Rounded Rectangle 6"/>
          <p:cNvSpPr/>
          <p:nvPr/>
        </p:nvSpPr>
        <p:spPr>
          <a:xfrm>
            <a:off x="2269362" y="1445189"/>
            <a:ext cx="910351" cy="825769"/>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a:solidFill>
                  <a:schemeClr val="bg1"/>
                </a:solidFill>
              </a:rPr>
              <a:t>Client</a:t>
            </a:r>
          </a:p>
        </p:txBody>
      </p:sp>
      <p:sp>
        <p:nvSpPr>
          <p:cNvPr id="13" name="Arrow: Left-Right 12"/>
          <p:cNvSpPr/>
          <p:nvPr/>
        </p:nvSpPr>
        <p:spPr>
          <a:xfrm>
            <a:off x="3179713" y="1547713"/>
            <a:ext cx="4870398" cy="615034"/>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7" name="Group 6"/>
          <p:cNvGrpSpPr/>
          <p:nvPr/>
        </p:nvGrpSpPr>
        <p:grpSpPr>
          <a:xfrm>
            <a:off x="4686765" y="2488596"/>
            <a:ext cx="1856294" cy="1550834"/>
            <a:chOff x="4762771" y="3289465"/>
            <a:chExt cx="2121408" cy="1828800"/>
          </a:xfrm>
        </p:grpSpPr>
        <p:sp>
          <p:nvSpPr>
            <p:cNvPr id="8" name="Isosceles Triangle 7"/>
            <p:cNvSpPr/>
            <p:nvPr/>
          </p:nvSpPr>
          <p:spPr>
            <a:xfrm>
              <a:off x="4762771" y="3289465"/>
              <a:ext cx="2121408" cy="1828800"/>
            </a:xfrm>
            <a:prstGeom prst="triangle">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9" name="Freeform 9"/>
            <p:cNvSpPr/>
            <p:nvPr/>
          </p:nvSpPr>
          <p:spPr bwMode="auto">
            <a:xfrm flipH="1">
              <a:off x="5246303" y="4240828"/>
              <a:ext cx="608230" cy="798712"/>
            </a:xfrm>
            <a:custGeom>
              <a:avLst/>
              <a:gdLst>
                <a:gd name="connsiteX0" fmla="*/ 993982 w 1938076"/>
                <a:gd name="connsiteY0" fmla="*/ 706921 h 3503500"/>
                <a:gd name="connsiteX1" fmla="*/ 1086674 w 1938076"/>
                <a:gd name="connsiteY1" fmla="*/ 727483 h 3503500"/>
                <a:gd name="connsiteX2" fmla="*/ 1094101 w 1938076"/>
                <a:gd name="connsiteY2" fmla="*/ 732985 h 3503500"/>
                <a:gd name="connsiteX3" fmla="*/ 1160279 w 1938076"/>
                <a:gd name="connsiteY3" fmla="*/ 756535 h 3503500"/>
                <a:gd name="connsiteX4" fmla="*/ 1840549 w 1938076"/>
                <a:gd name="connsiteY4" fmla="*/ 1149289 h 3503500"/>
                <a:gd name="connsiteX5" fmla="*/ 1917119 w 1938076"/>
                <a:gd name="connsiteY5" fmla="*/ 1389312 h 3503500"/>
                <a:gd name="connsiteX6" fmla="*/ 1670967 w 1938076"/>
                <a:gd name="connsiteY6" fmla="*/ 1443012 h 3503500"/>
                <a:gd name="connsiteX7" fmla="*/ 1232107 w 1938076"/>
                <a:gd name="connsiteY7" fmla="*/ 1189637 h 3503500"/>
                <a:gd name="connsiteX8" fmla="*/ 1232107 w 1938076"/>
                <a:gd name="connsiteY8" fmla="*/ 2071559 h 3503500"/>
                <a:gd name="connsiteX9" fmla="*/ 1227350 w 1938076"/>
                <a:gd name="connsiteY9" fmla="*/ 2123404 h 3503500"/>
                <a:gd name="connsiteX10" fmla="*/ 1232751 w 1938076"/>
                <a:gd name="connsiteY10" fmla="*/ 2127041 h 3503500"/>
                <a:gd name="connsiteX11" fmla="*/ 1296572 w 1938076"/>
                <a:gd name="connsiteY11" fmla="*/ 2207782 h 3503500"/>
                <a:gd name="connsiteX12" fmla="*/ 1848074 w 1938076"/>
                <a:gd name="connsiteY12" fmla="*/ 3163012 h 3503500"/>
                <a:gd name="connsiteX13" fmla="*/ 1814681 w 1938076"/>
                <a:gd name="connsiteY13" fmla="*/ 3484401 h 3503500"/>
                <a:gd name="connsiteX14" fmla="*/ 1519652 w 1938076"/>
                <a:gd name="connsiteY14" fmla="*/ 3352626 h 3503500"/>
                <a:gd name="connsiteX15" fmla="*/ 982472 w 1938076"/>
                <a:gd name="connsiteY15" fmla="*/ 2422203 h 3503500"/>
                <a:gd name="connsiteX16" fmla="*/ 445292 w 1938076"/>
                <a:gd name="connsiteY16" fmla="*/ 3352626 h 3503500"/>
                <a:gd name="connsiteX17" fmla="*/ 150263 w 1938076"/>
                <a:gd name="connsiteY17" fmla="*/ 3484402 h 3503500"/>
                <a:gd name="connsiteX18" fmla="*/ 116869 w 1938076"/>
                <a:gd name="connsiteY18" fmla="*/ 3163011 h 3503500"/>
                <a:gd name="connsiteX19" fmla="*/ 668372 w 1938076"/>
                <a:gd name="connsiteY19" fmla="*/ 2207783 h 3503500"/>
                <a:gd name="connsiteX20" fmla="*/ 714653 w 1938076"/>
                <a:gd name="connsiteY20" fmla="*/ 2144671 h 3503500"/>
                <a:gd name="connsiteX21" fmla="*/ 759050 w 1938076"/>
                <a:gd name="connsiteY21" fmla="*/ 2106359 h 3503500"/>
                <a:gd name="connsiteX22" fmla="*/ 755857 w 1938076"/>
                <a:gd name="connsiteY22" fmla="*/ 2071559 h 3503500"/>
                <a:gd name="connsiteX23" fmla="*/ 755857 w 1938076"/>
                <a:gd name="connsiteY23" fmla="*/ 1160834 h 3503500"/>
                <a:gd name="connsiteX24" fmla="*/ 267109 w 1938076"/>
                <a:gd name="connsiteY24" fmla="*/ 1443012 h 3503500"/>
                <a:gd name="connsiteX25" fmla="*/ 20957 w 1938076"/>
                <a:gd name="connsiteY25" fmla="*/ 1389312 h 3503500"/>
                <a:gd name="connsiteX26" fmla="*/ 97527 w 1938076"/>
                <a:gd name="connsiteY26" fmla="*/ 1149289 h 3503500"/>
                <a:gd name="connsiteX27" fmla="*/ 777797 w 1938076"/>
                <a:gd name="connsiteY27" fmla="*/ 756535 h 3503500"/>
                <a:gd name="connsiteX28" fmla="*/ 847265 w 1938076"/>
                <a:gd name="connsiteY28" fmla="*/ 731815 h 3503500"/>
                <a:gd name="connsiteX29" fmla="*/ 893762 w 1938076"/>
                <a:gd name="connsiteY29" fmla="*/ 733060 h 3503500"/>
                <a:gd name="connsiteX30" fmla="*/ 901290 w 1938076"/>
                <a:gd name="connsiteY30" fmla="*/ 727483 h 3503500"/>
                <a:gd name="connsiteX31" fmla="*/ 993982 w 1938076"/>
                <a:gd name="connsiteY31" fmla="*/ 706921 h 3503500"/>
                <a:gd name="connsiteX32" fmla="*/ 993981 w 1938076"/>
                <a:gd name="connsiteY32" fmla="*/ 0 h 3503500"/>
                <a:gd name="connsiteX33" fmla="*/ 1336881 w 1938076"/>
                <a:gd name="connsiteY33" fmla="*/ 342900 h 3503500"/>
                <a:gd name="connsiteX34" fmla="*/ 993981 w 1938076"/>
                <a:gd name="connsiteY34" fmla="*/ 685800 h 3503500"/>
                <a:gd name="connsiteX35" fmla="*/ 651081 w 1938076"/>
                <a:gd name="connsiteY35" fmla="*/ 342900 h 3503500"/>
                <a:gd name="connsiteX36" fmla="*/ 993981 w 1938076"/>
                <a:gd name="connsiteY36" fmla="*/ 0 h 350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938076" h="3503500">
                  <a:moveTo>
                    <a:pt x="993982" y="706921"/>
                  </a:moveTo>
                  <a:cubicBezTo>
                    <a:pt x="1026862" y="706921"/>
                    <a:pt x="1058185" y="714243"/>
                    <a:pt x="1086674" y="727483"/>
                  </a:cubicBezTo>
                  <a:lnTo>
                    <a:pt x="1094101" y="732985"/>
                  </a:lnTo>
                  <a:lnTo>
                    <a:pt x="1160279" y="756535"/>
                  </a:lnTo>
                  <a:lnTo>
                    <a:pt x="1840549" y="1149289"/>
                  </a:lnTo>
                  <a:cubicBezTo>
                    <a:pt x="1929657" y="1200736"/>
                    <a:pt x="1963949" y="1308199"/>
                    <a:pt x="1917119" y="1389312"/>
                  </a:cubicBezTo>
                  <a:cubicBezTo>
                    <a:pt x="1870287" y="1470426"/>
                    <a:pt x="1760075" y="1494459"/>
                    <a:pt x="1670967" y="1443012"/>
                  </a:cubicBezTo>
                  <a:lnTo>
                    <a:pt x="1232107" y="1189637"/>
                  </a:lnTo>
                  <a:lnTo>
                    <a:pt x="1232107" y="2071559"/>
                  </a:lnTo>
                  <a:lnTo>
                    <a:pt x="1227350" y="2123404"/>
                  </a:lnTo>
                  <a:lnTo>
                    <a:pt x="1232751" y="2127041"/>
                  </a:lnTo>
                  <a:cubicBezTo>
                    <a:pt x="1256711" y="2149351"/>
                    <a:pt x="1278511" y="2176501"/>
                    <a:pt x="1296572" y="2207782"/>
                  </a:cubicBezTo>
                  <a:lnTo>
                    <a:pt x="1848074" y="3163012"/>
                  </a:lnTo>
                  <a:cubicBezTo>
                    <a:pt x="1920315" y="3288137"/>
                    <a:pt x="1905376" y="3432038"/>
                    <a:pt x="1814681" y="3484401"/>
                  </a:cubicBezTo>
                  <a:cubicBezTo>
                    <a:pt x="1723984" y="3536765"/>
                    <a:pt x="1591893" y="3477752"/>
                    <a:pt x="1519652" y="3352626"/>
                  </a:cubicBezTo>
                  <a:lnTo>
                    <a:pt x="982472" y="2422203"/>
                  </a:lnTo>
                  <a:lnTo>
                    <a:pt x="445292" y="3352626"/>
                  </a:lnTo>
                  <a:cubicBezTo>
                    <a:pt x="373050" y="3477752"/>
                    <a:pt x="240960" y="3536765"/>
                    <a:pt x="150263" y="3484402"/>
                  </a:cubicBezTo>
                  <a:cubicBezTo>
                    <a:pt x="59567" y="3432038"/>
                    <a:pt x="44629" y="3288137"/>
                    <a:pt x="116869" y="3163011"/>
                  </a:cubicBezTo>
                  <a:lnTo>
                    <a:pt x="668372" y="2207783"/>
                  </a:lnTo>
                  <a:cubicBezTo>
                    <a:pt x="681918" y="2184322"/>
                    <a:pt x="697567" y="2163185"/>
                    <a:pt x="714653" y="2144671"/>
                  </a:cubicBezTo>
                  <a:lnTo>
                    <a:pt x="759050" y="2106359"/>
                  </a:lnTo>
                  <a:lnTo>
                    <a:pt x="755857" y="2071559"/>
                  </a:lnTo>
                  <a:lnTo>
                    <a:pt x="755857" y="1160834"/>
                  </a:lnTo>
                  <a:lnTo>
                    <a:pt x="267109" y="1443012"/>
                  </a:lnTo>
                  <a:cubicBezTo>
                    <a:pt x="178001" y="1494459"/>
                    <a:pt x="67789" y="1470426"/>
                    <a:pt x="20957" y="1389312"/>
                  </a:cubicBezTo>
                  <a:cubicBezTo>
                    <a:pt x="-25874" y="1308198"/>
                    <a:pt x="8419" y="1200735"/>
                    <a:pt x="97527" y="1149289"/>
                  </a:cubicBezTo>
                  <a:lnTo>
                    <a:pt x="777797" y="756535"/>
                  </a:lnTo>
                  <a:cubicBezTo>
                    <a:pt x="800074" y="743673"/>
                    <a:pt x="823670" y="735529"/>
                    <a:pt x="847265" y="731815"/>
                  </a:cubicBezTo>
                  <a:lnTo>
                    <a:pt x="893762" y="733060"/>
                  </a:lnTo>
                  <a:lnTo>
                    <a:pt x="901290" y="727483"/>
                  </a:lnTo>
                  <a:cubicBezTo>
                    <a:pt x="929779" y="714243"/>
                    <a:pt x="961102" y="706921"/>
                    <a:pt x="993982" y="706921"/>
                  </a:cubicBezTo>
                  <a:close/>
                  <a:moveTo>
                    <a:pt x="993981" y="0"/>
                  </a:moveTo>
                  <a:cubicBezTo>
                    <a:pt x="1183359" y="0"/>
                    <a:pt x="1336881" y="153522"/>
                    <a:pt x="1336881" y="342900"/>
                  </a:cubicBezTo>
                  <a:cubicBezTo>
                    <a:pt x="1336881" y="532278"/>
                    <a:pt x="1183359" y="685800"/>
                    <a:pt x="993981" y="685800"/>
                  </a:cubicBezTo>
                  <a:cubicBezTo>
                    <a:pt x="804603" y="685800"/>
                    <a:pt x="651081" y="532278"/>
                    <a:pt x="651081" y="342900"/>
                  </a:cubicBezTo>
                  <a:cubicBezTo>
                    <a:pt x="651081" y="153522"/>
                    <a:pt x="804603" y="0"/>
                    <a:pt x="993981" y="0"/>
                  </a:cubicBezTo>
                  <a:close/>
                </a:path>
              </a:pathLst>
            </a:cu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lIns="67222" tIns="67222" rIns="25211" bIns="25211" rtlCol="0" anchor="t" anchorCtr="0"/>
            <a:lstStyle/>
            <a:p>
              <a:pPr algn="ctr" defTabSz="685466"/>
              <a:endParaRPr lang="en-US" sz="1175" spc="-75">
                <a:gradFill>
                  <a:gsLst>
                    <a:gs pos="0">
                      <a:srgbClr val="FFFFFF"/>
                    </a:gs>
                    <a:gs pos="100000">
                      <a:srgbClr val="FFFFFF"/>
                    </a:gs>
                  </a:gsLst>
                  <a:lin ang="5400000" scaled="0"/>
                </a:gradFill>
                <a:ea typeface="Segoe UI" pitchFamily="34" charset="0"/>
                <a:cs typeface="Segoe UI" pitchFamily="34" charset="0"/>
              </a:endParaRPr>
            </a:p>
          </p:txBody>
        </p:sp>
        <p:sp>
          <p:nvSpPr>
            <p:cNvPr id="10" name="Freeform 10"/>
            <p:cNvSpPr/>
            <p:nvPr/>
          </p:nvSpPr>
          <p:spPr bwMode="auto">
            <a:xfrm flipH="1">
              <a:off x="5840150" y="4108863"/>
              <a:ext cx="608230" cy="798712"/>
            </a:xfrm>
            <a:custGeom>
              <a:avLst/>
              <a:gdLst>
                <a:gd name="connsiteX0" fmla="*/ 993982 w 1938076"/>
                <a:gd name="connsiteY0" fmla="*/ 706921 h 3503500"/>
                <a:gd name="connsiteX1" fmla="*/ 1086674 w 1938076"/>
                <a:gd name="connsiteY1" fmla="*/ 727483 h 3503500"/>
                <a:gd name="connsiteX2" fmla="*/ 1094101 w 1938076"/>
                <a:gd name="connsiteY2" fmla="*/ 732985 h 3503500"/>
                <a:gd name="connsiteX3" fmla="*/ 1160279 w 1938076"/>
                <a:gd name="connsiteY3" fmla="*/ 756535 h 3503500"/>
                <a:gd name="connsiteX4" fmla="*/ 1840549 w 1938076"/>
                <a:gd name="connsiteY4" fmla="*/ 1149289 h 3503500"/>
                <a:gd name="connsiteX5" fmla="*/ 1917119 w 1938076"/>
                <a:gd name="connsiteY5" fmla="*/ 1389312 h 3503500"/>
                <a:gd name="connsiteX6" fmla="*/ 1670967 w 1938076"/>
                <a:gd name="connsiteY6" fmla="*/ 1443012 h 3503500"/>
                <a:gd name="connsiteX7" fmla="*/ 1232107 w 1938076"/>
                <a:gd name="connsiteY7" fmla="*/ 1189637 h 3503500"/>
                <a:gd name="connsiteX8" fmla="*/ 1232107 w 1938076"/>
                <a:gd name="connsiteY8" fmla="*/ 2071559 h 3503500"/>
                <a:gd name="connsiteX9" fmla="*/ 1227350 w 1938076"/>
                <a:gd name="connsiteY9" fmla="*/ 2123404 h 3503500"/>
                <a:gd name="connsiteX10" fmla="*/ 1232751 w 1938076"/>
                <a:gd name="connsiteY10" fmla="*/ 2127041 h 3503500"/>
                <a:gd name="connsiteX11" fmla="*/ 1296572 w 1938076"/>
                <a:gd name="connsiteY11" fmla="*/ 2207782 h 3503500"/>
                <a:gd name="connsiteX12" fmla="*/ 1848074 w 1938076"/>
                <a:gd name="connsiteY12" fmla="*/ 3163012 h 3503500"/>
                <a:gd name="connsiteX13" fmla="*/ 1814681 w 1938076"/>
                <a:gd name="connsiteY13" fmla="*/ 3484401 h 3503500"/>
                <a:gd name="connsiteX14" fmla="*/ 1519652 w 1938076"/>
                <a:gd name="connsiteY14" fmla="*/ 3352626 h 3503500"/>
                <a:gd name="connsiteX15" fmla="*/ 982472 w 1938076"/>
                <a:gd name="connsiteY15" fmla="*/ 2422203 h 3503500"/>
                <a:gd name="connsiteX16" fmla="*/ 445292 w 1938076"/>
                <a:gd name="connsiteY16" fmla="*/ 3352626 h 3503500"/>
                <a:gd name="connsiteX17" fmla="*/ 150263 w 1938076"/>
                <a:gd name="connsiteY17" fmla="*/ 3484402 h 3503500"/>
                <a:gd name="connsiteX18" fmla="*/ 116869 w 1938076"/>
                <a:gd name="connsiteY18" fmla="*/ 3163011 h 3503500"/>
                <a:gd name="connsiteX19" fmla="*/ 668372 w 1938076"/>
                <a:gd name="connsiteY19" fmla="*/ 2207783 h 3503500"/>
                <a:gd name="connsiteX20" fmla="*/ 714653 w 1938076"/>
                <a:gd name="connsiteY20" fmla="*/ 2144671 h 3503500"/>
                <a:gd name="connsiteX21" fmla="*/ 759050 w 1938076"/>
                <a:gd name="connsiteY21" fmla="*/ 2106359 h 3503500"/>
                <a:gd name="connsiteX22" fmla="*/ 755857 w 1938076"/>
                <a:gd name="connsiteY22" fmla="*/ 2071559 h 3503500"/>
                <a:gd name="connsiteX23" fmla="*/ 755857 w 1938076"/>
                <a:gd name="connsiteY23" fmla="*/ 1160834 h 3503500"/>
                <a:gd name="connsiteX24" fmla="*/ 267109 w 1938076"/>
                <a:gd name="connsiteY24" fmla="*/ 1443012 h 3503500"/>
                <a:gd name="connsiteX25" fmla="*/ 20957 w 1938076"/>
                <a:gd name="connsiteY25" fmla="*/ 1389312 h 3503500"/>
                <a:gd name="connsiteX26" fmla="*/ 97527 w 1938076"/>
                <a:gd name="connsiteY26" fmla="*/ 1149289 h 3503500"/>
                <a:gd name="connsiteX27" fmla="*/ 777797 w 1938076"/>
                <a:gd name="connsiteY27" fmla="*/ 756535 h 3503500"/>
                <a:gd name="connsiteX28" fmla="*/ 847265 w 1938076"/>
                <a:gd name="connsiteY28" fmla="*/ 731815 h 3503500"/>
                <a:gd name="connsiteX29" fmla="*/ 893762 w 1938076"/>
                <a:gd name="connsiteY29" fmla="*/ 733060 h 3503500"/>
                <a:gd name="connsiteX30" fmla="*/ 901290 w 1938076"/>
                <a:gd name="connsiteY30" fmla="*/ 727483 h 3503500"/>
                <a:gd name="connsiteX31" fmla="*/ 993982 w 1938076"/>
                <a:gd name="connsiteY31" fmla="*/ 706921 h 3503500"/>
                <a:gd name="connsiteX32" fmla="*/ 993981 w 1938076"/>
                <a:gd name="connsiteY32" fmla="*/ 0 h 3503500"/>
                <a:gd name="connsiteX33" fmla="*/ 1336881 w 1938076"/>
                <a:gd name="connsiteY33" fmla="*/ 342900 h 3503500"/>
                <a:gd name="connsiteX34" fmla="*/ 993981 w 1938076"/>
                <a:gd name="connsiteY34" fmla="*/ 685800 h 3503500"/>
                <a:gd name="connsiteX35" fmla="*/ 651081 w 1938076"/>
                <a:gd name="connsiteY35" fmla="*/ 342900 h 3503500"/>
                <a:gd name="connsiteX36" fmla="*/ 993981 w 1938076"/>
                <a:gd name="connsiteY36" fmla="*/ 0 h 350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938076" h="3503500">
                  <a:moveTo>
                    <a:pt x="993982" y="706921"/>
                  </a:moveTo>
                  <a:cubicBezTo>
                    <a:pt x="1026862" y="706921"/>
                    <a:pt x="1058185" y="714243"/>
                    <a:pt x="1086674" y="727483"/>
                  </a:cubicBezTo>
                  <a:lnTo>
                    <a:pt x="1094101" y="732985"/>
                  </a:lnTo>
                  <a:lnTo>
                    <a:pt x="1160279" y="756535"/>
                  </a:lnTo>
                  <a:lnTo>
                    <a:pt x="1840549" y="1149289"/>
                  </a:lnTo>
                  <a:cubicBezTo>
                    <a:pt x="1929657" y="1200736"/>
                    <a:pt x="1963949" y="1308199"/>
                    <a:pt x="1917119" y="1389312"/>
                  </a:cubicBezTo>
                  <a:cubicBezTo>
                    <a:pt x="1870287" y="1470426"/>
                    <a:pt x="1760075" y="1494459"/>
                    <a:pt x="1670967" y="1443012"/>
                  </a:cubicBezTo>
                  <a:lnTo>
                    <a:pt x="1232107" y="1189637"/>
                  </a:lnTo>
                  <a:lnTo>
                    <a:pt x="1232107" y="2071559"/>
                  </a:lnTo>
                  <a:lnTo>
                    <a:pt x="1227350" y="2123404"/>
                  </a:lnTo>
                  <a:lnTo>
                    <a:pt x="1232751" y="2127041"/>
                  </a:lnTo>
                  <a:cubicBezTo>
                    <a:pt x="1256711" y="2149351"/>
                    <a:pt x="1278511" y="2176501"/>
                    <a:pt x="1296572" y="2207782"/>
                  </a:cubicBezTo>
                  <a:lnTo>
                    <a:pt x="1848074" y="3163012"/>
                  </a:lnTo>
                  <a:cubicBezTo>
                    <a:pt x="1920315" y="3288137"/>
                    <a:pt x="1905376" y="3432038"/>
                    <a:pt x="1814681" y="3484401"/>
                  </a:cubicBezTo>
                  <a:cubicBezTo>
                    <a:pt x="1723984" y="3536765"/>
                    <a:pt x="1591893" y="3477752"/>
                    <a:pt x="1519652" y="3352626"/>
                  </a:cubicBezTo>
                  <a:lnTo>
                    <a:pt x="982472" y="2422203"/>
                  </a:lnTo>
                  <a:lnTo>
                    <a:pt x="445292" y="3352626"/>
                  </a:lnTo>
                  <a:cubicBezTo>
                    <a:pt x="373050" y="3477752"/>
                    <a:pt x="240960" y="3536765"/>
                    <a:pt x="150263" y="3484402"/>
                  </a:cubicBezTo>
                  <a:cubicBezTo>
                    <a:pt x="59567" y="3432038"/>
                    <a:pt x="44629" y="3288137"/>
                    <a:pt x="116869" y="3163011"/>
                  </a:cubicBezTo>
                  <a:lnTo>
                    <a:pt x="668372" y="2207783"/>
                  </a:lnTo>
                  <a:cubicBezTo>
                    <a:pt x="681918" y="2184322"/>
                    <a:pt x="697567" y="2163185"/>
                    <a:pt x="714653" y="2144671"/>
                  </a:cubicBezTo>
                  <a:lnTo>
                    <a:pt x="759050" y="2106359"/>
                  </a:lnTo>
                  <a:lnTo>
                    <a:pt x="755857" y="2071559"/>
                  </a:lnTo>
                  <a:lnTo>
                    <a:pt x="755857" y="1160834"/>
                  </a:lnTo>
                  <a:lnTo>
                    <a:pt x="267109" y="1443012"/>
                  </a:lnTo>
                  <a:cubicBezTo>
                    <a:pt x="178001" y="1494459"/>
                    <a:pt x="67789" y="1470426"/>
                    <a:pt x="20957" y="1389312"/>
                  </a:cubicBezTo>
                  <a:cubicBezTo>
                    <a:pt x="-25874" y="1308198"/>
                    <a:pt x="8419" y="1200735"/>
                    <a:pt x="97527" y="1149289"/>
                  </a:cubicBezTo>
                  <a:lnTo>
                    <a:pt x="777797" y="756535"/>
                  </a:lnTo>
                  <a:cubicBezTo>
                    <a:pt x="800074" y="743673"/>
                    <a:pt x="823670" y="735529"/>
                    <a:pt x="847265" y="731815"/>
                  </a:cubicBezTo>
                  <a:lnTo>
                    <a:pt x="893762" y="733060"/>
                  </a:lnTo>
                  <a:lnTo>
                    <a:pt x="901290" y="727483"/>
                  </a:lnTo>
                  <a:cubicBezTo>
                    <a:pt x="929779" y="714243"/>
                    <a:pt x="961102" y="706921"/>
                    <a:pt x="993982" y="706921"/>
                  </a:cubicBezTo>
                  <a:close/>
                  <a:moveTo>
                    <a:pt x="993981" y="0"/>
                  </a:moveTo>
                  <a:cubicBezTo>
                    <a:pt x="1183359" y="0"/>
                    <a:pt x="1336881" y="153522"/>
                    <a:pt x="1336881" y="342900"/>
                  </a:cubicBezTo>
                  <a:cubicBezTo>
                    <a:pt x="1336881" y="532278"/>
                    <a:pt x="1183359" y="685800"/>
                    <a:pt x="993981" y="685800"/>
                  </a:cubicBezTo>
                  <a:cubicBezTo>
                    <a:pt x="804603" y="685800"/>
                    <a:pt x="651081" y="532278"/>
                    <a:pt x="651081" y="342900"/>
                  </a:cubicBezTo>
                  <a:cubicBezTo>
                    <a:pt x="651081" y="153522"/>
                    <a:pt x="804603" y="0"/>
                    <a:pt x="993981" y="0"/>
                  </a:cubicBezTo>
                  <a:close/>
                </a:path>
              </a:pathLst>
            </a:cu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lIns="67222" tIns="67222" rIns="25211" bIns="25211" rtlCol="0" anchor="t" anchorCtr="0"/>
            <a:lstStyle/>
            <a:p>
              <a:pPr algn="ctr" defTabSz="685466"/>
              <a:endParaRPr lang="en-US" sz="1175" spc="-75">
                <a:gradFill>
                  <a:gsLst>
                    <a:gs pos="0">
                      <a:srgbClr val="FFFFFF"/>
                    </a:gs>
                    <a:gs pos="100000">
                      <a:srgbClr val="FFFFFF"/>
                    </a:gs>
                  </a:gsLst>
                  <a:lin ang="5400000" scaled="0"/>
                </a:gradFill>
                <a:ea typeface="Segoe UI" pitchFamily="34" charset="0"/>
                <a:cs typeface="Segoe UI" pitchFamily="34" charset="0"/>
              </a:endParaRPr>
            </a:p>
          </p:txBody>
        </p:sp>
      </p:grpSp>
      <p:sp>
        <p:nvSpPr>
          <p:cNvPr id="20" name="TextBox 19"/>
          <p:cNvSpPr txBox="1"/>
          <p:nvPr/>
        </p:nvSpPr>
        <p:spPr>
          <a:xfrm>
            <a:off x="6644970" y="2452582"/>
            <a:ext cx="4544386" cy="2185214"/>
          </a:xfrm>
          <a:prstGeom prst="rect">
            <a:avLst/>
          </a:prstGeom>
        </p:spPr>
        <p:style>
          <a:lnRef idx="0">
            <a:schemeClr val="accent5"/>
          </a:lnRef>
          <a:fillRef idx="3">
            <a:schemeClr val="accent5"/>
          </a:fillRef>
          <a:effectRef idx="3">
            <a:schemeClr val="accent5"/>
          </a:effectRef>
          <a:fontRef idx="minor">
            <a:schemeClr val="lt1"/>
          </a:fontRef>
        </p:style>
        <p:txBody>
          <a:bodyPr wrap="none" rtlCol="0">
            <a:spAutoFit/>
          </a:bodyPr>
          <a:lstStyle/>
          <a:p>
            <a:r>
              <a:rPr lang="en-US" sz="3200"/>
              <a:t>OWIN </a:t>
            </a:r>
            <a:r>
              <a:rPr lang="en-US" sz="1600"/>
              <a:t>(ASP.NET)/</a:t>
            </a:r>
            <a:r>
              <a:rPr lang="en-US" sz="3200"/>
              <a:t>Passport </a:t>
            </a:r>
            <a:r>
              <a:rPr lang="en-US" sz="1600"/>
              <a:t>(node.js)</a:t>
            </a:r>
          </a:p>
          <a:p>
            <a:pPr marL="285695" indent="-285695">
              <a:buFont typeface="Arial" panose="020B0604020202020204" pitchFamily="34" charset="0"/>
              <a:buChar char="•"/>
            </a:pPr>
            <a:r>
              <a:rPr lang="en-US"/>
              <a:t>Initiate token acquisition (passive only)</a:t>
            </a:r>
          </a:p>
          <a:p>
            <a:pPr marL="285695" indent="-285695">
              <a:buFont typeface="Arial" panose="020B0604020202020204" pitchFamily="34" charset="0"/>
              <a:buChar char="•"/>
            </a:pPr>
            <a:r>
              <a:rPr lang="en-US"/>
              <a:t>Validate token</a:t>
            </a:r>
          </a:p>
          <a:p>
            <a:pPr marL="285695" indent="-285695">
              <a:buFont typeface="Arial" panose="020B0604020202020204" pitchFamily="34" charset="0"/>
              <a:buChar char="•"/>
            </a:pPr>
            <a:r>
              <a:rPr lang="en-US"/>
              <a:t>Expose as principal</a:t>
            </a:r>
          </a:p>
          <a:p>
            <a:r>
              <a:rPr lang="en-US" sz="3200" err="1"/>
              <a:t>AuthorizeAttribute</a:t>
            </a:r>
            <a:r>
              <a:rPr lang="en-US" sz="3200"/>
              <a:t> </a:t>
            </a:r>
            <a:r>
              <a:rPr lang="en-US"/>
              <a:t>(ASP.NET)</a:t>
            </a:r>
          </a:p>
          <a:p>
            <a:pPr marL="285695" indent="-285695">
              <a:buFont typeface="Arial" panose="020B0604020202020204" pitchFamily="34" charset="0"/>
              <a:buChar char="•"/>
            </a:pPr>
            <a:r>
              <a:rPr lang="en-US"/>
              <a:t>Authorization logic (optional)</a:t>
            </a:r>
          </a:p>
        </p:txBody>
      </p:sp>
      <p:sp>
        <p:nvSpPr>
          <p:cNvPr id="21" name="TextBox 20"/>
          <p:cNvSpPr txBox="1"/>
          <p:nvPr/>
        </p:nvSpPr>
        <p:spPr>
          <a:xfrm>
            <a:off x="692352" y="2452582"/>
            <a:ext cx="2871492" cy="1969770"/>
          </a:xfrm>
          <a:prstGeom prst="rect">
            <a:avLst/>
          </a:prstGeom>
        </p:spPr>
        <p:style>
          <a:lnRef idx="0">
            <a:schemeClr val="accent5"/>
          </a:lnRef>
          <a:fillRef idx="3">
            <a:schemeClr val="accent5"/>
          </a:fillRef>
          <a:effectRef idx="3">
            <a:schemeClr val="accent5"/>
          </a:effectRef>
          <a:fontRef idx="minor">
            <a:schemeClr val="lt1"/>
          </a:fontRef>
        </p:style>
        <p:txBody>
          <a:bodyPr wrap="none" rtlCol="0">
            <a:spAutoFit/>
          </a:bodyPr>
          <a:lstStyle/>
          <a:p>
            <a:r>
              <a:rPr lang="en-US" sz="3200" dirty="0"/>
              <a:t>ADAL or MSAL</a:t>
            </a:r>
          </a:p>
          <a:p>
            <a:r>
              <a:rPr lang="en-US" dirty="0"/>
              <a:t>Provide tokens:</a:t>
            </a:r>
          </a:p>
          <a:p>
            <a:pPr marL="285695" indent="-285695">
              <a:buFont typeface="Arial" panose="020B0604020202020204" pitchFamily="34" charset="0"/>
              <a:buChar char="•"/>
            </a:pPr>
            <a:r>
              <a:rPr lang="en-US" dirty="0"/>
              <a:t>Request tokens from STS</a:t>
            </a:r>
          </a:p>
          <a:p>
            <a:pPr marL="285695" indent="-285695">
              <a:buFont typeface="Arial" panose="020B0604020202020204" pitchFamily="34" charset="0"/>
              <a:buChar char="•"/>
            </a:pPr>
            <a:r>
              <a:rPr lang="en-US" dirty="0"/>
              <a:t>Maintain token cache</a:t>
            </a:r>
          </a:p>
          <a:p>
            <a:pPr marL="285695" indent="-285695">
              <a:buFont typeface="Arial" panose="020B0604020202020204" pitchFamily="34" charset="0"/>
              <a:buChar char="•"/>
            </a:pPr>
            <a:r>
              <a:rPr lang="en-US" dirty="0"/>
              <a:t>Refresh tokens</a:t>
            </a:r>
          </a:p>
          <a:p>
            <a:pPr marL="285695" indent="-285695">
              <a:buFont typeface="Arial" panose="020B0604020202020204" pitchFamily="34" charset="0"/>
              <a:buChar char="•"/>
            </a:pPr>
            <a:endParaRPr lang="en-US" dirty="0"/>
          </a:p>
        </p:txBody>
      </p:sp>
      <p:sp>
        <p:nvSpPr>
          <p:cNvPr id="17" name="TextBox 16">
            <a:extLst>
              <a:ext uri="{FF2B5EF4-FFF2-40B4-BE49-F238E27FC236}">
                <a16:creationId xmlns:a16="http://schemas.microsoft.com/office/drawing/2014/main" id="{E62ACE11-7C9F-46AE-BA91-744B5E3F5BEB}"/>
              </a:ext>
            </a:extLst>
          </p:cNvPr>
          <p:cNvSpPr txBox="1"/>
          <p:nvPr/>
        </p:nvSpPr>
        <p:spPr>
          <a:xfrm>
            <a:off x="3792366" y="5561491"/>
            <a:ext cx="4059509" cy="861774"/>
          </a:xfrm>
          <a:prstGeom prst="rect">
            <a:avLst/>
          </a:prstGeom>
        </p:spPr>
        <p:style>
          <a:lnRef idx="0">
            <a:schemeClr val="accent5"/>
          </a:lnRef>
          <a:fillRef idx="3">
            <a:schemeClr val="accent5"/>
          </a:fillRef>
          <a:effectRef idx="3">
            <a:schemeClr val="accent5"/>
          </a:effectRef>
          <a:fontRef idx="minor">
            <a:schemeClr val="lt1"/>
          </a:fontRef>
        </p:style>
        <p:txBody>
          <a:bodyPr wrap="none" rtlCol="0">
            <a:spAutoFit/>
          </a:bodyPr>
          <a:lstStyle/>
          <a:p>
            <a:r>
              <a:rPr lang="en-US" sz="3200" dirty="0"/>
              <a:t>VS.NET Authentication</a:t>
            </a:r>
          </a:p>
          <a:p>
            <a:pPr marL="285695" indent="-285695">
              <a:buFont typeface="Arial" panose="020B0604020202020204" pitchFamily="34" charset="0"/>
              <a:buChar char="•"/>
            </a:pPr>
            <a:r>
              <a:rPr lang="en-US" dirty="0"/>
              <a:t>Wizard to configure web applications</a:t>
            </a:r>
          </a:p>
        </p:txBody>
      </p:sp>
      <p:sp>
        <p:nvSpPr>
          <p:cNvPr id="19" name="TextBox 18">
            <a:extLst>
              <a:ext uri="{FF2B5EF4-FFF2-40B4-BE49-F238E27FC236}">
                <a16:creationId xmlns:a16="http://schemas.microsoft.com/office/drawing/2014/main" id="{D8342E7D-3CDC-4F54-8893-9B0209310AEC}"/>
              </a:ext>
            </a:extLst>
          </p:cNvPr>
          <p:cNvSpPr txBox="1"/>
          <p:nvPr/>
        </p:nvSpPr>
        <p:spPr>
          <a:xfrm>
            <a:off x="5288000" y="4042055"/>
            <a:ext cx="534121" cy="369332"/>
          </a:xfrm>
          <a:prstGeom prst="rect">
            <a:avLst/>
          </a:prstGeom>
          <a:noFill/>
        </p:spPr>
        <p:txBody>
          <a:bodyPr wrap="none" rtlCol="0">
            <a:spAutoFit/>
          </a:bodyPr>
          <a:lstStyle/>
          <a:p>
            <a:r>
              <a:rPr lang="en-US"/>
              <a:t>STS</a:t>
            </a:r>
          </a:p>
        </p:txBody>
      </p:sp>
      <p:sp>
        <p:nvSpPr>
          <p:cNvPr id="16" name="TextBox 15">
            <a:extLst>
              <a:ext uri="{FF2B5EF4-FFF2-40B4-BE49-F238E27FC236}">
                <a16:creationId xmlns:a16="http://schemas.microsoft.com/office/drawing/2014/main" id="{C87135DC-3E42-482C-B148-FC2CC6671B35}"/>
              </a:ext>
            </a:extLst>
          </p:cNvPr>
          <p:cNvSpPr txBox="1"/>
          <p:nvPr/>
        </p:nvSpPr>
        <p:spPr>
          <a:xfrm>
            <a:off x="692352" y="4326977"/>
            <a:ext cx="1187113" cy="646331"/>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r>
              <a:rPr lang="en-US" dirty="0"/>
              <a:t>AAD (V1) or ADFS</a:t>
            </a:r>
          </a:p>
        </p:txBody>
      </p:sp>
      <p:sp>
        <p:nvSpPr>
          <p:cNvPr id="23" name="TextBox 22">
            <a:extLst>
              <a:ext uri="{FF2B5EF4-FFF2-40B4-BE49-F238E27FC236}">
                <a16:creationId xmlns:a16="http://schemas.microsoft.com/office/drawing/2014/main" id="{4C19F753-A87D-49A7-AD8A-F2F08E216B2D}"/>
              </a:ext>
            </a:extLst>
          </p:cNvPr>
          <p:cNvSpPr txBox="1"/>
          <p:nvPr/>
        </p:nvSpPr>
        <p:spPr>
          <a:xfrm>
            <a:off x="2313958" y="4326977"/>
            <a:ext cx="1249886" cy="923330"/>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r>
              <a:rPr lang="en-US" dirty="0"/>
              <a:t>AAD</a:t>
            </a:r>
          </a:p>
          <a:p>
            <a:r>
              <a:rPr lang="en-US" dirty="0"/>
              <a:t>B2C</a:t>
            </a:r>
          </a:p>
          <a:p>
            <a:r>
              <a:rPr lang="en-US" dirty="0"/>
              <a:t>MSA</a:t>
            </a:r>
          </a:p>
        </p:txBody>
      </p:sp>
    </p:spTree>
    <p:extLst>
      <p:ext uri="{BB962C8B-B14F-4D97-AF65-F5344CB8AC3E}">
        <p14:creationId xmlns:p14="http://schemas.microsoft.com/office/powerpoint/2010/main" val="313928244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6DBEBA-1505-461E-8C33-02016B875D7A}"/>
              </a:ext>
            </a:extLst>
          </p:cNvPr>
          <p:cNvSpPr>
            <a:spLocks noGrp="1"/>
          </p:cNvSpPr>
          <p:nvPr>
            <p:ph type="title"/>
          </p:nvPr>
        </p:nvSpPr>
        <p:spPr/>
        <p:txBody>
          <a:bodyPr/>
          <a:lstStyle/>
          <a:p>
            <a:r>
              <a:rPr lang="en-US" dirty="0"/>
              <a:t>Basics</a:t>
            </a:r>
          </a:p>
        </p:txBody>
      </p:sp>
      <p:sp>
        <p:nvSpPr>
          <p:cNvPr id="4" name="Content Placeholder 3">
            <a:extLst>
              <a:ext uri="{FF2B5EF4-FFF2-40B4-BE49-F238E27FC236}">
                <a16:creationId xmlns:a16="http://schemas.microsoft.com/office/drawing/2014/main" id="{C00564BF-58A4-48ED-9EC0-ADCCDF42EB64}"/>
              </a:ext>
            </a:extLst>
          </p:cNvPr>
          <p:cNvSpPr>
            <a:spLocks noGrp="1"/>
          </p:cNvSpPr>
          <p:nvPr>
            <p:ph idx="1"/>
          </p:nvPr>
        </p:nvSpPr>
        <p:spPr/>
        <p:txBody>
          <a:bodyPr/>
          <a:lstStyle/>
          <a:p>
            <a:r>
              <a:rPr lang="en-US" dirty="0"/>
              <a:t>OAuth2/OIDC client libraries</a:t>
            </a:r>
          </a:p>
          <a:p>
            <a:pPr lvl="1"/>
            <a:r>
              <a:rPr lang="en-US" dirty="0"/>
              <a:t>Exception: does not initiate web app passive token request</a:t>
            </a:r>
          </a:p>
          <a:p>
            <a:r>
              <a:rPr lang="en-US" dirty="0"/>
              <a:t>Separate code bases for several platforms</a:t>
            </a:r>
          </a:p>
          <a:p>
            <a:pPr lvl="1"/>
            <a:r>
              <a:rPr lang="en-US" dirty="0"/>
              <a:t>.NET, JS, Xamarin, Objective C, PHP, Java</a:t>
            </a:r>
          </a:p>
          <a:p>
            <a:r>
              <a:rPr lang="en-US" dirty="0"/>
              <a:t>Functionality</a:t>
            </a:r>
          </a:p>
          <a:p>
            <a:pPr lvl="1"/>
            <a:r>
              <a:rPr lang="en-US" dirty="0"/>
              <a:t>Send appropriate OAuth2/OIDC token(s) http requests</a:t>
            </a:r>
          </a:p>
          <a:p>
            <a:pPr lvl="1"/>
            <a:r>
              <a:rPr lang="en-US" dirty="0"/>
              <a:t>Bridge federation to on-premises to support Windows integrated </a:t>
            </a:r>
            <a:r>
              <a:rPr lang="en-US" dirty="0" err="1"/>
              <a:t>authn</a:t>
            </a:r>
            <a:endParaRPr lang="en-US" dirty="0"/>
          </a:p>
          <a:p>
            <a:pPr lvl="1"/>
            <a:r>
              <a:rPr lang="en-US" dirty="0"/>
              <a:t>Convert response to code artifacts (e.g. </a:t>
            </a:r>
            <a:r>
              <a:rPr lang="en-US" dirty="0" err="1"/>
              <a:t>id_token</a:t>
            </a:r>
            <a:r>
              <a:rPr lang="en-US" dirty="0"/>
              <a:t> to </a:t>
            </a:r>
            <a:r>
              <a:rPr lang="en-US" dirty="0" err="1"/>
              <a:t>ClaimsPrincipal</a:t>
            </a:r>
            <a:r>
              <a:rPr lang="en-US" dirty="0"/>
              <a:t> in .NET)</a:t>
            </a:r>
          </a:p>
          <a:p>
            <a:pPr lvl="1"/>
            <a:r>
              <a:rPr lang="en-US" dirty="0"/>
              <a:t>Cache access and refresh token(s) for reuse</a:t>
            </a:r>
          </a:p>
          <a:p>
            <a:pPr lvl="1"/>
            <a:r>
              <a:rPr lang="en-US" dirty="0"/>
              <a:t>Retrieve valid access tokens from cache</a:t>
            </a:r>
          </a:p>
          <a:p>
            <a:pPr lvl="1"/>
            <a:r>
              <a:rPr lang="en-US" dirty="0"/>
              <a:t>Use refresh tokens to obtain new access tokens when the latter are close to expiry</a:t>
            </a:r>
          </a:p>
        </p:txBody>
      </p:sp>
    </p:spTree>
    <p:extLst>
      <p:ext uri="{BB962C8B-B14F-4D97-AF65-F5344CB8AC3E}">
        <p14:creationId xmlns:p14="http://schemas.microsoft.com/office/powerpoint/2010/main" val="41959264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882646E-9F63-44C5-A1F4-3DAF0C0C7108}"/>
              </a:ext>
            </a:extLst>
          </p:cNvPr>
          <p:cNvSpPr>
            <a:spLocks noGrp="1"/>
          </p:cNvSpPr>
          <p:nvPr>
            <p:ph type="title"/>
          </p:nvPr>
        </p:nvSpPr>
        <p:spPr>
          <a:xfrm>
            <a:off x="179998" y="132703"/>
            <a:ext cx="11880000" cy="918000"/>
          </a:xfrm>
        </p:spPr>
        <p:txBody>
          <a:bodyPr/>
          <a:lstStyle/>
          <a:p>
            <a:r>
              <a:rPr lang="en-US" dirty="0"/>
              <a:t>ADAL/MSAL differences</a:t>
            </a:r>
          </a:p>
        </p:txBody>
      </p:sp>
      <p:sp>
        <p:nvSpPr>
          <p:cNvPr id="5" name="Content Placeholder 4">
            <a:extLst>
              <a:ext uri="{FF2B5EF4-FFF2-40B4-BE49-F238E27FC236}">
                <a16:creationId xmlns:a16="http://schemas.microsoft.com/office/drawing/2014/main" id="{E186728B-3FDD-49FD-A6F0-57F8E0F6E146}"/>
              </a:ext>
            </a:extLst>
          </p:cNvPr>
          <p:cNvSpPr>
            <a:spLocks noGrp="1"/>
          </p:cNvSpPr>
          <p:nvPr>
            <p:ph idx="1"/>
          </p:nvPr>
        </p:nvSpPr>
        <p:spPr>
          <a:xfrm>
            <a:off x="179998" y="1253329"/>
            <a:ext cx="5916002" cy="5455287"/>
          </a:xfrm>
        </p:spPr>
        <p:txBody>
          <a:bodyPr/>
          <a:lstStyle/>
          <a:p>
            <a:pPr marL="0" indent="0">
              <a:buNone/>
            </a:pPr>
            <a:r>
              <a:rPr lang="en-US" dirty="0"/>
              <a:t>ADAL</a:t>
            </a:r>
          </a:p>
          <a:p>
            <a:r>
              <a:rPr lang="en-US" dirty="0"/>
              <a:t>AAD and ADFS</a:t>
            </a:r>
          </a:p>
          <a:p>
            <a:r>
              <a:rPr lang="en-US" dirty="0"/>
              <a:t>V1 endpoint and tokens</a:t>
            </a:r>
          </a:p>
          <a:p>
            <a:r>
              <a:rPr lang="en-US" dirty="0"/>
              <a:t>Single class for all client types</a:t>
            </a:r>
          </a:p>
        </p:txBody>
      </p:sp>
      <p:sp>
        <p:nvSpPr>
          <p:cNvPr id="6" name="Content Placeholder 5">
            <a:extLst>
              <a:ext uri="{FF2B5EF4-FFF2-40B4-BE49-F238E27FC236}">
                <a16:creationId xmlns:a16="http://schemas.microsoft.com/office/drawing/2014/main" id="{463F74B3-184C-4BB4-ACAE-973494A88A59}"/>
              </a:ext>
            </a:extLst>
          </p:cNvPr>
          <p:cNvSpPr>
            <a:spLocks noGrp="1"/>
          </p:cNvSpPr>
          <p:nvPr>
            <p:ph idx="10"/>
          </p:nvPr>
        </p:nvSpPr>
        <p:spPr>
          <a:xfrm>
            <a:off x="6143996" y="1300626"/>
            <a:ext cx="5916002" cy="5455287"/>
          </a:xfrm>
        </p:spPr>
        <p:txBody>
          <a:bodyPr>
            <a:normAutofit/>
          </a:bodyPr>
          <a:lstStyle/>
          <a:p>
            <a:pPr marL="0" indent="0">
              <a:buNone/>
            </a:pPr>
            <a:r>
              <a:rPr lang="en-US" dirty="0"/>
              <a:t>MSAL</a:t>
            </a:r>
          </a:p>
          <a:p>
            <a:r>
              <a:rPr lang="en-US" dirty="0"/>
              <a:t>AAD (V1 or V2) and MSA (ADFS on roadmap)</a:t>
            </a:r>
          </a:p>
          <a:p>
            <a:r>
              <a:rPr lang="en-US" dirty="0"/>
              <a:t>Separate classes for confidential and public clients</a:t>
            </a:r>
          </a:p>
          <a:p>
            <a:r>
              <a:rPr lang="en-US" dirty="0"/>
              <a:t>Recommended for new apps</a:t>
            </a:r>
          </a:p>
        </p:txBody>
      </p:sp>
      <p:sp>
        <p:nvSpPr>
          <p:cNvPr id="7" name="TextBox 6">
            <a:extLst>
              <a:ext uri="{FF2B5EF4-FFF2-40B4-BE49-F238E27FC236}">
                <a16:creationId xmlns:a16="http://schemas.microsoft.com/office/drawing/2014/main" id="{C6BC937E-BD80-4130-BEE1-116407FCA35C}"/>
              </a:ext>
            </a:extLst>
          </p:cNvPr>
          <p:cNvSpPr txBox="1"/>
          <p:nvPr/>
        </p:nvSpPr>
        <p:spPr>
          <a:xfrm flipH="1">
            <a:off x="3331779" y="5767940"/>
            <a:ext cx="5234150" cy="584775"/>
          </a:xfrm>
          <a:prstGeom prst="rect">
            <a:avLst/>
          </a:prstGeom>
          <a:noFill/>
        </p:spPr>
        <p:txBody>
          <a:bodyPr wrap="square" rtlCol="0">
            <a:spAutoFit/>
          </a:bodyPr>
          <a:lstStyle/>
          <a:p>
            <a:r>
              <a:rPr lang="en-US" sz="3200" dirty="0"/>
              <a:t>Both can share a token cache </a:t>
            </a:r>
          </a:p>
        </p:txBody>
      </p:sp>
    </p:spTree>
    <p:extLst>
      <p:ext uri="{BB962C8B-B14F-4D97-AF65-F5344CB8AC3E}">
        <p14:creationId xmlns:p14="http://schemas.microsoft.com/office/powerpoint/2010/main" val="3091631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Usage Pattern (MSAL)</a:t>
            </a:r>
          </a:p>
        </p:txBody>
      </p:sp>
      <p:sp>
        <p:nvSpPr>
          <p:cNvPr id="3" name="Text Placeholder 2"/>
          <p:cNvSpPr>
            <a:spLocks noGrp="1"/>
          </p:cNvSpPr>
          <p:nvPr>
            <p:ph idx="1"/>
          </p:nvPr>
        </p:nvSpPr>
        <p:spPr/>
        <p:txBody>
          <a:bodyPr/>
          <a:lstStyle/>
          <a:p>
            <a:pPr marL="514350" indent="-514350">
              <a:buFont typeface="+mj-lt"/>
              <a:buAutoNum type="arabicPeriod"/>
            </a:pPr>
            <a:r>
              <a:rPr lang="en-US" dirty="0"/>
              <a:t>Create client</a:t>
            </a:r>
          </a:p>
          <a:p>
            <a:pPr marL="514350" indent="-514350">
              <a:buFont typeface="+mj-lt"/>
              <a:buAutoNum type="arabicPeriod"/>
            </a:pPr>
            <a:r>
              <a:rPr lang="en-US" dirty="0"/>
              <a:t>Request token</a:t>
            </a:r>
          </a:p>
          <a:p>
            <a:pPr marL="514350" indent="-514350">
              <a:buFont typeface="+mj-lt"/>
              <a:buAutoNum type="arabicPeriod"/>
            </a:pPr>
            <a:r>
              <a:rPr lang="en-US" dirty="0"/>
              <a:t>Client type and request signature determines OAuth2 flow type</a:t>
            </a:r>
          </a:p>
          <a:p>
            <a:pPr marL="514350" indent="-514350">
              <a:buFont typeface="+mj-lt"/>
              <a:buAutoNum type="arabicPeriod"/>
            </a:pPr>
            <a:r>
              <a:rPr lang="en-US" dirty="0"/>
              <a:t>Repeated before any resource call!</a:t>
            </a:r>
          </a:p>
        </p:txBody>
      </p:sp>
      <p:graphicFrame>
        <p:nvGraphicFramePr>
          <p:cNvPr id="4" name="Table 3"/>
          <p:cNvGraphicFramePr>
            <a:graphicFrameLocks noGrp="1"/>
          </p:cNvGraphicFramePr>
          <p:nvPr>
            <p:extLst>
              <p:ext uri="{D42A27DB-BD31-4B8C-83A1-F6EECF244321}">
                <p14:modId xmlns:p14="http://schemas.microsoft.com/office/powerpoint/2010/main" val="3617843887"/>
              </p:ext>
            </p:extLst>
          </p:nvPr>
        </p:nvGraphicFramePr>
        <p:xfrm>
          <a:off x="411252" y="4261945"/>
          <a:ext cx="6367920" cy="2402554"/>
        </p:xfrm>
        <a:graphic>
          <a:graphicData uri="http://schemas.openxmlformats.org/drawingml/2006/table">
            <a:tbl>
              <a:tblPr firstRow="1" bandRow="1">
                <a:tableStyleId>{5C22544A-7EE6-4342-B048-85BDC9FD1C3A}</a:tableStyleId>
              </a:tblPr>
              <a:tblGrid>
                <a:gridCol w="6367920">
                  <a:extLst>
                    <a:ext uri="{9D8B030D-6E8A-4147-A177-3AD203B41FA5}">
                      <a16:colId xmlns:a16="http://schemas.microsoft.com/office/drawing/2014/main" val="262701573"/>
                    </a:ext>
                  </a:extLst>
                </a:gridCol>
              </a:tblGrid>
              <a:tr h="2402554">
                <a:tc>
                  <a:txBody>
                    <a:bodyPr/>
                    <a:lstStyle/>
                    <a:p>
                      <a:r>
                        <a:rPr lang="en-US" sz="1800" b="1" kern="1200" dirty="0">
                          <a:solidFill>
                            <a:schemeClr val="lt1"/>
                          </a:solidFill>
                          <a:latin typeface="+mn-lt"/>
                          <a:ea typeface="+mn-ea"/>
                          <a:cs typeface="+mn-cs"/>
                        </a:rPr>
                        <a:t>var client = </a:t>
                      </a:r>
                      <a:r>
                        <a:rPr lang="en-US" sz="1800" b="1" kern="1200" dirty="0" err="1">
                          <a:solidFill>
                            <a:schemeClr val="lt1"/>
                          </a:solidFill>
                          <a:latin typeface="+mn-lt"/>
                          <a:ea typeface="+mn-ea"/>
                          <a:cs typeface="+mn-cs"/>
                        </a:rPr>
                        <a:t>ConfidentialClientApplicationBuilder</a:t>
                      </a:r>
                      <a:endParaRPr lang="en-US" sz="1800" b="1" kern="1200" dirty="0">
                        <a:solidFill>
                          <a:schemeClr val="lt1"/>
                        </a:solidFill>
                        <a:latin typeface="+mn-lt"/>
                        <a:ea typeface="+mn-ea"/>
                        <a:cs typeface="+mn-cs"/>
                      </a:endParaRPr>
                    </a:p>
                    <a:p>
                      <a:r>
                        <a:rPr lang="en-US" sz="1800" b="1" kern="1200" dirty="0">
                          <a:solidFill>
                            <a:schemeClr val="lt1"/>
                          </a:solidFill>
                          <a:latin typeface="+mn-lt"/>
                          <a:ea typeface="+mn-ea"/>
                          <a:cs typeface="+mn-cs"/>
                        </a:rPr>
                        <a:t>    .Create(_</a:t>
                      </a:r>
                      <a:r>
                        <a:rPr lang="en-US" sz="1800" b="1" kern="1200" dirty="0" err="1">
                          <a:solidFill>
                            <a:schemeClr val="lt1"/>
                          </a:solidFill>
                          <a:latin typeface="+mn-lt"/>
                          <a:ea typeface="+mn-ea"/>
                          <a:cs typeface="+mn-cs"/>
                        </a:rPr>
                        <a:t>confidentialClientId</a:t>
                      </a:r>
                      <a:r>
                        <a:rPr lang="en-US" sz="1800" b="1" kern="1200" dirty="0">
                          <a:solidFill>
                            <a:schemeClr val="lt1"/>
                          </a:solidFill>
                          <a:latin typeface="+mn-lt"/>
                          <a:ea typeface="+mn-ea"/>
                          <a:cs typeface="+mn-cs"/>
                        </a:rPr>
                        <a:t>)</a:t>
                      </a:r>
                    </a:p>
                    <a:p>
                      <a:r>
                        <a:rPr lang="en-US" sz="1800" b="1" kern="1200" dirty="0">
                          <a:solidFill>
                            <a:schemeClr val="lt1"/>
                          </a:solidFill>
                          <a:latin typeface="+mn-lt"/>
                          <a:ea typeface="+mn-ea"/>
                          <a:cs typeface="+mn-cs"/>
                        </a:rPr>
                        <a:t>    .</a:t>
                      </a:r>
                      <a:r>
                        <a:rPr lang="en-US" sz="1800" b="1" kern="1200" dirty="0" err="1">
                          <a:solidFill>
                            <a:schemeClr val="lt1"/>
                          </a:solidFill>
                          <a:latin typeface="+mn-lt"/>
                          <a:ea typeface="+mn-ea"/>
                          <a:cs typeface="+mn-cs"/>
                        </a:rPr>
                        <a:t>WithCertificate</a:t>
                      </a:r>
                      <a:r>
                        <a:rPr lang="en-US" sz="1800" b="1" kern="1200" dirty="0">
                          <a:solidFill>
                            <a:schemeClr val="lt1"/>
                          </a:solidFill>
                          <a:latin typeface="+mn-lt"/>
                          <a:ea typeface="+mn-ea"/>
                          <a:cs typeface="+mn-cs"/>
                        </a:rPr>
                        <a:t>(new X509Certificate2("./</a:t>
                      </a:r>
                      <a:r>
                        <a:rPr lang="en-US" sz="1800" b="1" kern="1200" dirty="0" err="1">
                          <a:solidFill>
                            <a:schemeClr val="lt1"/>
                          </a:solidFill>
                          <a:latin typeface="+mn-lt"/>
                          <a:ea typeface="+mn-ea"/>
                          <a:cs typeface="+mn-cs"/>
                        </a:rPr>
                        <a:t>cert.pfx</a:t>
                      </a:r>
                      <a:r>
                        <a:rPr lang="en-US" sz="1800" b="1" kern="1200" dirty="0">
                          <a:solidFill>
                            <a:schemeClr val="lt1"/>
                          </a:solidFill>
                          <a:latin typeface="+mn-lt"/>
                          <a:ea typeface="+mn-ea"/>
                          <a:cs typeface="+mn-cs"/>
                        </a:rPr>
                        <a:t>", "password"))</a:t>
                      </a:r>
                    </a:p>
                    <a:p>
                      <a:r>
                        <a:rPr lang="en-US" sz="1800" b="1" kern="1200" dirty="0">
                          <a:solidFill>
                            <a:schemeClr val="lt1"/>
                          </a:solidFill>
                          <a:latin typeface="+mn-lt"/>
                          <a:ea typeface="+mn-ea"/>
                          <a:cs typeface="+mn-cs"/>
                        </a:rPr>
                        <a:t>    .</a:t>
                      </a:r>
                      <a:r>
                        <a:rPr lang="en-US" sz="1800" b="1" kern="1200" dirty="0" err="1">
                          <a:solidFill>
                            <a:schemeClr val="lt1"/>
                          </a:solidFill>
                          <a:latin typeface="+mn-lt"/>
                          <a:ea typeface="+mn-ea"/>
                          <a:cs typeface="+mn-cs"/>
                        </a:rPr>
                        <a:t>WithTenantId</a:t>
                      </a:r>
                      <a:r>
                        <a:rPr lang="en-US" sz="1800" b="1" kern="1200" dirty="0">
                          <a:solidFill>
                            <a:schemeClr val="lt1"/>
                          </a:solidFill>
                          <a:latin typeface="+mn-lt"/>
                          <a:ea typeface="+mn-ea"/>
                          <a:cs typeface="+mn-cs"/>
                        </a:rPr>
                        <a:t>("modernauthn.onmicrosoft.com")</a:t>
                      </a:r>
                    </a:p>
                    <a:p>
                      <a:r>
                        <a:rPr lang="en-US" sz="1800" b="1" kern="1200" dirty="0">
                          <a:solidFill>
                            <a:schemeClr val="lt1"/>
                          </a:solidFill>
                          <a:latin typeface="+mn-lt"/>
                          <a:ea typeface="+mn-ea"/>
                          <a:cs typeface="+mn-cs"/>
                        </a:rPr>
                        <a:t>    .Build();</a:t>
                      </a:r>
                    </a:p>
                    <a:p>
                      <a:r>
                        <a:rPr lang="en-US" sz="1800" b="1" kern="1200" dirty="0">
                          <a:solidFill>
                            <a:schemeClr val="lt1"/>
                          </a:solidFill>
                          <a:latin typeface="+mn-lt"/>
                          <a:ea typeface="+mn-ea"/>
                          <a:cs typeface="+mn-cs"/>
                        </a:rPr>
                        <a:t>var result = await </a:t>
                      </a:r>
                      <a:r>
                        <a:rPr lang="en-US" sz="1800" b="1" kern="1200" dirty="0" err="1">
                          <a:solidFill>
                            <a:schemeClr val="lt1"/>
                          </a:solidFill>
                          <a:latin typeface="+mn-lt"/>
                          <a:ea typeface="+mn-ea"/>
                          <a:cs typeface="+mn-cs"/>
                        </a:rPr>
                        <a:t>client.AcquireTokenForClient</a:t>
                      </a:r>
                      <a:r>
                        <a:rPr lang="en-US" sz="1800" b="1" kern="1200" dirty="0">
                          <a:solidFill>
                            <a:schemeClr val="lt1"/>
                          </a:solidFill>
                          <a:latin typeface="+mn-lt"/>
                          <a:ea typeface="+mn-ea"/>
                          <a:cs typeface="+mn-cs"/>
                        </a:rPr>
                        <a:t>(new string[] { $"{_</a:t>
                      </a:r>
                      <a:r>
                        <a:rPr lang="en-US" sz="1800" b="1" kern="1200" dirty="0" err="1">
                          <a:solidFill>
                            <a:schemeClr val="lt1"/>
                          </a:solidFill>
                          <a:latin typeface="+mn-lt"/>
                          <a:ea typeface="+mn-ea"/>
                          <a:cs typeface="+mn-cs"/>
                        </a:rPr>
                        <a:t>apiResourceId</a:t>
                      </a:r>
                      <a:r>
                        <a:rPr lang="en-US" sz="1800" b="1" kern="1200" dirty="0">
                          <a:solidFill>
                            <a:schemeClr val="lt1"/>
                          </a:solidFill>
                          <a:latin typeface="+mn-lt"/>
                          <a:ea typeface="+mn-ea"/>
                          <a:cs typeface="+mn-cs"/>
                        </a:rPr>
                        <a:t>}/.default" }).</a:t>
                      </a:r>
                      <a:r>
                        <a:rPr lang="en-US" sz="1800" b="1" kern="1200" dirty="0" err="1">
                          <a:solidFill>
                            <a:schemeClr val="lt1"/>
                          </a:solidFill>
                          <a:latin typeface="+mn-lt"/>
                          <a:ea typeface="+mn-ea"/>
                          <a:cs typeface="+mn-cs"/>
                        </a:rPr>
                        <a:t>ExecuteAsync</a:t>
                      </a:r>
                      <a:r>
                        <a:rPr lang="en-US" sz="1800" b="1" kern="1200" dirty="0">
                          <a:solidFill>
                            <a:schemeClr val="lt1"/>
                          </a:solidFill>
                          <a:latin typeface="+mn-lt"/>
                          <a:ea typeface="+mn-ea"/>
                          <a:cs typeface="+mn-cs"/>
                        </a:rPr>
                        <a:t>());</a:t>
                      </a:r>
                    </a:p>
                  </a:txBody>
                  <a:tcPr marL="91427" marR="91427" marT="45713" marB="45713"/>
                </a:tc>
                <a:extLst>
                  <a:ext uri="{0D108BD9-81ED-4DB2-BD59-A6C34878D82A}">
                    <a16:rowId xmlns:a16="http://schemas.microsoft.com/office/drawing/2014/main" val="4102047534"/>
                  </a:ext>
                </a:extLst>
              </a:tr>
            </a:tbl>
          </a:graphicData>
        </a:graphic>
      </p:graphicFrame>
      <p:pic>
        <p:nvPicPr>
          <p:cNvPr id="5" name="Picture 4">
            <a:extLst>
              <a:ext uri="{FF2B5EF4-FFF2-40B4-BE49-F238E27FC236}">
                <a16:creationId xmlns:a16="http://schemas.microsoft.com/office/drawing/2014/main" id="{36BEB4A2-5324-43C1-A86E-8B15857A7D59}"/>
              </a:ext>
            </a:extLst>
          </p:cNvPr>
          <p:cNvPicPr>
            <a:picLocks noChangeAspect="1"/>
          </p:cNvPicPr>
          <p:nvPr/>
        </p:nvPicPr>
        <p:blipFill>
          <a:blip r:embed="rId3"/>
          <a:stretch>
            <a:fillRect/>
          </a:stretch>
        </p:blipFill>
        <p:spPr>
          <a:xfrm>
            <a:off x="6951405" y="4261945"/>
            <a:ext cx="5744488" cy="2402553"/>
          </a:xfrm>
          <a:prstGeom prst="rect">
            <a:avLst/>
          </a:prstGeom>
        </p:spPr>
      </p:pic>
    </p:spTree>
    <p:extLst>
      <p:ext uri="{BB962C8B-B14F-4D97-AF65-F5344CB8AC3E}">
        <p14:creationId xmlns:p14="http://schemas.microsoft.com/office/powerpoint/2010/main" val="3154216143"/>
      </p:ext>
    </p:extLst>
  </p:cSld>
  <p:clrMapOvr>
    <a:masterClrMapping/>
  </p:clrMapOvr>
</p:sld>
</file>

<file path=ppt/theme/theme1.xml><?xml version="1.0" encoding="utf-8"?>
<a:theme xmlns:a="http://schemas.openxmlformats.org/drawingml/2006/main" name="ASD">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SD">
      <a:majorFont>
        <a:latin typeface="Segoe UI Light"/>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SD" id="{BC39DEF8-CD66-488F-A5EC-21650630C223}" vid="{E9F489DC-7ADE-444A-8059-7D459453092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dlc_DocId xmlns="230e9df3-be65-4c73-a93b-d1236ebd677e">CPS089-865814621-1978</_dlc_DocId>
    <_dlc_DocIdUrl xmlns="230e9df3-be65-4c73-a93b-d1236ebd677e">
      <Url>https://microsoft.sharepoint.com/teams/CampusProjectSites089/hahzsakosd/ipdev/_layouts/15/DocIdRedir.aspx?ID=CPS089-865814621-1978</Url>
      <Description>CPS089-865814621-1978</Description>
    </_dlc_DocIdUrl>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82B2B93B1EE75848BD89785587EBD494" ma:contentTypeVersion="7" ma:contentTypeDescription="Create a new document." ma:contentTypeScope="" ma:versionID="70604ee67f2f07675d0ef5d63928c10f">
  <xsd:schema xmlns:xsd="http://www.w3.org/2001/XMLSchema" xmlns:xs="http://www.w3.org/2001/XMLSchema" xmlns:p="http://schemas.microsoft.com/office/2006/metadata/properties" xmlns:ns2="230e9df3-be65-4c73-a93b-d1236ebd677e" xmlns:ns3="8101b29b-8a0e-44e4-b1a0-1d2d73225b85" xmlns:ns4="7ed30aa2-a9a3-48dd-93de-4f2bc034e61b" targetNamespace="http://schemas.microsoft.com/office/2006/metadata/properties" ma:root="true" ma:fieldsID="40e5a5be01d3529b9d786d1c61ffb803" ns2:_="" ns3:_="" ns4:_="">
    <xsd:import namespace="230e9df3-be65-4c73-a93b-d1236ebd677e"/>
    <xsd:import namespace="8101b29b-8a0e-44e4-b1a0-1d2d73225b85"/>
    <xsd:import namespace="7ed30aa2-a9a3-48dd-93de-4f2bc034e61b"/>
    <xsd:element name="properties">
      <xsd:complexType>
        <xsd:sequence>
          <xsd:element name="documentManagement">
            <xsd:complexType>
              <xsd:all>
                <xsd:element ref="ns2:_dlc_DocId" minOccurs="0"/>
                <xsd:element ref="ns2:_dlc_DocIdUrl" minOccurs="0"/>
                <xsd:element ref="ns2:_dlc_DocIdPersistId" minOccurs="0"/>
                <xsd:element ref="ns3:MediaServiceMetadata" minOccurs="0"/>
                <xsd:element ref="ns3:MediaServiceFastMetadata" minOccurs="0"/>
                <xsd:element ref="ns3:MediaServiceDateTaken" minOccurs="0"/>
                <xsd:element ref="ns4:SharedWithUsers" minOccurs="0"/>
                <xsd:element ref="ns4:SharedWithDetails" minOccurs="0"/>
                <xsd:element ref="ns4:LastSharedByUser" minOccurs="0"/>
                <xsd:element ref="ns4:LastSharedBy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8101b29b-8a0e-44e4-b1a0-1d2d73225b85" elementFormDefault="qualified">
    <xsd:import namespace="http://schemas.microsoft.com/office/2006/documentManagement/types"/>
    <xsd:import namespace="http://schemas.microsoft.com/office/infopath/2007/PartnerControls"/>
    <xsd:element name="MediaServiceMetadata" ma:index="11" nillable="true" ma:displayName="MediaServiceMetadata" ma:description="" ma:hidden="true" ma:internalName="MediaServiceMetadata" ma:readOnly="true">
      <xsd:simpleType>
        <xsd:restriction base="dms:Note"/>
      </xsd:simpleType>
    </xsd:element>
    <xsd:element name="MediaServiceFastMetadata" ma:index="12" nillable="true" ma:displayName="MediaServiceFastMetadata" ma:description="" ma:hidden="true" ma:internalName="MediaServiceFastMetadata" ma:readOnly="true">
      <xsd:simpleType>
        <xsd:restriction base="dms:Note"/>
      </xsd:simpleType>
    </xsd:element>
    <xsd:element name="MediaServiceDateTaken" ma:index="13"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ed30aa2-a9a3-48dd-93de-4f2bc034e61b"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element name="LastSharedByUser" ma:index="16" nillable="true" ma:displayName="Last Shared By User" ma:internalName="LastSharedByUser" ma:readOnly="true">
      <xsd:simpleType>
        <xsd:restriction base="dms:Note">
          <xsd:maxLength value="255"/>
        </xsd:restriction>
      </xsd:simpleType>
    </xsd:element>
    <xsd:element name="LastSharedByTime" ma:index="17" nillable="true" ma:displayName="Last Shared By Tim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Version=16.0.0.0, Culture=neutral, PublicKeyToken=71e9bce111e9429c</Assembly>
    <Class>Microsoft.Office.DocumentManagement.Internal.DocIdHandler</Class>
    <Data/>
    <Filter/>
  </Receiver>
</spe:Receivers>
</file>

<file path=customXml/itemProps1.xml><?xml version="1.0" encoding="utf-8"?>
<ds:datastoreItem xmlns:ds="http://schemas.openxmlformats.org/officeDocument/2006/customXml" ds:itemID="{DE851213-8EC2-4753-BFC5-B953C0B790EA}">
  <ds:schemaRefs>
    <ds:schemaRef ds:uri="http://schemas.microsoft.com/sharepoint/v3/contenttype/forms"/>
  </ds:schemaRefs>
</ds:datastoreItem>
</file>

<file path=customXml/itemProps2.xml><?xml version="1.0" encoding="utf-8"?>
<ds:datastoreItem xmlns:ds="http://schemas.openxmlformats.org/officeDocument/2006/customXml" ds:itemID="{5618AC29-38C8-471B-97F6-3CE52981285E}">
  <ds:schemaRefs>
    <ds:schemaRef ds:uri="http://schemas.microsoft.com/office/infopath/2007/PartnerControls"/>
    <ds:schemaRef ds:uri="http://purl.org/dc/elements/1.1/"/>
    <ds:schemaRef ds:uri="http://schemas.microsoft.com/office/2006/documentManagement/types"/>
    <ds:schemaRef ds:uri="230e9df3-be65-4c73-a93b-d1236ebd677e"/>
    <ds:schemaRef ds:uri="http://purl.org/dc/terms/"/>
    <ds:schemaRef ds:uri="http://schemas.openxmlformats.org/package/2006/metadata/core-properties"/>
    <ds:schemaRef ds:uri="http://purl.org/dc/dcmitype/"/>
    <ds:schemaRef ds:uri="8101b29b-8a0e-44e4-b1a0-1d2d73225b85"/>
    <ds:schemaRef ds:uri="http://schemas.microsoft.com/office/2006/metadata/properties"/>
    <ds:schemaRef ds:uri="http://www.w3.org/XML/1998/namespace"/>
  </ds:schemaRefs>
</ds:datastoreItem>
</file>

<file path=customXml/itemProps3.xml><?xml version="1.0" encoding="utf-8"?>
<ds:datastoreItem xmlns:ds="http://schemas.openxmlformats.org/officeDocument/2006/customXml" ds:itemID="{0C226263-6AF5-487A-8A26-D3E10006188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30e9df3-be65-4c73-a93b-d1236ebd677e"/>
    <ds:schemaRef ds:uri="8101b29b-8a0e-44e4-b1a0-1d2d73225b85"/>
    <ds:schemaRef ds:uri="7ed30aa2-a9a3-48dd-93de-4f2bc034e61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C052D2FC-8A6D-4EFC-A03C-60A453FE2136}">
  <ds:schemaRefs>
    <ds:schemaRef ds:uri="http://schemas.microsoft.com/sharepoint/events"/>
  </ds:schemaRefs>
</ds:datastoreItem>
</file>

<file path=docProps/app.xml><?xml version="1.0" encoding="utf-8"?>
<Properties xmlns="http://schemas.openxmlformats.org/officeDocument/2006/extended-properties" xmlns:vt="http://schemas.openxmlformats.org/officeDocument/2006/docPropsVTypes">
  <Template>ASD</Template>
  <TotalTime>1874</TotalTime>
  <Words>1728</Words>
  <Application>Microsoft Office PowerPoint</Application>
  <PresentationFormat>Widescreen</PresentationFormat>
  <Paragraphs>306</Paragraphs>
  <Slides>39</Slides>
  <Notes>34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39</vt:i4>
      </vt:variant>
    </vt:vector>
  </HeadingPairs>
  <TitlesOfParts>
    <vt:vector size="46" baseType="lpstr">
      <vt:lpstr>Arial</vt:lpstr>
      <vt:lpstr>Calibri</vt:lpstr>
      <vt:lpstr>Calibri Light</vt:lpstr>
      <vt:lpstr>Consolas</vt:lpstr>
      <vt:lpstr>Segoe UI</vt:lpstr>
      <vt:lpstr>Segoe UI Light</vt:lpstr>
      <vt:lpstr>ASD</vt:lpstr>
      <vt:lpstr>ADAL and MSAL</vt:lpstr>
      <vt:lpstr>PowerPoint Presentation</vt:lpstr>
      <vt:lpstr>Module Overview</vt:lpstr>
      <vt:lpstr>ADAL and MSAL</vt:lpstr>
      <vt:lpstr>PowerPoint Presentation</vt:lpstr>
      <vt:lpstr>Developer Tools</vt:lpstr>
      <vt:lpstr>Basics</vt:lpstr>
      <vt:lpstr>ADAL/MSAL differences</vt:lpstr>
      <vt:lpstr>Usage Pattern (MSAL)</vt:lpstr>
      <vt:lpstr>ADAL &amp; MSAL</vt:lpstr>
      <vt:lpstr>PowerPoint Presentation</vt:lpstr>
      <vt:lpstr>Basic usage</vt:lpstr>
      <vt:lpstr>Client creation</vt:lpstr>
      <vt:lpstr>Scopes</vt:lpstr>
      <vt:lpstr>PowerPoint Presentation</vt:lpstr>
      <vt:lpstr>ADAL</vt:lpstr>
      <vt:lpstr>PowerPoint Presentation</vt:lpstr>
      <vt:lpstr>ADAL.JS</vt:lpstr>
      <vt:lpstr>Classes and Methods</vt:lpstr>
      <vt:lpstr>Classes and Methods (Continued)</vt:lpstr>
      <vt:lpstr>PowerPoint Presentation</vt:lpstr>
      <vt:lpstr>ADAL &amp; MSAL</vt:lpstr>
      <vt:lpstr>PowerPoint Presentation</vt:lpstr>
      <vt:lpstr>AuthenticationContext Constructor Parameters</vt:lpstr>
      <vt:lpstr>TokenCache main methods</vt:lpstr>
      <vt:lpstr>Acquisition methods</vt:lpstr>
      <vt:lpstr>Token Acquisition Parameters</vt:lpstr>
      <vt:lpstr>AcquireTokenByAuthorizationCodeAsync</vt:lpstr>
      <vt:lpstr>AcquireTokenAsync</vt:lpstr>
      <vt:lpstr>AcquireTokenAsync – public client Auth Code</vt:lpstr>
      <vt:lpstr>AcquireTokenAsync – client credentials</vt:lpstr>
      <vt:lpstr>AcquireTokenAsync - OBO</vt:lpstr>
      <vt:lpstr>AcquireDeviceCodeAsync</vt:lpstr>
      <vt:lpstr>AcquireTokenAsync – Resource Owner</vt:lpstr>
      <vt:lpstr>Acquire multiple tokens - MVC</vt:lpstr>
      <vt:lpstr>Debugging</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ADAL</dc:title>
  <dc:creator>Tino Donderwinkel</dc:creator>
  <cp:lastModifiedBy>Marius Rochon</cp:lastModifiedBy>
  <cp:revision>36</cp:revision>
  <dcterms:created xsi:type="dcterms:W3CDTF">2017-11-07T19:03:36Z</dcterms:created>
  <dcterms:modified xsi:type="dcterms:W3CDTF">2019-09-13T04:13:13Z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tinodo@microsoft.com</vt:lpwstr>
  </property>
  <property fmtid="{D5CDD505-2E9C-101B-9397-08002B2CF9AE}" pid="5" name="MSIP_Label_f42aa342-8706-4288-bd11-ebb85995028c_SetDate">
    <vt:lpwstr>2017-11-06T09:38:17.0317155Z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y fmtid="{D5CDD505-2E9C-101B-9397-08002B2CF9AE}" pid="10" name="ContentTypeId">
    <vt:lpwstr>0x01010082B2B93B1EE75848BD89785587EBD494</vt:lpwstr>
  </property>
  <property fmtid="{D5CDD505-2E9C-101B-9397-08002B2CF9AE}" pid="11" name="_dlc_DocIdItemGuid">
    <vt:lpwstr>0ae2ccb4-a31c-4b10-a5c3-630505d6698a</vt:lpwstr>
  </property>
</Properties>
</file>