
<file path=[Content_Types].xml><?xml version="1.0" encoding="utf-8"?>
<Types xmlns="http://schemas.openxmlformats.org/package/2006/content-types">
  <Default Extension="bin" ContentType="image/png"/>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4"/>
  </p:notesMasterIdLst>
  <p:handoutMasterIdLst>
    <p:handoutMasterId r:id="rId65"/>
  </p:handoutMasterIdLst>
  <p:sldIdLst>
    <p:sldId id="256" r:id="rId6"/>
    <p:sldId id="289" r:id="rId7"/>
    <p:sldId id="258" r:id="rId8"/>
    <p:sldId id="511" r:id="rId9"/>
    <p:sldId id="512" r:id="rId10"/>
    <p:sldId id="555" r:id="rId11"/>
    <p:sldId id="556" r:id="rId12"/>
    <p:sldId id="513" r:id="rId13"/>
    <p:sldId id="514" r:id="rId14"/>
    <p:sldId id="527" r:id="rId15"/>
    <p:sldId id="515" r:id="rId16"/>
    <p:sldId id="557" r:id="rId17"/>
    <p:sldId id="510" r:id="rId18"/>
    <p:sldId id="404" r:id="rId19"/>
    <p:sldId id="505" r:id="rId20"/>
    <p:sldId id="540" r:id="rId21"/>
    <p:sldId id="541" r:id="rId22"/>
    <p:sldId id="545" r:id="rId23"/>
    <p:sldId id="543" r:id="rId24"/>
    <p:sldId id="542" r:id="rId25"/>
    <p:sldId id="546" r:id="rId26"/>
    <p:sldId id="288" r:id="rId27"/>
    <p:sldId id="486" r:id="rId28"/>
    <p:sldId id="481" r:id="rId29"/>
    <p:sldId id="516" r:id="rId30"/>
    <p:sldId id="485" r:id="rId31"/>
    <p:sldId id="496" r:id="rId32"/>
    <p:sldId id="497" r:id="rId33"/>
    <p:sldId id="498" r:id="rId34"/>
    <p:sldId id="402" r:id="rId35"/>
    <p:sldId id="487" r:id="rId36"/>
    <p:sldId id="488" r:id="rId37"/>
    <p:sldId id="489" r:id="rId38"/>
    <p:sldId id="529" r:id="rId39"/>
    <p:sldId id="491" r:id="rId40"/>
    <p:sldId id="509" r:id="rId41"/>
    <p:sldId id="533" r:id="rId42"/>
    <p:sldId id="532" r:id="rId43"/>
    <p:sldId id="501" r:id="rId44"/>
    <p:sldId id="494" r:id="rId45"/>
    <p:sldId id="534" r:id="rId46"/>
    <p:sldId id="536" r:id="rId47"/>
    <p:sldId id="537" r:id="rId48"/>
    <p:sldId id="539" r:id="rId49"/>
    <p:sldId id="538" r:id="rId50"/>
    <p:sldId id="502" r:id="rId51"/>
    <p:sldId id="520" r:id="rId52"/>
    <p:sldId id="528" r:id="rId53"/>
    <p:sldId id="544" r:id="rId54"/>
    <p:sldId id="523" r:id="rId55"/>
    <p:sldId id="549" r:id="rId56"/>
    <p:sldId id="551" r:id="rId57"/>
    <p:sldId id="550" r:id="rId58"/>
    <p:sldId id="552" r:id="rId59"/>
    <p:sldId id="553" r:id="rId60"/>
    <p:sldId id="554" r:id="rId61"/>
    <p:sldId id="547" r:id="rId62"/>
    <p:sldId id="52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A1374C69-28F6-4267-8520-9FCE506965C7}">
          <p14:sldIdLst>
            <p14:sldId id="256"/>
            <p14:sldId id="289"/>
            <p14:sldId id="258"/>
            <p14:sldId id="511"/>
            <p14:sldId id="512"/>
            <p14:sldId id="555"/>
            <p14:sldId id="556"/>
            <p14:sldId id="513"/>
            <p14:sldId id="514"/>
            <p14:sldId id="527"/>
            <p14:sldId id="515"/>
            <p14:sldId id="557"/>
            <p14:sldId id="510"/>
            <p14:sldId id="404"/>
            <p14:sldId id="505"/>
            <p14:sldId id="540"/>
            <p14:sldId id="541"/>
            <p14:sldId id="545"/>
            <p14:sldId id="543"/>
            <p14:sldId id="542"/>
            <p14:sldId id="546"/>
            <p14:sldId id="288"/>
            <p14:sldId id="486"/>
            <p14:sldId id="481"/>
            <p14:sldId id="516"/>
            <p14:sldId id="485"/>
            <p14:sldId id="496"/>
            <p14:sldId id="497"/>
            <p14:sldId id="498"/>
            <p14:sldId id="402"/>
            <p14:sldId id="487"/>
            <p14:sldId id="488"/>
            <p14:sldId id="489"/>
            <p14:sldId id="529"/>
            <p14:sldId id="491"/>
            <p14:sldId id="509"/>
            <p14:sldId id="533"/>
            <p14:sldId id="532"/>
            <p14:sldId id="501"/>
            <p14:sldId id="494"/>
            <p14:sldId id="534"/>
            <p14:sldId id="536"/>
            <p14:sldId id="537"/>
            <p14:sldId id="539"/>
            <p14:sldId id="538"/>
            <p14:sldId id="502"/>
            <p14:sldId id="520"/>
            <p14:sldId id="528"/>
            <p14:sldId id="544"/>
            <p14:sldId id="523"/>
            <p14:sldId id="549"/>
            <p14:sldId id="551"/>
            <p14:sldId id="550"/>
            <p14:sldId id="552"/>
            <p14:sldId id="553"/>
            <p14:sldId id="554"/>
            <p14:sldId id="547"/>
            <p14:sldId id="526"/>
          </p14:sldIdLst>
        </p14:section>
        <p14:section name="End" id="{8E5DC77F-FCE1-4314-B492-10E5025A742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us Rochon" initials="MR" lastIdx="9" clrIdx="0">
    <p:extLst>
      <p:ext uri="{19B8F6BF-5375-455C-9EA6-DF929625EA0E}">
        <p15:presenceInfo xmlns:p15="http://schemas.microsoft.com/office/powerpoint/2012/main" userId="Marius Rochon" providerId="None"/>
      </p:ext>
    </p:extLst>
  </p:cmAuthor>
  <p:cmAuthor id="2" name="Marcelo di Iorio" initials="MdI" lastIdx="7" clrIdx="1">
    <p:extLst>
      <p:ext uri="{19B8F6BF-5375-455C-9EA6-DF929625EA0E}">
        <p15:presenceInfo xmlns:p15="http://schemas.microsoft.com/office/powerpoint/2012/main" userId="S::mdiiorio@microsoft.com::6d9d1609-1ef6-443b-99de-d46b3f4dddb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FF0F4-CB43-454D-B334-3638928214B2}" v="3" dt="2019-07-09T21:38:37.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5" autoAdjust="0"/>
    <p:restoredTop sz="73412" autoAdjust="0"/>
  </p:normalViewPr>
  <p:slideViewPr>
    <p:cSldViewPr snapToGrid="0">
      <p:cViewPr varScale="1">
        <p:scale>
          <a:sx n="90" d="100"/>
          <a:sy n="90" d="100"/>
        </p:scale>
        <p:origin x="678" y="84"/>
      </p:cViewPr>
      <p:guideLst/>
    </p:cSldViewPr>
  </p:slideViewPr>
  <p:notesTextViewPr>
    <p:cViewPr>
      <p:scale>
        <a:sx n="3" d="2"/>
        <a:sy n="3" d="2"/>
      </p:scale>
      <p:origin x="0" y="0"/>
    </p:cViewPr>
  </p:notesTextViewPr>
  <p:sorterViewPr>
    <p:cViewPr varScale="1">
      <p:scale>
        <a:sx n="100" d="100"/>
        <a:sy n="100" d="100"/>
      </p:scale>
      <p:origin x="0" y="-838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di Iorio" userId="6d9d1609-1ef6-443b-99de-d46b3f4dddbd" providerId="ADAL" clId="{B96BBC32-C102-4A4A-AF93-36A049265DC8}"/>
    <pc:docChg chg="undo custSel addSld delSld modSld sldOrd delSection modSection">
      <pc:chgData name="Marcelo di Iorio" userId="6d9d1609-1ef6-443b-99de-d46b3f4dddbd" providerId="ADAL" clId="{B96BBC32-C102-4A4A-AF93-36A049265DC8}" dt="2019-04-17T16:34:12.453" v="4712" actId="20577"/>
      <pc:docMkLst>
        <pc:docMk/>
      </pc:docMkLst>
      <pc:sldChg chg="modSp">
        <pc:chgData name="Marcelo di Iorio" userId="6d9d1609-1ef6-443b-99de-d46b3f4dddbd" providerId="ADAL" clId="{B96BBC32-C102-4A4A-AF93-36A049265DC8}" dt="2019-04-13T17:42:52.522" v="351" actId="6549"/>
        <pc:sldMkLst>
          <pc:docMk/>
          <pc:sldMk cId="3581938780" sldId="258"/>
        </pc:sldMkLst>
        <pc:spChg chg="mod">
          <ac:chgData name="Marcelo di Iorio" userId="6d9d1609-1ef6-443b-99de-d46b3f4dddbd" providerId="ADAL" clId="{B96BBC32-C102-4A4A-AF93-36A049265DC8}" dt="2019-04-13T17:42:52.522" v="351" actId="6549"/>
          <ac:spMkLst>
            <pc:docMk/>
            <pc:sldMk cId="3581938780" sldId="258"/>
            <ac:spMk id="3" creationId="{00000000-0000-0000-0000-000000000000}"/>
          </ac:spMkLst>
        </pc:spChg>
      </pc:sldChg>
      <pc:sldChg chg="modSp">
        <pc:chgData name="Marcelo di Iorio" userId="6d9d1609-1ef6-443b-99de-d46b3f4dddbd" providerId="ADAL" clId="{B96BBC32-C102-4A4A-AF93-36A049265DC8}" dt="2019-04-14T19:06:39.711" v="2464" actId="20577"/>
        <pc:sldMkLst>
          <pc:docMk/>
          <pc:sldMk cId="310453573" sldId="308"/>
        </pc:sldMkLst>
        <pc:spChg chg="mod">
          <ac:chgData name="Marcelo di Iorio" userId="6d9d1609-1ef6-443b-99de-d46b3f4dddbd" providerId="ADAL" clId="{B96BBC32-C102-4A4A-AF93-36A049265DC8}" dt="2019-04-14T19:06:39.711" v="2464" actId="20577"/>
          <ac:spMkLst>
            <pc:docMk/>
            <pc:sldMk cId="310453573" sldId="308"/>
            <ac:spMk id="3" creationId="{B8C8E465-F501-40F7-BB07-7528A44AB225}"/>
          </ac:spMkLst>
        </pc:spChg>
      </pc:sldChg>
      <pc:sldChg chg="modSp">
        <pc:chgData name="Marcelo di Iorio" userId="6d9d1609-1ef6-443b-99de-d46b3f4dddbd" providerId="ADAL" clId="{B96BBC32-C102-4A4A-AF93-36A049265DC8}" dt="2019-04-17T14:16:43.503" v="3386" actId="27636"/>
        <pc:sldMkLst>
          <pc:docMk/>
          <pc:sldMk cId="2739513827" sldId="365"/>
        </pc:sldMkLst>
        <pc:spChg chg="mod">
          <ac:chgData name="Marcelo di Iorio" userId="6d9d1609-1ef6-443b-99de-d46b3f4dddbd" providerId="ADAL" clId="{B96BBC32-C102-4A4A-AF93-36A049265DC8}" dt="2019-04-17T13:59:40.305" v="3149" actId="20577"/>
          <ac:spMkLst>
            <pc:docMk/>
            <pc:sldMk cId="2739513827" sldId="365"/>
            <ac:spMk id="2" creationId="{9522A525-ADED-4644-8A91-767D87DF0F1E}"/>
          </ac:spMkLst>
        </pc:spChg>
        <pc:spChg chg="mod">
          <ac:chgData name="Marcelo di Iorio" userId="6d9d1609-1ef6-443b-99de-d46b3f4dddbd" providerId="ADAL" clId="{B96BBC32-C102-4A4A-AF93-36A049265DC8}" dt="2019-04-17T14:16:43.503" v="3386" actId="27636"/>
          <ac:spMkLst>
            <pc:docMk/>
            <pc:sldMk cId="2739513827" sldId="365"/>
            <ac:spMk id="3" creationId="{D39E97E0-26C6-4EDC-8D8C-915C8B5630A4}"/>
          </ac:spMkLst>
        </pc:spChg>
      </pc:sldChg>
      <pc:sldChg chg="modSp add del">
        <pc:chgData name="Marcelo di Iorio" userId="6d9d1609-1ef6-443b-99de-d46b3f4dddbd" providerId="ADAL" clId="{B96BBC32-C102-4A4A-AF93-36A049265DC8}" dt="2019-04-14T19:33:42.078" v="2992" actId="2696"/>
        <pc:sldMkLst>
          <pc:docMk/>
          <pc:sldMk cId="464774213" sldId="390"/>
        </pc:sldMkLst>
        <pc:spChg chg="mod">
          <ac:chgData name="Marcelo di Iorio" userId="6d9d1609-1ef6-443b-99de-d46b3f4dddbd" providerId="ADAL" clId="{B96BBC32-C102-4A4A-AF93-36A049265DC8}" dt="2019-04-13T17:25:19.519" v="286" actId="20577"/>
          <ac:spMkLst>
            <pc:docMk/>
            <pc:sldMk cId="464774213" sldId="390"/>
            <ac:spMk id="5" creationId="{114E616C-C8A2-48E3-ADFC-11635544AEE8}"/>
          </ac:spMkLst>
        </pc:spChg>
      </pc:sldChg>
      <pc:sldChg chg="modSp add del modNotesTx">
        <pc:chgData name="Marcelo di Iorio" userId="6d9d1609-1ef6-443b-99de-d46b3f4dddbd" providerId="ADAL" clId="{B96BBC32-C102-4A4A-AF93-36A049265DC8}" dt="2019-04-17T16:34:12.453" v="4712" actId="20577"/>
        <pc:sldMkLst>
          <pc:docMk/>
          <pc:sldMk cId="1706948869" sldId="391"/>
        </pc:sldMkLst>
        <pc:spChg chg="mod">
          <ac:chgData name="Marcelo di Iorio" userId="6d9d1609-1ef6-443b-99de-d46b3f4dddbd" providerId="ADAL" clId="{B96BBC32-C102-4A4A-AF93-36A049265DC8}" dt="2019-04-17T16:34:12.453" v="4712" actId="20577"/>
          <ac:spMkLst>
            <pc:docMk/>
            <pc:sldMk cId="1706948869" sldId="391"/>
            <ac:spMk id="3" creationId="{B8C8E465-F501-40F7-BB07-7528A44AB225}"/>
          </ac:spMkLst>
        </pc:spChg>
      </pc:sldChg>
      <pc:sldChg chg="modSp">
        <pc:chgData name="Marcelo di Iorio" userId="6d9d1609-1ef6-443b-99de-d46b3f4dddbd" providerId="ADAL" clId="{B96BBC32-C102-4A4A-AF93-36A049265DC8}" dt="2019-04-17T16:12:17.424" v="4249" actId="20577"/>
        <pc:sldMkLst>
          <pc:docMk/>
          <pc:sldMk cId="2502083706" sldId="393"/>
        </pc:sldMkLst>
        <pc:spChg chg="mod">
          <ac:chgData name="Marcelo di Iorio" userId="6d9d1609-1ef6-443b-99de-d46b3f4dddbd" providerId="ADAL" clId="{B96BBC32-C102-4A4A-AF93-36A049265DC8}" dt="2019-04-17T16:12:17.424" v="4249" actId="20577"/>
          <ac:spMkLst>
            <pc:docMk/>
            <pc:sldMk cId="2502083706" sldId="393"/>
            <ac:spMk id="3" creationId="{B8C8E465-F501-40F7-BB07-7528A44AB225}"/>
          </ac:spMkLst>
        </pc:spChg>
      </pc:sldChg>
      <pc:sldChg chg="modSp add del">
        <pc:chgData name="Marcelo di Iorio" userId="6d9d1609-1ef6-443b-99de-d46b3f4dddbd" providerId="ADAL" clId="{B96BBC32-C102-4A4A-AF93-36A049265DC8}" dt="2019-04-14T19:34:14.576" v="3003" actId="20577"/>
        <pc:sldMkLst>
          <pc:docMk/>
          <pc:sldMk cId="33508723" sldId="394"/>
        </pc:sldMkLst>
        <pc:spChg chg="mod">
          <ac:chgData name="Marcelo di Iorio" userId="6d9d1609-1ef6-443b-99de-d46b3f4dddbd" providerId="ADAL" clId="{B96BBC32-C102-4A4A-AF93-36A049265DC8}" dt="2019-04-13T17:23:28.325" v="231" actId="20577"/>
          <ac:spMkLst>
            <pc:docMk/>
            <pc:sldMk cId="33508723" sldId="394"/>
            <ac:spMk id="2" creationId="{9522A525-ADED-4644-8A91-767D87DF0F1E}"/>
          </ac:spMkLst>
        </pc:spChg>
        <pc:spChg chg="mod">
          <ac:chgData name="Marcelo di Iorio" userId="6d9d1609-1ef6-443b-99de-d46b3f4dddbd" providerId="ADAL" clId="{B96BBC32-C102-4A4A-AF93-36A049265DC8}" dt="2019-04-14T19:34:14.576" v="3003" actId="20577"/>
          <ac:spMkLst>
            <pc:docMk/>
            <pc:sldMk cId="33508723" sldId="394"/>
            <ac:spMk id="3" creationId="{D39E97E0-26C6-4EDC-8D8C-915C8B5630A4}"/>
          </ac:spMkLst>
        </pc:spChg>
      </pc:sldChg>
      <pc:sldChg chg="del">
        <pc:chgData name="Marcelo di Iorio" userId="6d9d1609-1ef6-443b-99de-d46b3f4dddbd" providerId="ADAL" clId="{B96BBC32-C102-4A4A-AF93-36A049265DC8}" dt="2019-04-13T17:16:20.036" v="0" actId="2696"/>
        <pc:sldMkLst>
          <pc:docMk/>
          <pc:sldMk cId="833694454" sldId="394"/>
        </pc:sldMkLst>
      </pc:sldChg>
      <pc:sldChg chg="modSp add del">
        <pc:chgData name="Marcelo di Iorio" userId="6d9d1609-1ef6-443b-99de-d46b3f4dddbd" providerId="ADAL" clId="{B96BBC32-C102-4A4A-AF93-36A049265DC8}" dt="2019-04-14T19:33:43.142" v="2993" actId="2696"/>
        <pc:sldMkLst>
          <pc:docMk/>
          <pc:sldMk cId="758735541" sldId="395"/>
        </pc:sldMkLst>
        <pc:spChg chg="mod">
          <ac:chgData name="Marcelo di Iorio" userId="6d9d1609-1ef6-443b-99de-d46b3f4dddbd" providerId="ADAL" clId="{B96BBC32-C102-4A4A-AF93-36A049265DC8}" dt="2019-04-13T17:23:54.243" v="277" actId="20577"/>
          <ac:spMkLst>
            <pc:docMk/>
            <pc:sldMk cId="758735541" sldId="395"/>
            <ac:spMk id="2" creationId="{9522A525-ADED-4644-8A91-767D87DF0F1E}"/>
          </ac:spMkLst>
        </pc:spChg>
        <pc:spChg chg="mod">
          <ac:chgData name="Marcelo di Iorio" userId="6d9d1609-1ef6-443b-99de-d46b3f4dddbd" providerId="ADAL" clId="{B96BBC32-C102-4A4A-AF93-36A049265DC8}" dt="2019-04-14T19:33:17.898" v="2986" actId="20577"/>
          <ac:spMkLst>
            <pc:docMk/>
            <pc:sldMk cId="758735541" sldId="395"/>
            <ac:spMk id="3" creationId="{D39E97E0-26C6-4EDC-8D8C-915C8B5630A4}"/>
          </ac:spMkLst>
        </pc:spChg>
      </pc:sldChg>
      <pc:sldChg chg="del">
        <pc:chgData name="Marcelo di Iorio" userId="6d9d1609-1ef6-443b-99de-d46b3f4dddbd" providerId="ADAL" clId="{B96BBC32-C102-4A4A-AF93-36A049265DC8}" dt="2019-04-13T17:16:20.074" v="1" actId="2696"/>
        <pc:sldMkLst>
          <pc:docMk/>
          <pc:sldMk cId="3775125892" sldId="395"/>
        </pc:sldMkLst>
      </pc:sldChg>
      <pc:sldChg chg="modSp add ord modNotesTx">
        <pc:chgData name="Marcelo di Iorio" userId="6d9d1609-1ef6-443b-99de-d46b3f4dddbd" providerId="ADAL" clId="{B96BBC32-C102-4A4A-AF93-36A049265DC8}" dt="2019-04-14T19:23:25.323" v="2654" actId="5793"/>
        <pc:sldMkLst>
          <pc:docMk/>
          <pc:sldMk cId="2740869830" sldId="396"/>
        </pc:sldMkLst>
        <pc:spChg chg="mod">
          <ac:chgData name="Marcelo di Iorio" userId="6d9d1609-1ef6-443b-99de-d46b3f4dddbd" providerId="ADAL" clId="{B96BBC32-C102-4A4A-AF93-36A049265DC8}" dt="2019-04-14T17:43:46.390" v="467" actId="20577"/>
          <ac:spMkLst>
            <pc:docMk/>
            <pc:sldMk cId="2740869830" sldId="396"/>
            <ac:spMk id="2" creationId="{9522A525-ADED-4644-8A91-767D87DF0F1E}"/>
          </ac:spMkLst>
        </pc:spChg>
        <pc:spChg chg="mod">
          <ac:chgData name="Marcelo di Iorio" userId="6d9d1609-1ef6-443b-99de-d46b3f4dddbd" providerId="ADAL" clId="{B96BBC32-C102-4A4A-AF93-36A049265DC8}" dt="2019-04-14T19:23:25.323" v="2654" actId="5793"/>
          <ac:spMkLst>
            <pc:docMk/>
            <pc:sldMk cId="2740869830" sldId="396"/>
            <ac:spMk id="3" creationId="{D39E97E0-26C6-4EDC-8D8C-915C8B5630A4}"/>
          </ac:spMkLst>
        </pc:spChg>
      </pc:sldChg>
      <pc:sldChg chg="addSp delSp modSp add modNotesTx">
        <pc:chgData name="Marcelo di Iorio" userId="6d9d1609-1ef6-443b-99de-d46b3f4dddbd" providerId="ADAL" clId="{B96BBC32-C102-4A4A-AF93-36A049265DC8}" dt="2019-04-14T18:08:02.152" v="1115" actId="6549"/>
        <pc:sldMkLst>
          <pc:docMk/>
          <pc:sldMk cId="258227492" sldId="397"/>
        </pc:sldMkLst>
        <pc:spChg chg="mod">
          <ac:chgData name="Marcelo di Iorio" userId="6d9d1609-1ef6-443b-99de-d46b3f4dddbd" providerId="ADAL" clId="{B96BBC32-C102-4A4A-AF93-36A049265DC8}" dt="2019-04-14T18:04:08.867" v="1059" actId="20577"/>
          <ac:spMkLst>
            <pc:docMk/>
            <pc:sldMk cId="258227492" sldId="397"/>
            <ac:spMk id="2" creationId="{9522A525-ADED-4644-8A91-767D87DF0F1E}"/>
          </ac:spMkLst>
        </pc:spChg>
        <pc:spChg chg="del">
          <ac:chgData name="Marcelo di Iorio" userId="6d9d1609-1ef6-443b-99de-d46b3f4dddbd" providerId="ADAL" clId="{B96BBC32-C102-4A4A-AF93-36A049265DC8}" dt="2019-04-14T18:03:24.055" v="1031" actId="21"/>
          <ac:spMkLst>
            <pc:docMk/>
            <pc:sldMk cId="258227492" sldId="397"/>
            <ac:spMk id="3" creationId="{D39E97E0-26C6-4EDC-8D8C-915C8B5630A4}"/>
          </ac:spMkLst>
        </pc:spChg>
        <pc:spChg chg="add del mod">
          <ac:chgData name="Marcelo di Iorio" userId="6d9d1609-1ef6-443b-99de-d46b3f4dddbd" providerId="ADAL" clId="{B96BBC32-C102-4A4A-AF93-36A049265DC8}" dt="2019-04-14T18:03:47.885" v="1036"/>
          <ac:spMkLst>
            <pc:docMk/>
            <pc:sldMk cId="258227492" sldId="397"/>
            <ac:spMk id="5" creationId="{C2E23034-C374-4A7B-8412-375AFD8B05AA}"/>
          </ac:spMkLst>
        </pc:spChg>
        <pc:graphicFrameChg chg="add del">
          <ac:chgData name="Marcelo di Iorio" userId="6d9d1609-1ef6-443b-99de-d46b3f4dddbd" providerId="ADAL" clId="{B96BBC32-C102-4A4A-AF93-36A049265DC8}" dt="2019-04-14T18:03:47.732" v="1035"/>
          <ac:graphicFrameMkLst>
            <pc:docMk/>
            <pc:sldMk cId="258227492" sldId="397"/>
            <ac:graphicFrameMk id="6" creationId="{95ED9A39-D3CA-4200-AAFD-99C7783F6146}"/>
          </ac:graphicFrameMkLst>
        </pc:graphicFrameChg>
        <pc:picChg chg="add mod">
          <ac:chgData name="Marcelo di Iorio" userId="6d9d1609-1ef6-443b-99de-d46b3f4dddbd" providerId="ADAL" clId="{B96BBC32-C102-4A4A-AF93-36A049265DC8}" dt="2019-04-14T18:03:56.353" v="1037" actId="1076"/>
          <ac:picMkLst>
            <pc:docMk/>
            <pc:sldMk cId="258227492" sldId="397"/>
            <ac:picMk id="7" creationId="{E532FA45-BCE8-4138-8FF6-C3806B6E37AE}"/>
          </ac:picMkLst>
        </pc:picChg>
      </pc:sldChg>
      <pc:sldChg chg="modSp add modNotesTx">
        <pc:chgData name="Marcelo di Iorio" userId="6d9d1609-1ef6-443b-99de-d46b3f4dddbd" providerId="ADAL" clId="{B96BBC32-C102-4A4A-AF93-36A049265DC8}" dt="2019-04-14T19:25:25.854" v="2689" actId="20577"/>
        <pc:sldMkLst>
          <pc:docMk/>
          <pc:sldMk cId="2181221395" sldId="398"/>
        </pc:sldMkLst>
        <pc:spChg chg="mod">
          <ac:chgData name="Marcelo di Iorio" userId="6d9d1609-1ef6-443b-99de-d46b3f4dddbd" providerId="ADAL" clId="{B96BBC32-C102-4A4A-AF93-36A049265DC8}" dt="2019-04-14T18:06:03.054" v="1113" actId="20577"/>
          <ac:spMkLst>
            <pc:docMk/>
            <pc:sldMk cId="2181221395" sldId="398"/>
            <ac:spMk id="2" creationId="{9522A525-ADED-4644-8A91-767D87DF0F1E}"/>
          </ac:spMkLst>
        </pc:spChg>
        <pc:spChg chg="mod">
          <ac:chgData name="Marcelo di Iorio" userId="6d9d1609-1ef6-443b-99de-d46b3f4dddbd" providerId="ADAL" clId="{B96BBC32-C102-4A4A-AF93-36A049265DC8}" dt="2019-04-14T19:25:25.854" v="2689" actId="20577"/>
          <ac:spMkLst>
            <pc:docMk/>
            <pc:sldMk cId="2181221395" sldId="398"/>
            <ac:spMk id="3" creationId="{D39E97E0-26C6-4EDC-8D8C-915C8B5630A4}"/>
          </ac:spMkLst>
        </pc:spChg>
      </pc:sldChg>
      <pc:sldChg chg="addSp delSp modSp add modNotesTx">
        <pc:chgData name="Marcelo di Iorio" userId="6d9d1609-1ef6-443b-99de-d46b3f4dddbd" providerId="ADAL" clId="{B96BBC32-C102-4A4A-AF93-36A049265DC8}" dt="2019-04-14T19:25:34.090" v="2691" actId="20577"/>
        <pc:sldMkLst>
          <pc:docMk/>
          <pc:sldMk cId="1230628386" sldId="399"/>
        </pc:sldMkLst>
        <pc:spChg chg="mod">
          <ac:chgData name="Marcelo di Iorio" userId="6d9d1609-1ef6-443b-99de-d46b3f4dddbd" providerId="ADAL" clId="{B96BBC32-C102-4A4A-AF93-36A049265DC8}" dt="2019-04-14T18:27:02.814" v="1597" actId="20577"/>
          <ac:spMkLst>
            <pc:docMk/>
            <pc:sldMk cId="1230628386" sldId="399"/>
            <ac:spMk id="2" creationId="{9522A525-ADED-4644-8A91-767D87DF0F1E}"/>
          </ac:spMkLst>
        </pc:spChg>
        <pc:spChg chg="mod">
          <ac:chgData name="Marcelo di Iorio" userId="6d9d1609-1ef6-443b-99de-d46b3f4dddbd" providerId="ADAL" clId="{B96BBC32-C102-4A4A-AF93-36A049265DC8}" dt="2019-04-14T19:25:34.090" v="2691" actId="20577"/>
          <ac:spMkLst>
            <pc:docMk/>
            <pc:sldMk cId="1230628386" sldId="399"/>
            <ac:spMk id="3" creationId="{D39E97E0-26C6-4EDC-8D8C-915C8B5630A4}"/>
          </ac:spMkLst>
        </pc:spChg>
        <pc:spChg chg="add del">
          <ac:chgData name="Marcelo di Iorio" userId="6d9d1609-1ef6-443b-99de-d46b3f4dddbd" providerId="ADAL" clId="{B96BBC32-C102-4A4A-AF93-36A049265DC8}" dt="2019-04-14T18:43:10.874" v="2218"/>
          <ac:spMkLst>
            <pc:docMk/>
            <pc:sldMk cId="1230628386" sldId="399"/>
            <ac:spMk id="4" creationId="{A9594FF6-9002-4A1A-B153-C60AC973703E}"/>
          </ac:spMkLst>
        </pc:spChg>
      </pc:sldChg>
      <pc:sldChg chg="addSp delSp modSp add modNotesTx">
        <pc:chgData name="Marcelo di Iorio" userId="6d9d1609-1ef6-443b-99de-d46b3f4dddbd" providerId="ADAL" clId="{B96BBC32-C102-4A4A-AF93-36A049265DC8}" dt="2019-04-14T18:48:06.858" v="2338" actId="6549"/>
        <pc:sldMkLst>
          <pc:docMk/>
          <pc:sldMk cId="2142368389" sldId="400"/>
        </pc:sldMkLst>
        <pc:spChg chg="mod">
          <ac:chgData name="Marcelo di Iorio" userId="6d9d1609-1ef6-443b-99de-d46b3f4dddbd" providerId="ADAL" clId="{B96BBC32-C102-4A4A-AF93-36A049265DC8}" dt="2019-04-14T18:43:35.560" v="2272" actId="20577"/>
          <ac:spMkLst>
            <pc:docMk/>
            <pc:sldMk cId="2142368389" sldId="400"/>
            <ac:spMk id="2" creationId="{9522A525-ADED-4644-8A91-767D87DF0F1E}"/>
          </ac:spMkLst>
        </pc:spChg>
        <pc:spChg chg="del mod">
          <ac:chgData name="Marcelo di Iorio" userId="6d9d1609-1ef6-443b-99de-d46b3f4dddbd" providerId="ADAL" clId="{B96BBC32-C102-4A4A-AF93-36A049265DC8}" dt="2019-04-14T18:44:41.985" v="2319" actId="21"/>
          <ac:spMkLst>
            <pc:docMk/>
            <pc:sldMk cId="2142368389" sldId="400"/>
            <ac:spMk id="3" creationId="{D39E97E0-26C6-4EDC-8D8C-915C8B5630A4}"/>
          </ac:spMkLst>
        </pc:spChg>
        <pc:spChg chg="add del">
          <ac:chgData name="Marcelo di Iorio" userId="6d9d1609-1ef6-443b-99de-d46b3f4dddbd" providerId="ADAL" clId="{B96BBC32-C102-4A4A-AF93-36A049265DC8}" dt="2019-04-14T18:44:51.460" v="2321"/>
          <ac:spMkLst>
            <pc:docMk/>
            <pc:sldMk cId="2142368389" sldId="400"/>
            <ac:spMk id="4" creationId="{170477E9-9A75-47CF-A3A4-5FE9883EC8DF}"/>
          </ac:spMkLst>
        </pc:spChg>
        <pc:picChg chg="add mod">
          <ac:chgData name="Marcelo di Iorio" userId="6d9d1609-1ef6-443b-99de-d46b3f4dddbd" providerId="ADAL" clId="{B96BBC32-C102-4A4A-AF93-36A049265DC8}" dt="2019-04-14T18:45:16.130" v="2322"/>
          <ac:picMkLst>
            <pc:docMk/>
            <pc:sldMk cId="2142368389" sldId="400"/>
            <ac:picMk id="6" creationId="{B1D7F0EC-37D6-44C2-8A7B-6EE4CBFCED2C}"/>
          </ac:picMkLst>
        </pc:picChg>
      </pc:sldChg>
      <pc:sldChg chg="addSp delSp modSp add modAnim modNotesTx">
        <pc:chgData name="Marcelo di Iorio" userId="6d9d1609-1ef6-443b-99de-d46b3f4dddbd" providerId="ADAL" clId="{B96BBC32-C102-4A4A-AF93-36A049265DC8}" dt="2019-04-14T18:48:55.941" v="2347"/>
        <pc:sldMkLst>
          <pc:docMk/>
          <pc:sldMk cId="21143974" sldId="401"/>
        </pc:sldMkLst>
        <pc:spChg chg="mod">
          <ac:chgData name="Marcelo di Iorio" userId="6d9d1609-1ef6-443b-99de-d46b3f4dddbd" providerId="ADAL" clId="{B96BBC32-C102-4A4A-AF93-36A049265DC8}" dt="2019-04-14T18:46:26.723" v="2335" actId="20577"/>
          <ac:spMkLst>
            <pc:docMk/>
            <pc:sldMk cId="21143974" sldId="401"/>
            <ac:spMk id="2" creationId="{9522A525-ADED-4644-8A91-767D87DF0F1E}"/>
          </ac:spMkLst>
        </pc:spChg>
        <pc:picChg chg="add mod">
          <ac:chgData name="Marcelo di Iorio" userId="6d9d1609-1ef6-443b-99de-d46b3f4dddbd" providerId="ADAL" clId="{B96BBC32-C102-4A4A-AF93-36A049265DC8}" dt="2019-04-14T18:48:39.361" v="2345" actId="1076"/>
          <ac:picMkLst>
            <pc:docMk/>
            <pc:sldMk cId="21143974" sldId="401"/>
            <ac:picMk id="4" creationId="{214BCE02-59C7-43C2-919A-4F265AAB910E}"/>
          </ac:picMkLst>
        </pc:picChg>
        <pc:picChg chg="del">
          <ac:chgData name="Marcelo di Iorio" userId="6d9d1609-1ef6-443b-99de-d46b3f4dddbd" providerId="ADAL" clId="{B96BBC32-C102-4A4A-AF93-36A049265DC8}" dt="2019-04-14T18:47:54.868" v="2337" actId="478"/>
          <ac:picMkLst>
            <pc:docMk/>
            <pc:sldMk cId="21143974" sldId="401"/>
            <ac:picMk id="6" creationId="{B1D7F0EC-37D6-44C2-8A7B-6EE4CBFCED2C}"/>
          </ac:picMkLst>
        </pc:picChg>
        <pc:picChg chg="add mod">
          <ac:chgData name="Marcelo di Iorio" userId="6d9d1609-1ef6-443b-99de-d46b3f4dddbd" providerId="ADAL" clId="{B96BBC32-C102-4A4A-AF93-36A049265DC8}" dt="2019-04-14T18:48:35.626" v="2344" actId="1076"/>
          <ac:picMkLst>
            <pc:docMk/>
            <pc:sldMk cId="21143974" sldId="401"/>
            <ac:picMk id="7" creationId="{878C5681-6F76-4AC6-9A9A-0B8D4BE2F8B6}"/>
          </ac:picMkLst>
        </pc:picChg>
      </pc:sldChg>
      <pc:sldChg chg="modSp add modNotesTx">
        <pc:chgData name="Marcelo di Iorio" userId="6d9d1609-1ef6-443b-99de-d46b3f4dddbd" providerId="ADAL" clId="{B96BBC32-C102-4A4A-AF93-36A049265DC8}" dt="2019-04-14T19:02:58.373" v="2453" actId="113"/>
        <pc:sldMkLst>
          <pc:docMk/>
          <pc:sldMk cId="3355845417" sldId="402"/>
        </pc:sldMkLst>
        <pc:spChg chg="mod">
          <ac:chgData name="Marcelo di Iorio" userId="6d9d1609-1ef6-443b-99de-d46b3f4dddbd" providerId="ADAL" clId="{B96BBC32-C102-4A4A-AF93-36A049265DC8}" dt="2019-04-14T19:00:04.779" v="2368" actId="20577"/>
          <ac:spMkLst>
            <pc:docMk/>
            <pc:sldMk cId="3355845417" sldId="402"/>
            <ac:spMk id="2" creationId="{9522A525-ADED-4644-8A91-767D87DF0F1E}"/>
          </ac:spMkLst>
        </pc:spChg>
        <pc:spChg chg="mod">
          <ac:chgData name="Marcelo di Iorio" userId="6d9d1609-1ef6-443b-99de-d46b3f4dddbd" providerId="ADAL" clId="{B96BBC32-C102-4A4A-AF93-36A049265DC8}" dt="2019-04-14T19:02:14.850" v="2407" actId="20577"/>
          <ac:spMkLst>
            <pc:docMk/>
            <pc:sldMk cId="3355845417" sldId="402"/>
            <ac:spMk id="3" creationId="{D39E97E0-26C6-4EDC-8D8C-915C8B5630A4}"/>
          </ac:spMkLst>
        </pc:spChg>
      </pc:sldChg>
      <pc:sldChg chg="addSp delSp modSp add modNotesTx">
        <pc:chgData name="Marcelo di Iorio" userId="6d9d1609-1ef6-443b-99de-d46b3f4dddbd" providerId="ADAL" clId="{B96BBC32-C102-4A4A-AF93-36A049265DC8}" dt="2019-04-14T19:08:36.218" v="2494" actId="6549"/>
        <pc:sldMkLst>
          <pc:docMk/>
          <pc:sldMk cId="649399677" sldId="403"/>
        </pc:sldMkLst>
        <pc:spChg chg="mod">
          <ac:chgData name="Marcelo di Iorio" userId="6d9d1609-1ef6-443b-99de-d46b3f4dddbd" providerId="ADAL" clId="{B96BBC32-C102-4A4A-AF93-36A049265DC8}" dt="2019-04-14T19:06:47.778" v="2478" actId="20577"/>
          <ac:spMkLst>
            <pc:docMk/>
            <pc:sldMk cId="649399677" sldId="403"/>
            <ac:spMk id="2" creationId="{9522A525-ADED-4644-8A91-767D87DF0F1E}"/>
          </ac:spMkLst>
        </pc:spChg>
        <pc:spChg chg="del mod">
          <ac:chgData name="Marcelo di Iorio" userId="6d9d1609-1ef6-443b-99de-d46b3f4dddbd" providerId="ADAL" clId="{B96BBC32-C102-4A4A-AF93-36A049265DC8}" dt="2019-04-14T19:08:25.262" v="2492"/>
          <ac:spMkLst>
            <pc:docMk/>
            <pc:sldMk cId="649399677" sldId="403"/>
            <ac:spMk id="3" creationId="{D39E97E0-26C6-4EDC-8D8C-915C8B5630A4}"/>
          </ac:spMkLst>
        </pc:spChg>
        <pc:picChg chg="add mod">
          <ac:chgData name="Marcelo di Iorio" userId="6d9d1609-1ef6-443b-99de-d46b3f4dddbd" providerId="ADAL" clId="{B96BBC32-C102-4A4A-AF93-36A049265DC8}" dt="2019-04-14T19:08:28.960" v="2493" actId="1076"/>
          <ac:picMkLst>
            <pc:docMk/>
            <pc:sldMk cId="649399677" sldId="403"/>
            <ac:picMk id="4" creationId="{5E582A09-5D64-4ABD-BE41-EDC03131E53F}"/>
          </ac:picMkLst>
        </pc:picChg>
      </pc:sldChg>
      <pc:sldChg chg="addSp delSp modSp add">
        <pc:chgData name="Marcelo di Iorio" userId="6d9d1609-1ef6-443b-99de-d46b3f4dddbd" providerId="ADAL" clId="{B96BBC32-C102-4A4A-AF93-36A049265DC8}" dt="2019-04-14T19:24:07.944" v="2661" actId="1076"/>
        <pc:sldMkLst>
          <pc:docMk/>
          <pc:sldMk cId="542846735" sldId="404"/>
        </pc:sldMkLst>
        <pc:spChg chg="mod">
          <ac:chgData name="Marcelo di Iorio" userId="6d9d1609-1ef6-443b-99de-d46b3f4dddbd" providerId="ADAL" clId="{B96BBC32-C102-4A4A-AF93-36A049265DC8}" dt="2019-04-14T19:24:02.012" v="2660" actId="1076"/>
          <ac:spMkLst>
            <pc:docMk/>
            <pc:sldMk cId="542846735" sldId="404"/>
            <ac:spMk id="2" creationId="{9522A525-ADED-4644-8A91-767D87DF0F1E}"/>
          </ac:spMkLst>
        </pc:spChg>
        <pc:spChg chg="add del mod">
          <ac:chgData name="Marcelo di Iorio" userId="6d9d1609-1ef6-443b-99de-d46b3f4dddbd" providerId="ADAL" clId="{B96BBC32-C102-4A4A-AF93-36A049265DC8}" dt="2019-04-14T19:11:02.150" v="2517" actId="21"/>
          <ac:spMkLst>
            <pc:docMk/>
            <pc:sldMk cId="542846735" sldId="404"/>
            <ac:spMk id="4" creationId="{40A90967-CB8B-4336-A584-614FDBFA9F95}"/>
          </ac:spMkLst>
        </pc:spChg>
        <pc:spChg chg="mod">
          <ac:chgData name="Marcelo di Iorio" userId="6d9d1609-1ef6-443b-99de-d46b3f4dddbd" providerId="ADAL" clId="{B96BBC32-C102-4A4A-AF93-36A049265DC8}" dt="2019-04-14T19:23:55.860" v="2658" actId="14100"/>
          <ac:spMkLst>
            <pc:docMk/>
            <pc:sldMk cId="542846735" sldId="404"/>
            <ac:spMk id="9" creationId="{7248DC95-597A-4C30-B6FF-ED517C1C03E7}"/>
          </ac:spMkLst>
        </pc:spChg>
        <pc:grpChg chg="add mod">
          <ac:chgData name="Marcelo di Iorio" userId="6d9d1609-1ef6-443b-99de-d46b3f4dddbd" providerId="ADAL" clId="{B96BBC32-C102-4A4A-AF93-36A049265DC8}" dt="2019-04-14T19:24:07.944" v="2661" actId="1076"/>
          <ac:grpSpMkLst>
            <pc:docMk/>
            <pc:sldMk cId="542846735" sldId="404"/>
            <ac:grpSpMk id="6" creationId="{63648F62-E3D8-472D-B5E7-9FD0252BFCC2}"/>
          </ac:grpSpMkLst>
        </pc:grpChg>
        <pc:picChg chg="del">
          <ac:chgData name="Marcelo di Iorio" userId="6d9d1609-1ef6-443b-99de-d46b3f4dddbd" providerId="ADAL" clId="{B96BBC32-C102-4A4A-AF93-36A049265DC8}" dt="2019-04-14T19:10:48.298" v="2496" actId="478"/>
          <ac:picMkLst>
            <pc:docMk/>
            <pc:sldMk cId="542846735" sldId="404"/>
            <ac:picMk id="7" creationId="{E532FA45-BCE8-4138-8FF6-C3806B6E37AE}"/>
          </ac:picMkLst>
        </pc:picChg>
      </pc:sldChg>
      <pc:sldChg chg="delSp modSp add delAnim">
        <pc:chgData name="Marcelo di Iorio" userId="6d9d1609-1ef6-443b-99de-d46b3f4dddbd" providerId="ADAL" clId="{B96BBC32-C102-4A4A-AF93-36A049265DC8}" dt="2019-04-14T19:25:15.430" v="2676" actId="20577"/>
        <pc:sldMkLst>
          <pc:docMk/>
          <pc:sldMk cId="2721496217" sldId="469"/>
        </pc:sldMkLst>
        <pc:spChg chg="mod">
          <ac:chgData name="Marcelo di Iorio" userId="6d9d1609-1ef6-443b-99de-d46b3f4dddbd" providerId="ADAL" clId="{B96BBC32-C102-4A4A-AF93-36A049265DC8}" dt="2019-04-14T19:25:15.430" v="2676" actId="20577"/>
          <ac:spMkLst>
            <pc:docMk/>
            <pc:sldMk cId="2721496217" sldId="469"/>
            <ac:spMk id="6" creationId="{00000000-0000-0000-0000-000000000000}"/>
          </ac:spMkLst>
        </pc:spChg>
        <pc:spChg chg="mod">
          <ac:chgData name="Marcelo di Iorio" userId="6d9d1609-1ef6-443b-99de-d46b3f4dddbd" providerId="ADAL" clId="{B96BBC32-C102-4A4A-AF93-36A049265DC8}" dt="2019-04-14T19:14:08.413" v="2542" actId="20577"/>
          <ac:spMkLst>
            <pc:docMk/>
            <pc:sldMk cId="2721496217" sldId="469"/>
            <ac:spMk id="29698" creationId="{00000000-0000-0000-0000-000000000000}"/>
          </ac:spMkLst>
        </pc:spChg>
        <pc:spChg chg="del">
          <ac:chgData name="Marcelo di Iorio" userId="6d9d1609-1ef6-443b-99de-d46b3f4dddbd" providerId="ADAL" clId="{B96BBC32-C102-4A4A-AF93-36A049265DC8}" dt="2019-04-14T19:24:56.248" v="2670" actId="21"/>
          <ac:spMkLst>
            <pc:docMk/>
            <pc:sldMk cId="2721496217" sldId="469"/>
            <ac:spMk id="29700" creationId="{00000000-0000-0000-0000-000000000000}"/>
          </ac:spMkLst>
        </pc:spChg>
        <pc:picChg chg="mod">
          <ac:chgData name="Marcelo di Iorio" userId="6d9d1609-1ef6-443b-99de-d46b3f4dddbd" providerId="ADAL" clId="{B96BBC32-C102-4A4A-AF93-36A049265DC8}" dt="2019-04-14T19:24:51.190" v="2669" actId="1076"/>
          <ac:picMkLst>
            <pc:docMk/>
            <pc:sldMk cId="2721496217" sldId="469"/>
            <ac:picMk id="7" creationId="{00000000-0000-0000-0000-000000000000}"/>
          </ac:picMkLst>
        </pc:picChg>
        <pc:picChg chg="del mod">
          <ac:chgData name="Marcelo di Iorio" userId="6d9d1609-1ef6-443b-99de-d46b3f4dddbd" providerId="ADAL" clId="{B96BBC32-C102-4A4A-AF93-36A049265DC8}" dt="2019-04-14T19:24:41.591" v="2665" actId="478"/>
          <ac:picMkLst>
            <pc:docMk/>
            <pc:sldMk cId="2721496217" sldId="469"/>
            <ac:picMk id="8" creationId="{00000000-0000-0000-0000-000000000000}"/>
          </ac:picMkLst>
        </pc:picChg>
      </pc:sldChg>
      <pc:sldChg chg="modSp add">
        <pc:chgData name="Marcelo di Iorio" userId="6d9d1609-1ef6-443b-99de-d46b3f4dddbd" providerId="ADAL" clId="{B96BBC32-C102-4A4A-AF93-36A049265DC8}" dt="2019-04-14T19:13:56.944" v="2523" actId="108"/>
        <pc:sldMkLst>
          <pc:docMk/>
          <pc:sldMk cId="2829268105" sldId="470"/>
        </pc:sldMkLst>
        <pc:spChg chg="mod">
          <ac:chgData name="Marcelo di Iorio" userId="6d9d1609-1ef6-443b-99de-d46b3f4dddbd" providerId="ADAL" clId="{B96BBC32-C102-4A4A-AF93-36A049265DC8}" dt="2019-04-14T19:13:56.944" v="2523" actId="108"/>
          <ac:spMkLst>
            <pc:docMk/>
            <pc:sldMk cId="2829268105" sldId="470"/>
            <ac:spMk id="29698" creationId="{00000000-0000-0000-0000-000000000000}"/>
          </ac:spMkLst>
        </pc:spChg>
      </pc:sldChg>
      <pc:sldChg chg="modSp add">
        <pc:chgData name="Marcelo di Iorio" userId="6d9d1609-1ef6-443b-99de-d46b3f4dddbd" providerId="ADAL" clId="{B96BBC32-C102-4A4A-AF93-36A049265DC8}" dt="2019-04-14T19:29:41.928" v="2969" actId="20577"/>
        <pc:sldMkLst>
          <pc:docMk/>
          <pc:sldMk cId="3890055372" sldId="471"/>
        </pc:sldMkLst>
        <pc:spChg chg="mod">
          <ac:chgData name="Marcelo di Iorio" userId="6d9d1609-1ef6-443b-99de-d46b3f4dddbd" providerId="ADAL" clId="{B96BBC32-C102-4A4A-AF93-36A049265DC8}" dt="2019-04-14T19:16:54.715" v="2570" actId="20577"/>
          <ac:spMkLst>
            <pc:docMk/>
            <pc:sldMk cId="3890055372" sldId="471"/>
            <ac:spMk id="2" creationId="{9522A525-ADED-4644-8A91-767D87DF0F1E}"/>
          </ac:spMkLst>
        </pc:spChg>
        <pc:spChg chg="mod">
          <ac:chgData name="Marcelo di Iorio" userId="6d9d1609-1ef6-443b-99de-d46b3f4dddbd" providerId="ADAL" clId="{B96BBC32-C102-4A4A-AF93-36A049265DC8}" dt="2019-04-14T19:29:41.928" v="2969" actId="20577"/>
          <ac:spMkLst>
            <pc:docMk/>
            <pc:sldMk cId="3890055372" sldId="471"/>
            <ac:spMk id="3" creationId="{D39E97E0-26C6-4EDC-8D8C-915C8B5630A4}"/>
          </ac:spMkLst>
        </pc:spChg>
      </pc:sldChg>
      <pc:sldChg chg="addSp delSp modSp add delAnim modNotesTx">
        <pc:chgData name="Marcelo di Iorio" userId="6d9d1609-1ef6-443b-99de-d46b3f4dddbd" providerId="ADAL" clId="{B96BBC32-C102-4A4A-AF93-36A049265DC8}" dt="2019-04-14T19:36:45.231" v="3110" actId="20577"/>
        <pc:sldMkLst>
          <pc:docMk/>
          <pc:sldMk cId="3625953166" sldId="472"/>
        </pc:sldMkLst>
        <pc:spChg chg="mod">
          <ac:chgData name="Marcelo di Iorio" userId="6d9d1609-1ef6-443b-99de-d46b3f4dddbd" providerId="ADAL" clId="{B96BBC32-C102-4A4A-AF93-36A049265DC8}" dt="2019-04-14T19:35:21.640" v="3050" actId="20577"/>
          <ac:spMkLst>
            <pc:docMk/>
            <pc:sldMk cId="3625953166" sldId="472"/>
            <ac:spMk id="2" creationId="{9522A525-ADED-4644-8A91-767D87DF0F1E}"/>
          </ac:spMkLst>
        </pc:spChg>
        <pc:spChg chg="add del">
          <ac:chgData name="Marcelo di Iorio" userId="6d9d1609-1ef6-443b-99de-d46b3f4dddbd" providerId="ADAL" clId="{B96BBC32-C102-4A4A-AF93-36A049265DC8}" dt="2019-04-14T19:36:16.696" v="3066"/>
          <ac:spMkLst>
            <pc:docMk/>
            <pc:sldMk cId="3625953166" sldId="472"/>
            <ac:spMk id="3" creationId="{32CD2FE5-9A22-4285-9B0C-FFEE5A69A630}"/>
          </ac:spMkLst>
        </pc:spChg>
        <pc:spChg chg="add mod">
          <ac:chgData name="Marcelo di Iorio" userId="6d9d1609-1ef6-443b-99de-d46b3f4dddbd" providerId="ADAL" clId="{B96BBC32-C102-4A4A-AF93-36A049265DC8}" dt="2019-04-14T19:36:45.231" v="3110" actId="20577"/>
          <ac:spMkLst>
            <pc:docMk/>
            <pc:sldMk cId="3625953166" sldId="472"/>
            <ac:spMk id="5" creationId="{1B27E516-99AA-49C3-8500-F5214EA3623E}"/>
          </ac:spMkLst>
        </pc:spChg>
        <pc:picChg chg="del">
          <ac:chgData name="Marcelo di Iorio" userId="6d9d1609-1ef6-443b-99de-d46b3f4dddbd" providerId="ADAL" clId="{B96BBC32-C102-4A4A-AF93-36A049265DC8}" dt="2019-04-14T19:35:25.082" v="3052" actId="478"/>
          <ac:picMkLst>
            <pc:docMk/>
            <pc:sldMk cId="3625953166" sldId="472"/>
            <ac:picMk id="4" creationId="{214BCE02-59C7-43C2-919A-4F265AAB910E}"/>
          </ac:picMkLst>
        </pc:picChg>
        <pc:picChg chg="del">
          <ac:chgData name="Marcelo di Iorio" userId="6d9d1609-1ef6-443b-99de-d46b3f4dddbd" providerId="ADAL" clId="{B96BBC32-C102-4A4A-AF93-36A049265DC8}" dt="2019-04-14T19:35:23.792" v="3051" actId="478"/>
          <ac:picMkLst>
            <pc:docMk/>
            <pc:sldMk cId="3625953166" sldId="472"/>
            <ac:picMk id="7" creationId="{878C5681-6F76-4AC6-9A9A-0B8D4BE2F8B6}"/>
          </ac:picMkLst>
        </pc:picChg>
      </pc:sldChg>
      <pc:sldChg chg="addSp modSp add modNotesTx">
        <pc:chgData name="Marcelo di Iorio" userId="6d9d1609-1ef6-443b-99de-d46b3f4dddbd" providerId="ADAL" clId="{B96BBC32-C102-4A4A-AF93-36A049265DC8}" dt="2019-04-17T14:35:55.697" v="3519" actId="20577"/>
        <pc:sldMkLst>
          <pc:docMk/>
          <pc:sldMk cId="1095478140" sldId="473"/>
        </pc:sldMkLst>
        <pc:spChg chg="mod">
          <ac:chgData name="Marcelo di Iorio" userId="6d9d1609-1ef6-443b-99de-d46b3f4dddbd" providerId="ADAL" clId="{B96BBC32-C102-4A4A-AF93-36A049265DC8}" dt="2019-04-17T14:00:05.148" v="3189" actId="20577"/>
          <ac:spMkLst>
            <pc:docMk/>
            <pc:sldMk cId="1095478140" sldId="473"/>
            <ac:spMk id="2" creationId="{9522A525-ADED-4644-8A91-767D87DF0F1E}"/>
          </ac:spMkLst>
        </pc:spChg>
        <pc:spChg chg="mod">
          <ac:chgData name="Marcelo di Iorio" userId="6d9d1609-1ef6-443b-99de-d46b3f4dddbd" providerId="ADAL" clId="{B96BBC32-C102-4A4A-AF93-36A049265DC8}" dt="2019-04-17T14:35:55.697" v="3519" actId="20577"/>
          <ac:spMkLst>
            <pc:docMk/>
            <pc:sldMk cId="1095478140" sldId="473"/>
            <ac:spMk id="3" creationId="{D39E97E0-26C6-4EDC-8D8C-915C8B5630A4}"/>
          </ac:spMkLst>
        </pc:spChg>
        <pc:picChg chg="add mod">
          <ac:chgData name="Marcelo di Iorio" userId="6d9d1609-1ef6-443b-99de-d46b3f4dddbd" providerId="ADAL" clId="{B96BBC32-C102-4A4A-AF93-36A049265DC8}" dt="2019-04-17T14:31:47.195" v="3460" actId="1076"/>
          <ac:picMkLst>
            <pc:docMk/>
            <pc:sldMk cId="1095478140" sldId="473"/>
            <ac:picMk id="4" creationId="{1710D9A4-85B4-4365-A912-5DD2DC9605E9}"/>
          </ac:picMkLst>
        </pc:picChg>
        <pc:picChg chg="add mod">
          <ac:chgData name="Marcelo di Iorio" userId="6d9d1609-1ef6-443b-99de-d46b3f4dddbd" providerId="ADAL" clId="{B96BBC32-C102-4A4A-AF93-36A049265DC8}" dt="2019-04-17T14:32:56.035" v="3465" actId="1076"/>
          <ac:picMkLst>
            <pc:docMk/>
            <pc:sldMk cId="1095478140" sldId="473"/>
            <ac:picMk id="6" creationId="{5B85A1A9-EA10-449D-8914-F15DF317E5EA}"/>
          </ac:picMkLst>
        </pc:picChg>
      </pc:sldChg>
      <pc:sldChg chg="addSp modSp add">
        <pc:chgData name="Marcelo di Iorio" userId="6d9d1609-1ef6-443b-99de-d46b3f4dddbd" providerId="ADAL" clId="{B96BBC32-C102-4A4A-AF93-36A049265DC8}" dt="2019-04-17T16:33:20.310" v="4671" actId="255"/>
        <pc:sldMkLst>
          <pc:docMk/>
          <pc:sldMk cId="4073027384" sldId="474"/>
        </pc:sldMkLst>
        <pc:spChg chg="mod">
          <ac:chgData name="Marcelo di Iorio" userId="6d9d1609-1ef6-443b-99de-d46b3f4dddbd" providerId="ADAL" clId="{B96BBC32-C102-4A4A-AF93-36A049265DC8}" dt="2019-04-17T16:30:57.382" v="4475" actId="20577"/>
          <ac:spMkLst>
            <pc:docMk/>
            <pc:sldMk cId="4073027384" sldId="474"/>
            <ac:spMk id="2" creationId="{9522A525-ADED-4644-8A91-767D87DF0F1E}"/>
          </ac:spMkLst>
        </pc:spChg>
        <pc:spChg chg="mod">
          <ac:chgData name="Marcelo di Iorio" userId="6d9d1609-1ef6-443b-99de-d46b3f4dddbd" providerId="ADAL" clId="{B96BBC32-C102-4A4A-AF93-36A049265DC8}" dt="2019-04-17T16:33:20.310" v="4671" actId="255"/>
          <ac:spMkLst>
            <pc:docMk/>
            <pc:sldMk cId="4073027384" sldId="474"/>
            <ac:spMk id="3" creationId="{D39E97E0-26C6-4EDC-8D8C-915C8B5630A4}"/>
          </ac:spMkLst>
        </pc:spChg>
        <pc:picChg chg="add mod">
          <ac:chgData name="Marcelo di Iorio" userId="6d9d1609-1ef6-443b-99de-d46b3f4dddbd" providerId="ADAL" clId="{B96BBC32-C102-4A4A-AF93-36A049265DC8}" dt="2019-04-17T16:32:31.687" v="4655" actId="1076"/>
          <ac:picMkLst>
            <pc:docMk/>
            <pc:sldMk cId="4073027384" sldId="474"/>
            <ac:picMk id="4" creationId="{EEAB3DEB-31C7-4CF4-9B83-FDB8B0B3CA1C}"/>
          </ac:picMkLst>
        </pc:picChg>
      </pc:sldChg>
      <pc:sldChg chg="addSp modSp add modNotesTx">
        <pc:chgData name="Marcelo di Iorio" userId="6d9d1609-1ef6-443b-99de-d46b3f4dddbd" providerId="ADAL" clId="{B96BBC32-C102-4A4A-AF93-36A049265DC8}" dt="2019-04-17T15:14:17.175" v="3918" actId="1076"/>
        <pc:sldMkLst>
          <pc:docMk/>
          <pc:sldMk cId="4247334905" sldId="475"/>
        </pc:sldMkLst>
        <pc:spChg chg="mod">
          <ac:chgData name="Marcelo di Iorio" userId="6d9d1609-1ef6-443b-99de-d46b3f4dddbd" providerId="ADAL" clId="{B96BBC32-C102-4A4A-AF93-36A049265DC8}" dt="2019-04-17T14:00:34.418" v="3258" actId="20577"/>
          <ac:spMkLst>
            <pc:docMk/>
            <pc:sldMk cId="4247334905" sldId="475"/>
            <ac:spMk id="2" creationId="{9522A525-ADED-4644-8A91-767D87DF0F1E}"/>
          </ac:spMkLst>
        </pc:spChg>
        <pc:spChg chg="mod">
          <ac:chgData name="Marcelo di Iorio" userId="6d9d1609-1ef6-443b-99de-d46b3f4dddbd" providerId="ADAL" clId="{B96BBC32-C102-4A4A-AF93-36A049265DC8}" dt="2019-04-17T15:13:40.236" v="3916" actId="20577"/>
          <ac:spMkLst>
            <pc:docMk/>
            <pc:sldMk cId="4247334905" sldId="475"/>
            <ac:spMk id="3" creationId="{D39E97E0-26C6-4EDC-8D8C-915C8B5630A4}"/>
          </ac:spMkLst>
        </pc:spChg>
        <pc:picChg chg="add mod">
          <ac:chgData name="Marcelo di Iorio" userId="6d9d1609-1ef6-443b-99de-d46b3f4dddbd" providerId="ADAL" clId="{B96BBC32-C102-4A4A-AF93-36A049265DC8}" dt="2019-04-17T15:14:17.175" v="3918" actId="1076"/>
          <ac:picMkLst>
            <pc:docMk/>
            <pc:sldMk cId="4247334905" sldId="475"/>
            <ac:picMk id="4" creationId="{7AD4B194-F383-43B3-B5A7-667AD1902C3F}"/>
          </ac:picMkLst>
        </pc:picChg>
      </pc:sldChg>
      <pc:sldChg chg="modSp add">
        <pc:chgData name="Marcelo di Iorio" userId="6d9d1609-1ef6-443b-99de-d46b3f4dddbd" providerId="ADAL" clId="{B96BBC32-C102-4A4A-AF93-36A049265DC8}" dt="2019-04-17T14:19:31.537" v="3429" actId="20577"/>
        <pc:sldMkLst>
          <pc:docMk/>
          <pc:sldMk cId="288889983" sldId="476"/>
        </pc:sldMkLst>
        <pc:spChg chg="mod">
          <ac:chgData name="Marcelo di Iorio" userId="6d9d1609-1ef6-443b-99de-d46b3f4dddbd" providerId="ADAL" clId="{B96BBC32-C102-4A4A-AF93-36A049265DC8}" dt="2019-04-17T14:19:31.537" v="3429" actId="20577"/>
          <ac:spMkLst>
            <pc:docMk/>
            <pc:sldMk cId="288889983" sldId="476"/>
            <ac:spMk id="2" creationId="{9522A525-ADED-4644-8A91-767D87DF0F1E}"/>
          </ac:spMkLst>
        </pc:spChg>
        <pc:spChg chg="mod">
          <ac:chgData name="Marcelo di Iorio" userId="6d9d1609-1ef6-443b-99de-d46b3f4dddbd" providerId="ADAL" clId="{B96BBC32-C102-4A4A-AF93-36A049265DC8}" dt="2019-04-17T14:19:26.001" v="3421" actId="13926"/>
          <ac:spMkLst>
            <pc:docMk/>
            <pc:sldMk cId="288889983" sldId="476"/>
            <ac:spMk id="3" creationId="{D39E97E0-26C6-4EDC-8D8C-915C8B5630A4}"/>
          </ac:spMkLst>
        </pc:spChg>
      </pc:sldChg>
      <pc:sldChg chg="addSp delSp modSp add modNotesTx">
        <pc:chgData name="Marcelo di Iorio" userId="6d9d1609-1ef6-443b-99de-d46b3f4dddbd" providerId="ADAL" clId="{B96BBC32-C102-4A4A-AF93-36A049265DC8}" dt="2019-04-17T16:14:18.064" v="4253" actId="1076"/>
        <pc:sldMkLst>
          <pc:docMk/>
          <pc:sldMk cId="2172161467" sldId="477"/>
        </pc:sldMkLst>
        <pc:spChg chg="mod">
          <ac:chgData name="Marcelo di Iorio" userId="6d9d1609-1ef6-443b-99de-d46b3f4dddbd" providerId="ADAL" clId="{B96BBC32-C102-4A4A-AF93-36A049265DC8}" dt="2019-04-17T16:12:06.967" v="4214" actId="20577"/>
          <ac:spMkLst>
            <pc:docMk/>
            <pc:sldMk cId="2172161467" sldId="477"/>
            <ac:spMk id="2" creationId="{9522A525-ADED-4644-8A91-767D87DF0F1E}"/>
          </ac:spMkLst>
        </pc:spChg>
        <pc:spChg chg="mod">
          <ac:chgData name="Marcelo di Iorio" userId="6d9d1609-1ef6-443b-99de-d46b3f4dddbd" providerId="ADAL" clId="{B96BBC32-C102-4A4A-AF93-36A049265DC8}" dt="2019-04-17T16:11:42.084" v="4182" actId="20577"/>
          <ac:spMkLst>
            <pc:docMk/>
            <pc:sldMk cId="2172161467" sldId="477"/>
            <ac:spMk id="3" creationId="{D39E97E0-26C6-4EDC-8D8C-915C8B5630A4}"/>
          </ac:spMkLst>
        </pc:spChg>
        <pc:picChg chg="del">
          <ac:chgData name="Marcelo di Iorio" userId="6d9d1609-1ef6-443b-99de-d46b3f4dddbd" providerId="ADAL" clId="{B96BBC32-C102-4A4A-AF93-36A049265DC8}" dt="2019-04-17T16:08:39.188" v="4015" actId="478"/>
          <ac:picMkLst>
            <pc:docMk/>
            <pc:sldMk cId="2172161467" sldId="477"/>
            <ac:picMk id="4" creationId="{7AD4B194-F383-43B3-B5A7-667AD1902C3F}"/>
          </ac:picMkLst>
        </pc:picChg>
        <pc:picChg chg="add mod">
          <ac:chgData name="Marcelo di Iorio" userId="6d9d1609-1ef6-443b-99de-d46b3f4dddbd" providerId="ADAL" clId="{B96BBC32-C102-4A4A-AF93-36A049265DC8}" dt="2019-04-17T16:13:52.383" v="4251" actId="1076"/>
          <ac:picMkLst>
            <pc:docMk/>
            <pc:sldMk cId="2172161467" sldId="477"/>
            <ac:picMk id="5" creationId="{C71D63A3-3672-41D1-AC34-37EE96D9CCF1}"/>
          </ac:picMkLst>
        </pc:picChg>
        <pc:picChg chg="add mod">
          <ac:chgData name="Marcelo di Iorio" userId="6d9d1609-1ef6-443b-99de-d46b3f4dddbd" providerId="ADAL" clId="{B96BBC32-C102-4A4A-AF93-36A049265DC8}" dt="2019-04-17T16:14:18.064" v="4253" actId="1076"/>
          <ac:picMkLst>
            <pc:docMk/>
            <pc:sldMk cId="2172161467" sldId="477"/>
            <ac:picMk id="6" creationId="{5DF42167-40C1-4543-9F0C-53BE33233461}"/>
          </ac:picMkLst>
        </pc:picChg>
      </pc:sldChg>
      <pc:sldChg chg="addSp delSp modSp add modNotesTx">
        <pc:chgData name="Marcelo di Iorio" userId="6d9d1609-1ef6-443b-99de-d46b3f4dddbd" providerId="ADAL" clId="{B96BBC32-C102-4A4A-AF93-36A049265DC8}" dt="2019-04-17T16:24:50.858" v="4391" actId="14100"/>
        <pc:sldMkLst>
          <pc:docMk/>
          <pc:sldMk cId="3441090150" sldId="478"/>
        </pc:sldMkLst>
        <pc:spChg chg="mod">
          <ac:chgData name="Marcelo di Iorio" userId="6d9d1609-1ef6-443b-99de-d46b3f4dddbd" providerId="ADAL" clId="{B96BBC32-C102-4A4A-AF93-36A049265DC8}" dt="2019-04-17T15:20:14.760" v="4014" actId="20577"/>
          <ac:spMkLst>
            <pc:docMk/>
            <pc:sldMk cId="3441090150" sldId="478"/>
            <ac:spMk id="2" creationId="{9522A525-ADED-4644-8A91-767D87DF0F1E}"/>
          </ac:spMkLst>
        </pc:spChg>
        <pc:spChg chg="mod">
          <ac:chgData name="Marcelo di Iorio" userId="6d9d1609-1ef6-443b-99de-d46b3f4dddbd" providerId="ADAL" clId="{B96BBC32-C102-4A4A-AF93-36A049265DC8}" dt="2019-04-17T16:23:16.138" v="4384" actId="20577"/>
          <ac:spMkLst>
            <pc:docMk/>
            <pc:sldMk cId="3441090150" sldId="478"/>
            <ac:spMk id="3" creationId="{D39E97E0-26C6-4EDC-8D8C-915C8B5630A4}"/>
          </ac:spMkLst>
        </pc:spChg>
        <pc:picChg chg="del">
          <ac:chgData name="Marcelo di Iorio" userId="6d9d1609-1ef6-443b-99de-d46b3f4dddbd" providerId="ADAL" clId="{B96BBC32-C102-4A4A-AF93-36A049265DC8}" dt="2019-04-17T16:15:55.969" v="4254" actId="478"/>
          <ac:picMkLst>
            <pc:docMk/>
            <pc:sldMk cId="3441090150" sldId="478"/>
            <ac:picMk id="4" creationId="{7AD4B194-F383-43B3-B5A7-667AD1902C3F}"/>
          </ac:picMkLst>
        </pc:picChg>
        <pc:picChg chg="add mod">
          <ac:chgData name="Marcelo di Iorio" userId="6d9d1609-1ef6-443b-99de-d46b3f4dddbd" providerId="ADAL" clId="{B96BBC32-C102-4A4A-AF93-36A049265DC8}" dt="2019-04-17T16:23:41.064" v="4386" actId="1076"/>
          <ac:picMkLst>
            <pc:docMk/>
            <pc:sldMk cId="3441090150" sldId="478"/>
            <ac:picMk id="5" creationId="{B14117E3-9790-470A-87E0-7B3DC2E572D0}"/>
          </ac:picMkLst>
        </pc:picChg>
        <pc:picChg chg="add mod">
          <ac:chgData name="Marcelo di Iorio" userId="6d9d1609-1ef6-443b-99de-d46b3f4dddbd" providerId="ADAL" clId="{B96BBC32-C102-4A4A-AF93-36A049265DC8}" dt="2019-04-17T16:24:50.858" v="4391" actId="14100"/>
          <ac:picMkLst>
            <pc:docMk/>
            <pc:sldMk cId="3441090150" sldId="478"/>
            <ac:picMk id="6" creationId="{E497386A-052B-4455-B702-D08D207A872A}"/>
          </ac:picMkLst>
        </pc:picChg>
      </pc:sldChg>
      <pc:sldChg chg="addSp delSp modSp add">
        <pc:chgData name="Marcelo di Iorio" userId="6d9d1609-1ef6-443b-99de-d46b3f4dddbd" providerId="ADAL" clId="{B96BBC32-C102-4A4A-AF93-36A049265DC8}" dt="2019-04-17T16:27:45.151" v="4421"/>
        <pc:sldMkLst>
          <pc:docMk/>
          <pc:sldMk cId="3223855454" sldId="479"/>
        </pc:sldMkLst>
        <pc:spChg chg="mod">
          <ac:chgData name="Marcelo di Iorio" userId="6d9d1609-1ef6-443b-99de-d46b3f4dddbd" providerId="ADAL" clId="{B96BBC32-C102-4A4A-AF93-36A049265DC8}" dt="2019-04-17T16:25:54.371" v="4401" actId="20577"/>
          <ac:spMkLst>
            <pc:docMk/>
            <pc:sldMk cId="3223855454" sldId="479"/>
            <ac:spMk id="2" creationId="{9522A525-ADED-4644-8A91-767D87DF0F1E}"/>
          </ac:spMkLst>
        </pc:spChg>
        <pc:spChg chg="mod">
          <ac:chgData name="Marcelo di Iorio" userId="6d9d1609-1ef6-443b-99de-d46b3f4dddbd" providerId="ADAL" clId="{B96BBC32-C102-4A4A-AF93-36A049265DC8}" dt="2019-04-17T16:26:31.818" v="4414" actId="20577"/>
          <ac:spMkLst>
            <pc:docMk/>
            <pc:sldMk cId="3223855454" sldId="479"/>
            <ac:spMk id="3" creationId="{D39E97E0-26C6-4EDC-8D8C-915C8B5630A4}"/>
          </ac:spMkLst>
        </pc:spChg>
        <pc:picChg chg="add mod">
          <ac:chgData name="Marcelo di Iorio" userId="6d9d1609-1ef6-443b-99de-d46b3f4dddbd" providerId="ADAL" clId="{B96BBC32-C102-4A4A-AF93-36A049265DC8}" dt="2019-04-17T16:26:41.224" v="4417" actId="1076"/>
          <ac:picMkLst>
            <pc:docMk/>
            <pc:sldMk cId="3223855454" sldId="479"/>
            <ac:picMk id="4" creationId="{7FB5C469-BA35-4D3E-A646-91EE72DD14B8}"/>
          </ac:picMkLst>
        </pc:picChg>
        <pc:picChg chg="del">
          <ac:chgData name="Marcelo di Iorio" userId="6d9d1609-1ef6-443b-99de-d46b3f4dddbd" providerId="ADAL" clId="{B96BBC32-C102-4A4A-AF93-36A049265DC8}" dt="2019-04-17T16:25:59.631" v="4403" actId="478"/>
          <ac:picMkLst>
            <pc:docMk/>
            <pc:sldMk cId="3223855454" sldId="479"/>
            <ac:picMk id="5" creationId="{B14117E3-9790-470A-87E0-7B3DC2E572D0}"/>
          </ac:picMkLst>
        </pc:picChg>
        <pc:picChg chg="del">
          <ac:chgData name="Marcelo di Iorio" userId="6d9d1609-1ef6-443b-99de-d46b3f4dddbd" providerId="ADAL" clId="{B96BBC32-C102-4A4A-AF93-36A049265DC8}" dt="2019-04-17T16:25:57.078" v="4402" actId="478"/>
          <ac:picMkLst>
            <pc:docMk/>
            <pc:sldMk cId="3223855454" sldId="479"/>
            <ac:picMk id="6" creationId="{E497386A-052B-4455-B702-D08D207A872A}"/>
          </ac:picMkLst>
        </pc:picChg>
        <pc:picChg chg="add del mod">
          <ac:chgData name="Marcelo di Iorio" userId="6d9d1609-1ef6-443b-99de-d46b3f4dddbd" providerId="ADAL" clId="{B96BBC32-C102-4A4A-AF93-36A049265DC8}" dt="2019-04-17T16:27:45.151" v="4421"/>
          <ac:picMkLst>
            <pc:docMk/>
            <pc:sldMk cId="3223855454" sldId="479"/>
            <ac:picMk id="7" creationId="{CDE14B0A-28B0-49B5-AEFD-64ADB2742EDA}"/>
          </ac:picMkLst>
        </pc:picChg>
      </pc:sldChg>
      <pc:sldChg chg="addSp delSp modSp add">
        <pc:chgData name="Marcelo di Iorio" userId="6d9d1609-1ef6-443b-99de-d46b3f4dddbd" providerId="ADAL" clId="{B96BBC32-C102-4A4A-AF93-36A049265DC8}" dt="2019-04-17T16:28:38.358" v="4438" actId="1076"/>
        <pc:sldMkLst>
          <pc:docMk/>
          <pc:sldMk cId="3524626299" sldId="480"/>
        </pc:sldMkLst>
        <pc:spChg chg="mod">
          <ac:chgData name="Marcelo di Iorio" userId="6d9d1609-1ef6-443b-99de-d46b3f4dddbd" providerId="ADAL" clId="{B96BBC32-C102-4A4A-AF93-36A049265DC8}" dt="2019-04-17T16:27:55.607" v="4429" actId="20577"/>
          <ac:spMkLst>
            <pc:docMk/>
            <pc:sldMk cId="3524626299" sldId="480"/>
            <ac:spMk id="3" creationId="{D39E97E0-26C6-4EDC-8D8C-915C8B5630A4}"/>
          </ac:spMkLst>
        </pc:spChg>
        <pc:picChg chg="del">
          <ac:chgData name="Marcelo di Iorio" userId="6d9d1609-1ef6-443b-99de-d46b3f4dddbd" providerId="ADAL" clId="{B96BBC32-C102-4A4A-AF93-36A049265DC8}" dt="2019-04-17T16:27:57.610" v="4430" actId="478"/>
          <ac:picMkLst>
            <pc:docMk/>
            <pc:sldMk cId="3524626299" sldId="480"/>
            <ac:picMk id="4" creationId="{7FB5C469-BA35-4D3E-A646-91EE72DD14B8}"/>
          </ac:picMkLst>
        </pc:picChg>
        <pc:picChg chg="add del mod">
          <ac:chgData name="Marcelo di Iorio" userId="6d9d1609-1ef6-443b-99de-d46b3f4dddbd" providerId="ADAL" clId="{B96BBC32-C102-4A4A-AF93-36A049265DC8}" dt="2019-04-17T16:28:35.152" v="4436" actId="478"/>
          <ac:picMkLst>
            <pc:docMk/>
            <pc:sldMk cId="3524626299" sldId="480"/>
            <ac:picMk id="5" creationId="{DCE47476-A860-4946-ABF6-DCAC8CCDC5C9}"/>
          </ac:picMkLst>
        </pc:picChg>
        <pc:picChg chg="add mod">
          <ac:chgData name="Marcelo di Iorio" userId="6d9d1609-1ef6-443b-99de-d46b3f4dddbd" providerId="ADAL" clId="{B96BBC32-C102-4A4A-AF93-36A049265DC8}" dt="2019-04-17T16:28:38.358" v="4438" actId="1076"/>
          <ac:picMkLst>
            <pc:docMk/>
            <pc:sldMk cId="3524626299" sldId="480"/>
            <ac:picMk id="6" creationId="{81DCBEA3-1D99-4E40-BC1F-602D975F8B26}"/>
          </ac:picMkLst>
        </pc:picChg>
      </pc:sldChg>
      <pc:sldChg chg="add del">
        <pc:chgData name="Marcelo di Iorio" userId="6d9d1609-1ef6-443b-99de-d46b3f4dddbd" providerId="ADAL" clId="{B96BBC32-C102-4A4A-AF93-36A049265DC8}" dt="2019-04-17T16:27:59.868" v="4432"/>
        <pc:sldMkLst>
          <pc:docMk/>
          <pc:sldMk cId="355462169" sldId="481"/>
        </pc:sldMkLst>
      </pc:sldChg>
    </pc:docChg>
  </pc:docChgLst>
  <pc:docChgLst>
    <pc:chgData name="Marcelo di Iorio" userId="6d9d1609-1ef6-443b-99de-d46b3f4dddbd" providerId="ADAL" clId="{54AFF0F4-CB43-454D-B334-3638928214B2}"/>
    <pc:docChg chg="undo custSel modSld">
      <pc:chgData name="Marcelo di Iorio" userId="6d9d1609-1ef6-443b-99de-d46b3f4dddbd" providerId="ADAL" clId="{54AFF0F4-CB43-454D-B334-3638928214B2}" dt="2019-07-09T21:38:37.905" v="140"/>
      <pc:docMkLst>
        <pc:docMk/>
      </pc:docMkLst>
      <pc:sldChg chg="modSp">
        <pc:chgData name="Marcelo di Iorio" userId="6d9d1609-1ef6-443b-99de-d46b3f4dddbd" providerId="ADAL" clId="{54AFF0F4-CB43-454D-B334-3638928214B2}" dt="2019-07-09T21:33:45.377" v="1" actId="20577"/>
        <pc:sldMkLst>
          <pc:docMk/>
          <pc:sldMk cId="732239738" sldId="537"/>
        </pc:sldMkLst>
        <pc:spChg chg="mod">
          <ac:chgData name="Marcelo di Iorio" userId="6d9d1609-1ef6-443b-99de-d46b3f4dddbd" providerId="ADAL" clId="{54AFF0F4-CB43-454D-B334-3638928214B2}" dt="2019-07-09T21:33:45.377" v="1" actId="20577"/>
          <ac:spMkLst>
            <pc:docMk/>
            <pc:sldMk cId="732239738" sldId="537"/>
            <ac:spMk id="3" creationId="{F245CB63-7D7E-4FBC-8BDA-DD50A2827CEB}"/>
          </ac:spMkLst>
        </pc:spChg>
      </pc:sldChg>
      <pc:sldChg chg="modSp">
        <pc:chgData name="Marcelo di Iorio" userId="6d9d1609-1ef6-443b-99de-d46b3f4dddbd" providerId="ADAL" clId="{54AFF0F4-CB43-454D-B334-3638928214B2}" dt="2019-07-09T21:38:37.905" v="140"/>
        <pc:sldMkLst>
          <pc:docMk/>
          <pc:sldMk cId="2673864045" sldId="539"/>
        </pc:sldMkLst>
        <pc:spChg chg="mod">
          <ac:chgData name="Marcelo di Iorio" userId="6d9d1609-1ef6-443b-99de-d46b3f4dddbd" providerId="ADAL" clId="{54AFF0F4-CB43-454D-B334-3638928214B2}" dt="2019-07-09T21:37:05.705" v="136" actId="1076"/>
          <ac:spMkLst>
            <pc:docMk/>
            <pc:sldMk cId="2673864045" sldId="539"/>
            <ac:spMk id="2" creationId="{1AA066DB-690A-47A4-9059-93C8CCC7EB54}"/>
          </ac:spMkLst>
        </pc:spChg>
        <pc:graphicFrameChg chg="mod modGraphic">
          <ac:chgData name="Marcelo di Iorio" userId="6d9d1609-1ef6-443b-99de-d46b3f4dddbd" providerId="ADAL" clId="{54AFF0F4-CB43-454D-B334-3638928214B2}" dt="2019-07-09T21:38:37.905" v="140"/>
          <ac:graphicFrameMkLst>
            <pc:docMk/>
            <pc:sldMk cId="2673864045" sldId="539"/>
            <ac:graphicFrameMk id="3" creationId="{84332F6B-425B-4954-BAD6-D7E1348E31B3}"/>
          </ac:graphicFrameMkLst>
        </pc:graphicFrameChg>
      </pc:sldChg>
    </pc:docChg>
  </pc:docChgLst>
  <pc:docChgLst>
    <pc:chgData name="Marcelo di Iorio" userId="6d9d1609-1ef6-443b-99de-d46b3f4dddbd" providerId="ADAL" clId="{191C11D1-D10D-4E2E-8DC4-8665EE7E571C}"/>
    <pc:docChg chg="custSel addSld modSld">
      <pc:chgData name="Marcelo di Iorio" userId="6d9d1609-1ef6-443b-99de-d46b3f4dddbd" providerId="ADAL" clId="{191C11D1-D10D-4E2E-8DC4-8665EE7E571C}" dt="2019-06-13T19:59:57.239" v="838" actId="20577"/>
      <pc:docMkLst>
        <pc:docMk/>
      </pc:docMkLst>
      <pc:sldChg chg="modSp">
        <pc:chgData name="Marcelo di Iorio" userId="6d9d1609-1ef6-443b-99de-d46b3f4dddbd" providerId="ADAL" clId="{191C11D1-D10D-4E2E-8DC4-8665EE7E571C}" dt="2019-06-13T19:40:07.241" v="1" actId="27636"/>
        <pc:sldMkLst>
          <pc:docMk/>
          <pc:sldMk cId="1701879970" sldId="514"/>
        </pc:sldMkLst>
        <pc:spChg chg="mod">
          <ac:chgData name="Marcelo di Iorio" userId="6d9d1609-1ef6-443b-99de-d46b3f4dddbd" providerId="ADAL" clId="{191C11D1-D10D-4E2E-8DC4-8665EE7E571C}" dt="2019-06-13T19:40:07.241" v="1" actId="27636"/>
          <ac:spMkLst>
            <pc:docMk/>
            <pc:sldMk cId="1701879970" sldId="514"/>
            <ac:spMk id="4" creationId="{6FADDCB1-1BE7-4DAD-BD14-7B0049F8BA22}"/>
          </ac:spMkLst>
        </pc:spChg>
      </pc:sldChg>
      <pc:sldChg chg="modSp">
        <pc:chgData name="Marcelo di Iorio" userId="6d9d1609-1ef6-443b-99de-d46b3f4dddbd" providerId="ADAL" clId="{191C11D1-D10D-4E2E-8DC4-8665EE7E571C}" dt="2019-06-13T19:40:56.270" v="2" actId="20577"/>
        <pc:sldMkLst>
          <pc:docMk/>
          <pc:sldMk cId="3912589720" sldId="540"/>
        </pc:sldMkLst>
        <pc:spChg chg="mod">
          <ac:chgData name="Marcelo di Iorio" userId="6d9d1609-1ef6-443b-99de-d46b3f4dddbd" providerId="ADAL" clId="{191C11D1-D10D-4E2E-8DC4-8665EE7E571C}" dt="2019-06-13T19:40:56.270" v="2" actId="20577"/>
          <ac:spMkLst>
            <pc:docMk/>
            <pc:sldMk cId="3912589720" sldId="540"/>
            <ac:spMk id="5" creationId="{3D0FFA10-62ED-4455-814E-8F263C85E318}"/>
          </ac:spMkLst>
        </pc:spChg>
      </pc:sldChg>
      <pc:sldChg chg="modSp">
        <pc:chgData name="Marcelo di Iorio" userId="6d9d1609-1ef6-443b-99de-d46b3f4dddbd" providerId="ADAL" clId="{191C11D1-D10D-4E2E-8DC4-8665EE7E571C}" dt="2019-06-13T19:41:16.371" v="3" actId="20577"/>
        <pc:sldMkLst>
          <pc:docMk/>
          <pc:sldMk cId="4102328926" sldId="541"/>
        </pc:sldMkLst>
        <pc:spChg chg="mod">
          <ac:chgData name="Marcelo di Iorio" userId="6d9d1609-1ef6-443b-99de-d46b3f4dddbd" providerId="ADAL" clId="{191C11D1-D10D-4E2E-8DC4-8665EE7E571C}" dt="2019-06-13T19:41:16.371" v="3" actId="20577"/>
          <ac:spMkLst>
            <pc:docMk/>
            <pc:sldMk cId="4102328926" sldId="541"/>
            <ac:spMk id="4" creationId="{371414B0-B21C-4596-ADCB-3C94644DC9AB}"/>
          </ac:spMkLst>
        </pc:spChg>
      </pc:sldChg>
      <pc:sldChg chg="modSp add">
        <pc:chgData name="Marcelo di Iorio" userId="6d9d1609-1ef6-443b-99de-d46b3f4dddbd" providerId="ADAL" clId="{191C11D1-D10D-4E2E-8DC4-8665EE7E571C}" dt="2019-06-13T19:59:57.239" v="838" actId="20577"/>
        <pc:sldMkLst>
          <pc:docMk/>
          <pc:sldMk cId="2098352166" sldId="544"/>
        </pc:sldMkLst>
        <pc:spChg chg="mod">
          <ac:chgData name="Marcelo di Iorio" userId="6d9d1609-1ef6-443b-99de-d46b3f4dddbd" providerId="ADAL" clId="{191C11D1-D10D-4E2E-8DC4-8665EE7E571C}" dt="2019-06-13T19:45:51.112" v="20" actId="20577"/>
          <ac:spMkLst>
            <pc:docMk/>
            <pc:sldMk cId="2098352166" sldId="544"/>
            <ac:spMk id="2" creationId="{57B38845-C3EC-4827-A31A-5DEC41DC4FD6}"/>
          </ac:spMkLst>
        </pc:spChg>
        <pc:spChg chg="mod">
          <ac:chgData name="Marcelo di Iorio" userId="6d9d1609-1ef6-443b-99de-d46b3f4dddbd" providerId="ADAL" clId="{191C11D1-D10D-4E2E-8DC4-8665EE7E571C}" dt="2019-06-13T19:59:57.239" v="838" actId="20577"/>
          <ac:spMkLst>
            <pc:docMk/>
            <pc:sldMk cId="2098352166" sldId="544"/>
            <ac:spMk id="3" creationId="{B7AD3021-FFA7-4952-9D97-4F01183D21A0}"/>
          </ac:spMkLst>
        </pc:spChg>
      </pc:sldChg>
    </pc:docChg>
  </pc:docChgLst>
  <pc:docChgLst>
    <pc:chgData name="Marcelo di Iorio" userId="6d9d1609-1ef6-443b-99de-d46b3f4dddbd" providerId="ADAL" clId="{10EEFD99-9BED-49D0-8897-D9D6AEC40F60}"/>
    <pc:docChg chg="undo custSel addSld delSld modSld sldOrd modSection">
      <pc:chgData name="Marcelo di Iorio" userId="6d9d1609-1ef6-443b-99de-d46b3f4dddbd" providerId="ADAL" clId="{10EEFD99-9BED-49D0-8897-D9D6AEC40F60}" dt="2019-05-22T09:18:03.720" v="5776" actId="20577"/>
      <pc:docMkLst>
        <pc:docMk/>
      </pc:docMkLst>
      <pc:sldChg chg="addCm modCm">
        <pc:chgData name="Marcelo di Iorio" userId="6d9d1609-1ef6-443b-99de-d46b3f4dddbd" providerId="ADAL" clId="{10EEFD99-9BED-49D0-8897-D9D6AEC40F60}" dt="2019-05-09T07:58:33.989" v="3440"/>
        <pc:sldMkLst>
          <pc:docMk/>
          <pc:sldMk cId="1706948869" sldId="391"/>
        </pc:sldMkLst>
      </pc:sldChg>
      <pc:sldChg chg="modSp">
        <pc:chgData name="Marcelo di Iorio" userId="6d9d1609-1ef6-443b-99de-d46b3f4dddbd" providerId="ADAL" clId="{10EEFD99-9BED-49D0-8897-D9D6AEC40F60}" dt="2019-05-05T23:26:31.333" v="2348" actId="20577"/>
        <pc:sldMkLst>
          <pc:docMk/>
          <pc:sldMk cId="1230628386" sldId="399"/>
        </pc:sldMkLst>
        <pc:spChg chg="mod">
          <ac:chgData name="Marcelo di Iorio" userId="6d9d1609-1ef6-443b-99de-d46b3f4dddbd" providerId="ADAL" clId="{10EEFD99-9BED-49D0-8897-D9D6AEC40F60}" dt="2019-05-05T23:26:31.333" v="2348" actId="20577"/>
          <ac:spMkLst>
            <pc:docMk/>
            <pc:sldMk cId="1230628386" sldId="399"/>
            <ac:spMk id="3" creationId="{D39E97E0-26C6-4EDC-8D8C-915C8B5630A4}"/>
          </ac:spMkLst>
        </pc:spChg>
      </pc:sldChg>
      <pc:sldChg chg="modNotesTx">
        <pc:chgData name="Marcelo di Iorio" userId="6d9d1609-1ef6-443b-99de-d46b3f4dddbd" providerId="ADAL" clId="{10EEFD99-9BED-49D0-8897-D9D6AEC40F60}" dt="2019-05-05T23:27:15.535" v="2420" actId="20577"/>
        <pc:sldMkLst>
          <pc:docMk/>
          <pc:sldMk cId="21143974" sldId="401"/>
        </pc:sldMkLst>
      </pc:sldChg>
      <pc:sldChg chg="add">
        <pc:chgData name="Marcelo di Iorio" userId="6d9d1609-1ef6-443b-99de-d46b3f4dddbd" providerId="ADAL" clId="{10EEFD99-9BED-49D0-8897-D9D6AEC40F60}" dt="2019-05-09T07:54:30.067" v="3435"/>
        <pc:sldMkLst>
          <pc:docMk/>
          <pc:sldMk cId="140293423" sldId="402"/>
        </pc:sldMkLst>
      </pc:sldChg>
      <pc:sldChg chg="modSp del modNotesTx">
        <pc:chgData name="Marcelo di Iorio" userId="6d9d1609-1ef6-443b-99de-d46b3f4dddbd" providerId="ADAL" clId="{10EEFD99-9BED-49D0-8897-D9D6AEC40F60}" dt="2019-05-09T07:54:04.095" v="3434" actId="2696"/>
        <pc:sldMkLst>
          <pc:docMk/>
          <pc:sldMk cId="3355845417" sldId="402"/>
        </pc:sldMkLst>
        <pc:spChg chg="mod">
          <ac:chgData name="Marcelo di Iorio" userId="6d9d1609-1ef6-443b-99de-d46b3f4dddbd" providerId="ADAL" clId="{10EEFD99-9BED-49D0-8897-D9D6AEC40F60}" dt="2019-05-09T07:52:38.449" v="3432" actId="20577"/>
          <ac:spMkLst>
            <pc:docMk/>
            <pc:sldMk cId="3355845417" sldId="402"/>
            <ac:spMk id="2" creationId="{9522A525-ADED-4644-8A91-767D87DF0F1E}"/>
          </ac:spMkLst>
        </pc:spChg>
      </pc:sldChg>
      <pc:sldChg chg="modNotesTx">
        <pc:chgData name="Marcelo di Iorio" userId="6d9d1609-1ef6-443b-99de-d46b3f4dddbd" providerId="ADAL" clId="{10EEFD99-9BED-49D0-8897-D9D6AEC40F60}" dt="2019-05-05T23:24:54.868" v="2137" actId="20577"/>
        <pc:sldMkLst>
          <pc:docMk/>
          <pc:sldMk cId="649399677" sldId="403"/>
        </pc:sldMkLst>
      </pc:sldChg>
      <pc:sldChg chg="modSp">
        <pc:chgData name="Marcelo di Iorio" userId="6d9d1609-1ef6-443b-99de-d46b3f4dddbd" providerId="ADAL" clId="{10EEFD99-9BED-49D0-8897-D9D6AEC40F60}" dt="2019-05-05T22:28:59.352" v="376" actId="20577"/>
        <pc:sldMkLst>
          <pc:docMk/>
          <pc:sldMk cId="542846735" sldId="404"/>
        </pc:sldMkLst>
        <pc:spChg chg="mod">
          <ac:chgData name="Marcelo di Iorio" userId="6d9d1609-1ef6-443b-99de-d46b3f4dddbd" providerId="ADAL" clId="{10EEFD99-9BED-49D0-8897-D9D6AEC40F60}" dt="2019-05-05T22:28:59.352" v="376" actId="20577"/>
          <ac:spMkLst>
            <pc:docMk/>
            <pc:sldMk cId="542846735" sldId="404"/>
            <ac:spMk id="9" creationId="{7248DC95-597A-4C30-B6FF-ED517C1C03E7}"/>
          </ac:spMkLst>
        </pc:spChg>
        <pc:grpChg chg="mod">
          <ac:chgData name="Marcelo di Iorio" userId="6d9d1609-1ef6-443b-99de-d46b3f4dddbd" providerId="ADAL" clId="{10EEFD99-9BED-49D0-8897-D9D6AEC40F60}" dt="2019-05-05T22:28:00.751" v="309" actId="1076"/>
          <ac:grpSpMkLst>
            <pc:docMk/>
            <pc:sldMk cId="542846735" sldId="404"/>
            <ac:grpSpMk id="6" creationId="{63648F62-E3D8-472D-B5E7-9FD0252BFCC2}"/>
          </ac:grpSpMkLst>
        </pc:grpChg>
      </pc:sldChg>
      <pc:sldChg chg="modSp">
        <pc:chgData name="Marcelo di Iorio" userId="6d9d1609-1ef6-443b-99de-d46b3f4dddbd" providerId="ADAL" clId="{10EEFD99-9BED-49D0-8897-D9D6AEC40F60}" dt="2019-05-05T22:39:02.596" v="739" actId="20577"/>
        <pc:sldMkLst>
          <pc:docMk/>
          <pc:sldMk cId="3890055372" sldId="471"/>
        </pc:sldMkLst>
        <pc:spChg chg="mod">
          <ac:chgData name="Marcelo di Iorio" userId="6d9d1609-1ef6-443b-99de-d46b3f4dddbd" providerId="ADAL" clId="{10EEFD99-9BED-49D0-8897-D9D6AEC40F60}" dt="2019-05-05T22:39:02.596" v="739" actId="20577"/>
          <ac:spMkLst>
            <pc:docMk/>
            <pc:sldMk cId="3890055372" sldId="471"/>
            <ac:spMk id="3" creationId="{D39E97E0-26C6-4EDC-8D8C-915C8B5630A4}"/>
          </ac:spMkLst>
        </pc:spChg>
      </pc:sldChg>
      <pc:sldChg chg="modSp modNotesTx">
        <pc:chgData name="Marcelo di Iorio" userId="6d9d1609-1ef6-443b-99de-d46b3f4dddbd" providerId="ADAL" clId="{10EEFD99-9BED-49D0-8897-D9D6AEC40F60}" dt="2019-05-05T23:35:18.405" v="3057" actId="20577"/>
        <pc:sldMkLst>
          <pc:docMk/>
          <pc:sldMk cId="3625953166" sldId="472"/>
        </pc:sldMkLst>
        <pc:spChg chg="mod">
          <ac:chgData name="Marcelo di Iorio" userId="6d9d1609-1ef6-443b-99de-d46b3f4dddbd" providerId="ADAL" clId="{10EEFD99-9BED-49D0-8897-D9D6AEC40F60}" dt="2019-05-05T23:34:43.254" v="2974" actId="20577"/>
          <ac:spMkLst>
            <pc:docMk/>
            <pc:sldMk cId="3625953166" sldId="472"/>
            <ac:spMk id="5" creationId="{1B27E516-99AA-49C3-8500-F5214EA3623E}"/>
          </ac:spMkLst>
        </pc:spChg>
      </pc:sldChg>
      <pc:sldChg chg="addCm">
        <pc:chgData name="Marcelo di Iorio" userId="6d9d1609-1ef6-443b-99de-d46b3f4dddbd" providerId="ADAL" clId="{10EEFD99-9BED-49D0-8897-D9D6AEC40F60}" dt="2019-05-17T14:06:54.140" v="4559" actId="1589"/>
        <pc:sldMkLst>
          <pc:docMk/>
          <pc:sldMk cId="1915849982" sldId="495"/>
        </pc:sldMkLst>
      </pc:sldChg>
      <pc:sldChg chg="modSp">
        <pc:chgData name="Marcelo di Iorio" userId="6d9d1609-1ef6-443b-99de-d46b3f4dddbd" providerId="ADAL" clId="{10EEFD99-9BED-49D0-8897-D9D6AEC40F60}" dt="2019-05-14T13:19:49.339" v="4557" actId="255"/>
        <pc:sldMkLst>
          <pc:docMk/>
          <pc:sldMk cId="3415528623" sldId="496"/>
        </pc:sldMkLst>
        <pc:spChg chg="mod">
          <ac:chgData name="Marcelo di Iorio" userId="6d9d1609-1ef6-443b-99de-d46b3f4dddbd" providerId="ADAL" clId="{10EEFD99-9BED-49D0-8897-D9D6AEC40F60}" dt="2019-05-14T13:19:49.339" v="4557" actId="255"/>
          <ac:spMkLst>
            <pc:docMk/>
            <pc:sldMk cId="3415528623" sldId="496"/>
            <ac:spMk id="10" creationId="{E2A14D5F-36A1-46EB-BEF7-278825202C90}"/>
          </ac:spMkLst>
        </pc:spChg>
      </pc:sldChg>
      <pc:sldChg chg="modSp">
        <pc:chgData name="Marcelo di Iorio" userId="6d9d1609-1ef6-443b-99de-d46b3f4dddbd" providerId="ADAL" clId="{10EEFD99-9BED-49D0-8897-D9D6AEC40F60}" dt="2019-05-09T06:41:23.452" v="3334" actId="20577"/>
        <pc:sldMkLst>
          <pc:docMk/>
          <pc:sldMk cId="2401756740" sldId="497"/>
        </pc:sldMkLst>
        <pc:spChg chg="mod">
          <ac:chgData name="Marcelo di Iorio" userId="6d9d1609-1ef6-443b-99de-d46b3f4dddbd" providerId="ADAL" clId="{10EEFD99-9BED-49D0-8897-D9D6AEC40F60}" dt="2019-05-09T06:41:23.452" v="3334" actId="20577"/>
          <ac:spMkLst>
            <pc:docMk/>
            <pc:sldMk cId="2401756740" sldId="497"/>
            <ac:spMk id="4" creationId="{D7617774-B800-4FED-B975-3BF7FE802A9C}"/>
          </ac:spMkLst>
        </pc:spChg>
      </pc:sldChg>
      <pc:sldChg chg="modSp modNotesTx">
        <pc:chgData name="Marcelo di Iorio" userId="6d9d1609-1ef6-443b-99de-d46b3f4dddbd" providerId="ADAL" clId="{10EEFD99-9BED-49D0-8897-D9D6AEC40F60}" dt="2019-05-09T06:47:12.992" v="3355" actId="20577"/>
        <pc:sldMkLst>
          <pc:docMk/>
          <pc:sldMk cId="2530264761" sldId="498"/>
        </pc:sldMkLst>
        <pc:spChg chg="mod">
          <ac:chgData name="Marcelo di Iorio" userId="6d9d1609-1ef6-443b-99de-d46b3f4dddbd" providerId="ADAL" clId="{10EEFD99-9BED-49D0-8897-D9D6AEC40F60}" dt="2019-05-09T06:47:12.992" v="3355" actId="20577"/>
          <ac:spMkLst>
            <pc:docMk/>
            <pc:sldMk cId="2530264761" sldId="498"/>
            <ac:spMk id="3" creationId="{B9BB8570-9040-4289-81AC-5CD6C442417F}"/>
          </ac:spMkLst>
        </pc:spChg>
      </pc:sldChg>
      <pc:sldChg chg="del">
        <pc:chgData name="Marcelo di Iorio" userId="6d9d1609-1ef6-443b-99de-d46b3f4dddbd" providerId="ADAL" clId="{10EEFD99-9BED-49D0-8897-D9D6AEC40F60}" dt="2019-05-05T22:41:30.241" v="868" actId="2696"/>
        <pc:sldMkLst>
          <pc:docMk/>
          <pc:sldMk cId="1392961296" sldId="504"/>
        </pc:sldMkLst>
      </pc:sldChg>
      <pc:sldChg chg="modSp add ord">
        <pc:chgData name="Marcelo di Iorio" userId="6d9d1609-1ef6-443b-99de-d46b3f4dddbd" providerId="ADAL" clId="{10EEFD99-9BED-49D0-8897-D9D6AEC40F60}" dt="2019-05-09T07:50:53.369" v="3431"/>
        <pc:sldMkLst>
          <pc:docMk/>
          <pc:sldMk cId="1423890494" sldId="505"/>
        </pc:sldMkLst>
        <pc:spChg chg="mod">
          <ac:chgData name="Marcelo di Iorio" userId="6d9d1609-1ef6-443b-99de-d46b3f4dddbd" providerId="ADAL" clId="{10EEFD99-9BED-49D0-8897-D9D6AEC40F60}" dt="2019-05-05T22:35:08.062" v="603" actId="20577"/>
          <ac:spMkLst>
            <pc:docMk/>
            <pc:sldMk cId="1423890494" sldId="505"/>
            <ac:spMk id="4" creationId="{C82CD58A-B14C-4E4F-9646-112ACE04B76D}"/>
          </ac:spMkLst>
        </pc:spChg>
        <pc:spChg chg="mod">
          <ac:chgData name="Marcelo di Iorio" userId="6d9d1609-1ef6-443b-99de-d46b3f4dddbd" providerId="ADAL" clId="{10EEFD99-9BED-49D0-8897-D9D6AEC40F60}" dt="2019-05-05T22:33:10.502" v="409" actId="20577"/>
          <ac:spMkLst>
            <pc:docMk/>
            <pc:sldMk cId="1423890494" sldId="505"/>
            <ac:spMk id="5" creationId="{2193CD54-EC5F-4EBC-9793-15546B35F85E}"/>
          </ac:spMkLst>
        </pc:spChg>
      </pc:sldChg>
      <pc:sldChg chg="modSp add">
        <pc:chgData name="Marcelo di Iorio" userId="6d9d1609-1ef6-443b-99de-d46b3f4dddbd" providerId="ADAL" clId="{10EEFD99-9BED-49D0-8897-D9D6AEC40F60}" dt="2019-05-05T22:40:31.012" v="867" actId="20577"/>
        <pc:sldMkLst>
          <pc:docMk/>
          <pc:sldMk cId="3975356404" sldId="506"/>
        </pc:sldMkLst>
        <pc:spChg chg="mod">
          <ac:chgData name="Marcelo di Iorio" userId="6d9d1609-1ef6-443b-99de-d46b3f4dddbd" providerId="ADAL" clId="{10EEFD99-9BED-49D0-8897-D9D6AEC40F60}" dt="2019-05-05T22:40:31.012" v="867" actId="20577"/>
          <ac:spMkLst>
            <pc:docMk/>
            <pc:sldMk cId="3975356404" sldId="506"/>
            <ac:spMk id="4" creationId="{C82CD58A-B14C-4E4F-9646-112ACE04B76D}"/>
          </ac:spMkLst>
        </pc:spChg>
        <pc:spChg chg="mod">
          <ac:chgData name="Marcelo di Iorio" userId="6d9d1609-1ef6-443b-99de-d46b3f4dddbd" providerId="ADAL" clId="{10EEFD99-9BED-49D0-8897-D9D6AEC40F60}" dt="2019-05-05T22:39:39.314" v="795" actId="20577"/>
          <ac:spMkLst>
            <pc:docMk/>
            <pc:sldMk cId="3975356404" sldId="506"/>
            <ac:spMk id="5" creationId="{2193CD54-EC5F-4EBC-9793-15546B35F85E}"/>
          </ac:spMkLst>
        </pc:spChg>
      </pc:sldChg>
      <pc:sldChg chg="modSp add">
        <pc:chgData name="Marcelo di Iorio" userId="6d9d1609-1ef6-443b-99de-d46b3f4dddbd" providerId="ADAL" clId="{10EEFD99-9BED-49D0-8897-D9D6AEC40F60}" dt="2019-05-05T23:36:33.616" v="3183" actId="20577"/>
        <pc:sldMkLst>
          <pc:docMk/>
          <pc:sldMk cId="945346225" sldId="507"/>
        </pc:sldMkLst>
        <pc:spChg chg="mod">
          <ac:chgData name="Marcelo di Iorio" userId="6d9d1609-1ef6-443b-99de-d46b3f4dddbd" providerId="ADAL" clId="{10EEFD99-9BED-49D0-8897-D9D6AEC40F60}" dt="2019-05-05T23:36:33.616" v="3183" actId="20577"/>
          <ac:spMkLst>
            <pc:docMk/>
            <pc:sldMk cId="945346225" sldId="507"/>
            <ac:spMk id="4" creationId="{C82CD58A-B14C-4E4F-9646-112ACE04B76D}"/>
          </ac:spMkLst>
        </pc:spChg>
        <pc:spChg chg="mod">
          <ac:chgData name="Marcelo di Iorio" userId="6d9d1609-1ef6-443b-99de-d46b3f4dddbd" providerId="ADAL" clId="{10EEFD99-9BED-49D0-8897-D9D6AEC40F60}" dt="2019-05-05T23:36:25.695" v="3152" actId="20577"/>
          <ac:spMkLst>
            <pc:docMk/>
            <pc:sldMk cId="945346225" sldId="507"/>
            <ac:spMk id="5" creationId="{2193CD54-EC5F-4EBC-9793-15546B35F85E}"/>
          </ac:spMkLst>
        </pc:spChg>
      </pc:sldChg>
      <pc:sldChg chg="modSp">
        <pc:chgData name="Marcelo di Iorio" userId="6d9d1609-1ef6-443b-99de-d46b3f4dddbd" providerId="ADAL" clId="{10EEFD99-9BED-49D0-8897-D9D6AEC40F60}" dt="2019-05-14T15:46:26.610" v="4558" actId="20577"/>
        <pc:sldMkLst>
          <pc:docMk/>
          <pc:sldMk cId="126846181" sldId="508"/>
        </pc:sldMkLst>
        <pc:graphicFrameChg chg="modGraphic">
          <ac:chgData name="Marcelo di Iorio" userId="6d9d1609-1ef6-443b-99de-d46b3f4dddbd" providerId="ADAL" clId="{10EEFD99-9BED-49D0-8897-D9D6AEC40F60}" dt="2019-05-14T15:46:26.610" v="4558" actId="20577"/>
          <ac:graphicFrameMkLst>
            <pc:docMk/>
            <pc:sldMk cId="126846181" sldId="508"/>
            <ac:graphicFrameMk id="6" creationId="{B450A98D-6D9C-426C-9608-AED2B6A56097}"/>
          </ac:graphicFrameMkLst>
        </pc:graphicFrameChg>
      </pc:sldChg>
      <pc:sldChg chg="delSp modSp">
        <pc:chgData name="Marcelo di Iorio" userId="6d9d1609-1ef6-443b-99de-d46b3f4dddbd" providerId="ADAL" clId="{10EEFD99-9BED-49D0-8897-D9D6AEC40F60}" dt="2019-05-09T07:47:41.267" v="3430" actId="478"/>
        <pc:sldMkLst>
          <pc:docMk/>
          <pc:sldMk cId="2172214417" sldId="510"/>
        </pc:sldMkLst>
        <pc:spChg chg="del mod">
          <ac:chgData name="Marcelo di Iorio" userId="6d9d1609-1ef6-443b-99de-d46b3f4dddbd" providerId="ADAL" clId="{10EEFD99-9BED-49D0-8897-D9D6AEC40F60}" dt="2019-05-09T07:47:41.267" v="3430" actId="478"/>
          <ac:spMkLst>
            <pc:docMk/>
            <pc:sldMk cId="2172214417" sldId="510"/>
            <ac:spMk id="6" creationId="{1A6B0DB2-8B50-42DC-BF85-0906E1CA74F7}"/>
          </ac:spMkLst>
        </pc:spChg>
      </pc:sldChg>
      <pc:sldChg chg="addSp delSp modSp mod modTransition modShow">
        <pc:chgData name="Marcelo di Iorio" userId="6d9d1609-1ef6-443b-99de-d46b3f4dddbd" providerId="ADAL" clId="{10EEFD99-9BED-49D0-8897-D9D6AEC40F60}" dt="2019-05-17T14:21:10.577" v="4631"/>
        <pc:sldMkLst>
          <pc:docMk/>
          <pc:sldMk cId="3748030623" sldId="519"/>
        </pc:sldMkLst>
        <pc:spChg chg="mod">
          <ac:chgData name="Marcelo di Iorio" userId="6d9d1609-1ef6-443b-99de-d46b3f4dddbd" providerId="ADAL" clId="{10EEFD99-9BED-49D0-8897-D9D6AEC40F60}" dt="2019-05-09T17:18:23.784" v="3450" actId="20577"/>
          <ac:spMkLst>
            <pc:docMk/>
            <pc:sldMk cId="3748030623" sldId="519"/>
            <ac:spMk id="2" creationId="{57B38845-C3EC-4827-A31A-5DEC41DC4FD6}"/>
          </ac:spMkLst>
        </pc:spChg>
        <pc:spChg chg="mod">
          <ac:chgData name="Marcelo di Iorio" userId="6d9d1609-1ef6-443b-99de-d46b3f4dddbd" providerId="ADAL" clId="{10EEFD99-9BED-49D0-8897-D9D6AEC40F60}" dt="2019-05-09T17:22:29.009" v="3961" actId="20577"/>
          <ac:spMkLst>
            <pc:docMk/>
            <pc:sldMk cId="3748030623" sldId="519"/>
            <ac:spMk id="3" creationId="{B7AD3021-FFA7-4952-9D97-4F01183D21A0}"/>
          </ac:spMkLst>
        </pc:spChg>
        <pc:spChg chg="add del">
          <ac:chgData name="Marcelo di Iorio" userId="6d9d1609-1ef6-443b-99de-d46b3f4dddbd" providerId="ADAL" clId="{10EEFD99-9BED-49D0-8897-D9D6AEC40F60}" dt="2019-05-09T17:22:54.017" v="3963"/>
          <ac:spMkLst>
            <pc:docMk/>
            <pc:sldMk cId="3748030623" sldId="519"/>
            <ac:spMk id="4" creationId="{A39D768D-AFE8-4D47-B003-2ADEC86B1A1B}"/>
          </ac:spMkLst>
        </pc:spChg>
      </pc:sldChg>
      <pc:sldChg chg="modSp modNotesTx">
        <pc:chgData name="Marcelo di Iorio" userId="6d9d1609-1ef6-443b-99de-d46b3f4dddbd" providerId="ADAL" clId="{10EEFD99-9BED-49D0-8897-D9D6AEC40F60}" dt="2019-05-17T14:12:07.005" v="4624" actId="20577"/>
        <pc:sldMkLst>
          <pc:docMk/>
          <pc:sldMk cId="2844724099" sldId="520"/>
        </pc:sldMkLst>
        <pc:spChg chg="mod">
          <ac:chgData name="Marcelo di Iorio" userId="6d9d1609-1ef6-443b-99de-d46b3f4dddbd" providerId="ADAL" clId="{10EEFD99-9BED-49D0-8897-D9D6AEC40F60}" dt="2019-05-09T07:52:59.289" v="3433" actId="20577"/>
          <ac:spMkLst>
            <pc:docMk/>
            <pc:sldMk cId="2844724099" sldId="520"/>
            <ac:spMk id="4" creationId="{1975417C-3369-408D-869B-DAFE4650337D}"/>
          </ac:spMkLst>
        </pc:spChg>
        <pc:spChg chg="mod">
          <ac:chgData name="Marcelo di Iorio" userId="6d9d1609-1ef6-443b-99de-d46b3f4dddbd" providerId="ADAL" clId="{10EEFD99-9BED-49D0-8897-D9D6AEC40F60}" dt="2019-05-17T14:12:07.005" v="4624" actId="20577"/>
          <ac:spMkLst>
            <pc:docMk/>
            <pc:sldMk cId="2844724099" sldId="520"/>
            <ac:spMk id="8" creationId="{A72FA8A4-2EFD-4AC3-839D-ECDC719113CD}"/>
          </ac:spMkLst>
        </pc:spChg>
        <pc:spChg chg="mod">
          <ac:chgData name="Marcelo di Iorio" userId="6d9d1609-1ef6-443b-99de-d46b3f4dddbd" providerId="ADAL" clId="{10EEFD99-9BED-49D0-8897-D9D6AEC40F60}" dt="2019-05-09T07:44:43.951" v="3428" actId="20577"/>
          <ac:spMkLst>
            <pc:docMk/>
            <pc:sldMk cId="2844724099" sldId="520"/>
            <ac:spMk id="9" creationId="{32C47CFF-037C-4AB2-B8A4-B21226F070A5}"/>
          </ac:spMkLst>
        </pc:spChg>
      </pc:sldChg>
      <pc:sldChg chg="addSp delSp modSp">
        <pc:chgData name="Marcelo di Iorio" userId="6d9d1609-1ef6-443b-99de-d46b3f4dddbd" providerId="ADAL" clId="{10EEFD99-9BED-49D0-8897-D9D6AEC40F60}" dt="2019-05-22T09:18:03.720" v="5776" actId="20577"/>
        <pc:sldMkLst>
          <pc:docMk/>
          <pc:sldMk cId="1002668370" sldId="521"/>
        </pc:sldMkLst>
        <pc:spChg chg="add del mod">
          <ac:chgData name="Marcelo di Iorio" userId="6d9d1609-1ef6-443b-99de-d46b3f4dddbd" providerId="ADAL" clId="{10EEFD99-9BED-49D0-8897-D9D6AEC40F60}" dt="2019-05-22T09:08:14.843" v="5492"/>
          <ac:spMkLst>
            <pc:docMk/>
            <pc:sldMk cId="1002668370" sldId="521"/>
            <ac:spMk id="3" creationId="{2EE3E590-5BD5-4E36-B2A7-27449043D25D}"/>
          </ac:spMkLst>
        </pc:spChg>
        <pc:spChg chg="add mod">
          <ac:chgData name="Marcelo di Iorio" userId="6d9d1609-1ef6-443b-99de-d46b3f4dddbd" providerId="ADAL" clId="{10EEFD99-9BED-49D0-8897-D9D6AEC40F60}" dt="2019-05-22T09:11:48.011" v="5576" actId="255"/>
          <ac:spMkLst>
            <pc:docMk/>
            <pc:sldMk cId="1002668370" sldId="521"/>
            <ac:spMk id="4" creationId="{71983CD8-D94E-4D09-AB64-04CA59F9731F}"/>
          </ac:spMkLst>
        </pc:spChg>
        <pc:spChg chg="add mod">
          <ac:chgData name="Marcelo di Iorio" userId="6d9d1609-1ef6-443b-99de-d46b3f4dddbd" providerId="ADAL" clId="{10EEFD99-9BED-49D0-8897-D9D6AEC40F60}" dt="2019-05-22T09:12:46.534" v="5580" actId="14100"/>
          <ac:spMkLst>
            <pc:docMk/>
            <pc:sldMk cId="1002668370" sldId="521"/>
            <ac:spMk id="5" creationId="{BBE9F1A4-8A27-45F2-9646-3A4860AF0113}"/>
          </ac:spMkLst>
        </pc:spChg>
        <pc:spChg chg="add mod">
          <ac:chgData name="Marcelo di Iorio" userId="6d9d1609-1ef6-443b-99de-d46b3f4dddbd" providerId="ADAL" clId="{10EEFD99-9BED-49D0-8897-D9D6AEC40F60}" dt="2019-05-22T09:13:55.046" v="5615" actId="20577"/>
          <ac:spMkLst>
            <pc:docMk/>
            <pc:sldMk cId="1002668370" sldId="521"/>
            <ac:spMk id="6" creationId="{47E6BB01-9CD2-4EDF-8221-E25969520DBF}"/>
          </ac:spMkLst>
        </pc:spChg>
        <pc:spChg chg="add mod">
          <ac:chgData name="Marcelo di Iorio" userId="6d9d1609-1ef6-443b-99de-d46b3f4dddbd" providerId="ADAL" clId="{10EEFD99-9BED-49D0-8897-D9D6AEC40F60}" dt="2019-05-22T09:14:59.231" v="5676" actId="20577"/>
          <ac:spMkLst>
            <pc:docMk/>
            <pc:sldMk cId="1002668370" sldId="521"/>
            <ac:spMk id="7" creationId="{ED445249-49D7-4E38-9613-4631DEF135ED}"/>
          </ac:spMkLst>
        </pc:spChg>
        <pc:spChg chg="add mod">
          <ac:chgData name="Marcelo di Iorio" userId="6d9d1609-1ef6-443b-99de-d46b3f4dddbd" providerId="ADAL" clId="{10EEFD99-9BED-49D0-8897-D9D6AEC40F60}" dt="2019-05-22T09:15:23.947" v="5709" actId="20577"/>
          <ac:spMkLst>
            <pc:docMk/>
            <pc:sldMk cId="1002668370" sldId="521"/>
            <ac:spMk id="8" creationId="{D65A1016-C4F0-45C5-B918-276ED5027737}"/>
          </ac:spMkLst>
        </pc:spChg>
        <pc:spChg chg="add mod">
          <ac:chgData name="Marcelo di Iorio" userId="6d9d1609-1ef6-443b-99de-d46b3f4dddbd" providerId="ADAL" clId="{10EEFD99-9BED-49D0-8897-D9D6AEC40F60}" dt="2019-05-22T09:17:03.156" v="5741" actId="20577"/>
          <ac:spMkLst>
            <pc:docMk/>
            <pc:sldMk cId="1002668370" sldId="521"/>
            <ac:spMk id="9" creationId="{CCAEC7E8-F276-424B-8B60-22BAC785BCB3}"/>
          </ac:spMkLst>
        </pc:spChg>
        <pc:spChg chg="add mod">
          <ac:chgData name="Marcelo di Iorio" userId="6d9d1609-1ef6-443b-99de-d46b3f4dddbd" providerId="ADAL" clId="{10EEFD99-9BED-49D0-8897-D9D6AEC40F60}" dt="2019-05-22T09:18:03.720" v="5776" actId="20577"/>
          <ac:spMkLst>
            <pc:docMk/>
            <pc:sldMk cId="1002668370" sldId="521"/>
            <ac:spMk id="10" creationId="{59294044-051F-4F71-86CB-2C51600C785A}"/>
          </ac:spMkLst>
        </pc:spChg>
      </pc:sldChg>
      <pc:sldChg chg="addSp modSp addCm modCm">
        <pc:chgData name="Marcelo di Iorio" userId="6d9d1609-1ef6-443b-99de-d46b3f4dddbd" providerId="ADAL" clId="{10EEFD99-9BED-49D0-8897-D9D6AEC40F60}" dt="2019-05-21T08:25:21.323" v="5488" actId="255"/>
        <pc:sldMkLst>
          <pc:docMk/>
          <pc:sldMk cId="4057221376" sldId="522"/>
        </pc:sldMkLst>
        <pc:spChg chg="mod">
          <ac:chgData name="Marcelo di Iorio" userId="6d9d1609-1ef6-443b-99de-d46b3f4dddbd" providerId="ADAL" clId="{10EEFD99-9BED-49D0-8897-D9D6AEC40F60}" dt="2019-05-21T08:17:32.705" v="5341" actId="20577"/>
          <ac:spMkLst>
            <pc:docMk/>
            <pc:sldMk cId="4057221376" sldId="522"/>
            <ac:spMk id="2" creationId="{1A8ED9D3-B6AB-4665-AA93-558DDE8170C0}"/>
          </ac:spMkLst>
        </pc:spChg>
        <pc:spChg chg="add mod">
          <ac:chgData name="Marcelo di Iorio" userId="6d9d1609-1ef6-443b-99de-d46b3f4dddbd" providerId="ADAL" clId="{10EEFD99-9BED-49D0-8897-D9D6AEC40F60}" dt="2019-05-21T08:25:21.323" v="5488" actId="255"/>
          <ac:spMkLst>
            <pc:docMk/>
            <pc:sldMk cId="4057221376" sldId="522"/>
            <ac:spMk id="3" creationId="{75EC096D-0971-4335-A902-13C25E1F8432}"/>
          </ac:spMkLst>
        </pc:spChg>
      </pc:sldChg>
      <pc:sldChg chg="modSp">
        <pc:chgData name="Marcelo di Iorio" userId="6d9d1609-1ef6-443b-99de-d46b3f4dddbd" providerId="ADAL" clId="{10EEFD99-9BED-49D0-8897-D9D6AEC40F60}" dt="2019-05-21T08:24:29.959" v="5484" actId="20577"/>
        <pc:sldMkLst>
          <pc:docMk/>
          <pc:sldMk cId="3251422805" sldId="523"/>
        </pc:sldMkLst>
        <pc:spChg chg="mod">
          <ac:chgData name="Marcelo di Iorio" userId="6d9d1609-1ef6-443b-99de-d46b3f4dddbd" providerId="ADAL" clId="{10EEFD99-9BED-49D0-8897-D9D6AEC40F60}" dt="2019-05-21T08:24:29.959" v="5484" actId="20577"/>
          <ac:spMkLst>
            <pc:docMk/>
            <pc:sldMk cId="3251422805" sldId="523"/>
            <ac:spMk id="3" creationId="{111100E5-7487-4BE7-A9B0-37A028D0D112}"/>
          </ac:spMkLst>
        </pc:spChg>
      </pc:sldChg>
      <pc:sldChg chg="modSp add">
        <pc:chgData name="Marcelo di Iorio" userId="6d9d1609-1ef6-443b-99de-d46b3f4dddbd" providerId="ADAL" clId="{10EEFD99-9BED-49D0-8897-D9D6AEC40F60}" dt="2019-05-09T17:27:16.070" v="4394" actId="20577"/>
        <pc:sldMkLst>
          <pc:docMk/>
          <pc:sldMk cId="776974315" sldId="528"/>
        </pc:sldMkLst>
        <pc:spChg chg="mod">
          <ac:chgData name="Marcelo di Iorio" userId="6d9d1609-1ef6-443b-99de-d46b3f4dddbd" providerId="ADAL" clId="{10EEFD99-9BED-49D0-8897-D9D6AEC40F60}" dt="2019-05-09T17:27:16.070" v="4394" actId="20577"/>
          <ac:spMkLst>
            <pc:docMk/>
            <pc:sldMk cId="776974315" sldId="528"/>
            <ac:spMk id="3" creationId="{B7AD3021-FFA7-4952-9D97-4F01183D21A0}"/>
          </ac:spMkLst>
        </pc:spChg>
      </pc:sldChg>
      <pc:sldChg chg="addSp delSp modSp add del">
        <pc:chgData name="Marcelo di Iorio" userId="6d9d1609-1ef6-443b-99de-d46b3f4dddbd" providerId="ADAL" clId="{10EEFD99-9BED-49D0-8897-D9D6AEC40F60}" dt="2019-05-21T08:24:54.531" v="5485" actId="2696"/>
        <pc:sldMkLst>
          <pc:docMk/>
          <pc:sldMk cId="1613966970" sldId="529"/>
        </pc:sldMkLst>
        <pc:spChg chg="mod">
          <ac:chgData name="Marcelo di Iorio" userId="6d9d1609-1ef6-443b-99de-d46b3f4dddbd" providerId="ADAL" clId="{10EEFD99-9BED-49D0-8897-D9D6AEC40F60}" dt="2019-05-17T14:26:34.975" v="4835" actId="20577"/>
          <ac:spMkLst>
            <pc:docMk/>
            <pc:sldMk cId="1613966970" sldId="529"/>
            <ac:spMk id="2" creationId="{21859AED-9343-49DE-963C-FFA21DE296AD}"/>
          </ac:spMkLst>
        </pc:spChg>
        <pc:spChg chg="mod">
          <ac:chgData name="Marcelo di Iorio" userId="6d9d1609-1ef6-443b-99de-d46b3f4dddbd" providerId="ADAL" clId="{10EEFD99-9BED-49D0-8897-D9D6AEC40F60}" dt="2019-05-17T14:27:38.902" v="5001" actId="20577"/>
          <ac:spMkLst>
            <pc:docMk/>
            <pc:sldMk cId="1613966970" sldId="529"/>
            <ac:spMk id="3" creationId="{111100E5-7487-4BE7-A9B0-37A028D0D112}"/>
          </ac:spMkLst>
        </pc:spChg>
        <pc:graphicFrameChg chg="add del modGraphic">
          <ac:chgData name="Marcelo di Iorio" userId="6d9d1609-1ef6-443b-99de-d46b3f4dddbd" providerId="ADAL" clId="{10EEFD99-9BED-49D0-8897-D9D6AEC40F60}" dt="2019-05-17T14:26:28.095" v="4827" actId="478"/>
          <ac:graphicFrameMkLst>
            <pc:docMk/>
            <pc:sldMk cId="1613966970" sldId="529"/>
            <ac:graphicFrameMk id="5" creationId="{1B0832BF-8732-4A77-9CC9-67761D9CE47C}"/>
          </ac:graphicFrameMkLst>
        </pc:graphicFrameChg>
      </pc:sldChg>
      <pc:sldChg chg="modSp add del">
        <pc:chgData name="Marcelo di Iorio" userId="6d9d1609-1ef6-443b-99de-d46b3f4dddbd" providerId="ADAL" clId="{10EEFD99-9BED-49D0-8897-D9D6AEC40F60}" dt="2019-05-21T08:24:54.567" v="5486" actId="2696"/>
        <pc:sldMkLst>
          <pc:docMk/>
          <pc:sldMk cId="1109545037" sldId="530"/>
        </pc:sldMkLst>
        <pc:spChg chg="mod">
          <ac:chgData name="Marcelo di Iorio" userId="6d9d1609-1ef6-443b-99de-d46b3f4dddbd" providerId="ADAL" clId="{10EEFD99-9BED-49D0-8897-D9D6AEC40F60}" dt="2019-05-17T14:29:04.050" v="5194" actId="20577"/>
          <ac:spMkLst>
            <pc:docMk/>
            <pc:sldMk cId="1109545037" sldId="530"/>
            <ac:spMk id="3" creationId="{111100E5-7487-4BE7-A9B0-37A028D0D112}"/>
          </ac:spMkLst>
        </pc:spChg>
      </pc:sldChg>
      <pc:sldChg chg="modSp add del">
        <pc:chgData name="Marcelo di Iorio" userId="6d9d1609-1ef6-443b-99de-d46b3f4dddbd" providerId="ADAL" clId="{10EEFD99-9BED-49D0-8897-D9D6AEC40F60}" dt="2019-05-21T08:24:54.600" v="5487" actId="2696"/>
        <pc:sldMkLst>
          <pc:docMk/>
          <pc:sldMk cId="2337992221" sldId="531"/>
        </pc:sldMkLst>
        <pc:spChg chg="mod">
          <ac:chgData name="Marcelo di Iorio" userId="6d9d1609-1ef6-443b-99de-d46b3f4dddbd" providerId="ADAL" clId="{10EEFD99-9BED-49D0-8897-D9D6AEC40F60}" dt="2019-05-17T14:30:04.116" v="5339" actId="20577"/>
          <ac:spMkLst>
            <pc:docMk/>
            <pc:sldMk cId="2337992221" sldId="531"/>
            <ac:spMk id="3" creationId="{111100E5-7487-4BE7-A9B0-37A028D0D11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5-06T18:00:10.669" idx="6">
    <p:pos x="10" y="10"/>
    <p:text>Lets combine this with previous slide</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8/26/2020</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8/26/2020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active-directory-b2c/claim-resolver-overview"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262274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22</a:t>
            </a:fld>
            <a:endParaRPr lang="en-US"/>
          </a:p>
        </p:txBody>
      </p:sp>
    </p:spTree>
    <p:extLst>
      <p:ext uri="{BB962C8B-B14F-4D97-AF65-F5344CB8AC3E}">
        <p14:creationId xmlns:p14="http://schemas.microsoft.com/office/powerpoint/2010/main" val="4410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end goal. Everything below links to that goal.</a:t>
            </a:r>
          </a:p>
        </p:txBody>
      </p:sp>
      <p:sp>
        <p:nvSpPr>
          <p:cNvPr id="4" name="Slide Number Placeholder 3"/>
          <p:cNvSpPr>
            <a:spLocks noGrp="1"/>
          </p:cNvSpPr>
          <p:nvPr>
            <p:ph type="sldNum" sz="quarter" idx="5"/>
          </p:nvPr>
        </p:nvSpPr>
        <p:spPr/>
        <p:txBody>
          <a:bodyPr/>
          <a:lstStyle/>
          <a:p>
            <a:fld id="{8D6473D1-81DB-4D0C-A0D0-E070F2616F62}" type="slidenum">
              <a:rPr lang="en-US" smtClean="0"/>
              <a:t>26</a:t>
            </a:fld>
            <a:endParaRPr lang="en-US"/>
          </a:p>
        </p:txBody>
      </p:sp>
    </p:spTree>
    <p:extLst>
      <p:ext uri="{BB962C8B-B14F-4D97-AF65-F5344CB8AC3E}">
        <p14:creationId xmlns:p14="http://schemas.microsoft.com/office/powerpoint/2010/main" val="4059312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27</a:t>
            </a:fld>
            <a:endParaRPr lang="en-US"/>
          </a:p>
        </p:txBody>
      </p:sp>
    </p:spTree>
    <p:extLst>
      <p:ext uri="{BB962C8B-B14F-4D97-AF65-F5344CB8AC3E}">
        <p14:creationId xmlns:p14="http://schemas.microsoft.com/office/powerpoint/2010/main" val="3166689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err="1">
                <a:solidFill>
                  <a:schemeClr val="tx1"/>
                </a:solidFill>
                <a:effectLst/>
                <a:latin typeface="+mn-lt"/>
                <a:ea typeface="+mn-ea"/>
                <a:cs typeface="+mn-cs"/>
              </a:rPr>
              <a:t>ConsentScreen</a:t>
            </a:r>
            <a:r>
              <a:rPr lang="en-US" sz="1200" kern="1200" dirty="0">
                <a:solidFill>
                  <a:schemeClr val="tx1"/>
                </a:solidFill>
                <a:effectLst/>
                <a:latin typeface="+mn-lt"/>
                <a:ea typeface="+mn-ea"/>
                <a:cs typeface="+mn-cs"/>
              </a:rPr>
              <a:t>. Indicate that the orchestration step presents text to the user to which the user must consent.</a:t>
            </a:r>
          </a:p>
          <a:p>
            <a:pPr lvl="0"/>
            <a:r>
              <a:rPr lang="en-US" sz="1200" b="1" kern="1200" dirty="0" err="1">
                <a:solidFill>
                  <a:schemeClr val="tx1"/>
                </a:solidFill>
                <a:effectLst/>
                <a:latin typeface="+mn-lt"/>
                <a:ea typeface="+mn-ea"/>
                <a:cs typeface="+mn-cs"/>
              </a:rPr>
              <a:t>ClaimsProviderSelection</a:t>
            </a:r>
            <a:r>
              <a:rPr lang="en-US" sz="1200" kern="1200" dirty="0">
                <a:solidFill>
                  <a:schemeClr val="tx1"/>
                </a:solidFill>
                <a:effectLst/>
                <a:latin typeface="+mn-lt"/>
                <a:ea typeface="+mn-ea"/>
                <a:cs typeface="+mn-cs"/>
              </a:rPr>
              <a:t>. Indicate that the orchestration step presents various claims providers to the user for the user to select one.</a:t>
            </a:r>
          </a:p>
          <a:p>
            <a:pPr lvl="0"/>
            <a:r>
              <a:rPr lang="en-US" sz="1200" b="1" kern="1200" dirty="0" err="1">
                <a:solidFill>
                  <a:schemeClr val="tx1"/>
                </a:solidFill>
                <a:effectLst/>
                <a:latin typeface="+mn-lt"/>
                <a:ea typeface="+mn-ea"/>
                <a:cs typeface="+mn-cs"/>
              </a:rPr>
              <a:t>CombinedSignInAndSignUp</a:t>
            </a:r>
            <a:r>
              <a:rPr lang="en-US" sz="1200" kern="1200" dirty="0">
                <a:solidFill>
                  <a:schemeClr val="tx1"/>
                </a:solidFill>
                <a:effectLst/>
                <a:latin typeface="+mn-lt"/>
                <a:ea typeface="+mn-ea"/>
                <a:cs typeface="+mn-cs"/>
              </a:rPr>
              <a:t>. Indicate that the orchestration step presents a combined social provider sign-in and local account sign-up page.</a:t>
            </a:r>
          </a:p>
          <a:p>
            <a:pPr lvl="0"/>
            <a:r>
              <a:rPr lang="en-US" sz="1200" b="1" kern="1200" dirty="0" err="1">
                <a:solidFill>
                  <a:schemeClr val="tx1"/>
                </a:solidFill>
                <a:effectLst/>
                <a:latin typeface="+mn-lt"/>
                <a:ea typeface="+mn-ea"/>
                <a:cs typeface="+mn-cs"/>
              </a:rPr>
              <a:t>ClaimsExchange</a:t>
            </a:r>
            <a:r>
              <a:rPr lang="en-US" sz="1200" kern="1200" dirty="0">
                <a:solidFill>
                  <a:schemeClr val="tx1"/>
                </a:solidFill>
                <a:effectLst/>
                <a:latin typeface="+mn-lt"/>
                <a:ea typeface="+mn-ea"/>
                <a:cs typeface="+mn-cs"/>
              </a:rPr>
              <a:t>. Indicate that the orchestration step exchanges claims with a claims provider.</a:t>
            </a:r>
          </a:p>
          <a:p>
            <a:pPr lvl="0"/>
            <a:r>
              <a:rPr lang="en-US" sz="1200" b="1" kern="1200" dirty="0" err="1">
                <a:solidFill>
                  <a:schemeClr val="tx1"/>
                </a:solidFill>
                <a:effectLst/>
                <a:latin typeface="+mn-lt"/>
                <a:ea typeface="+mn-ea"/>
                <a:cs typeface="+mn-cs"/>
              </a:rPr>
              <a:t>ReviewScreen</a:t>
            </a:r>
            <a:r>
              <a:rPr lang="en-US" sz="1200" kern="1200" dirty="0">
                <a:solidFill>
                  <a:schemeClr val="tx1"/>
                </a:solidFill>
                <a:effectLst/>
                <a:latin typeface="+mn-lt"/>
                <a:ea typeface="+mn-ea"/>
                <a:cs typeface="+mn-cs"/>
              </a:rPr>
              <a:t>. Indicates that the orchestration step presents a review screen for the user to review the claims which the user must accept.</a:t>
            </a:r>
          </a:p>
          <a:p>
            <a:pPr lvl="0"/>
            <a:r>
              <a:rPr lang="en-US" sz="1200" b="1" kern="1200" dirty="0" err="1">
                <a:solidFill>
                  <a:schemeClr val="tx1"/>
                </a:solidFill>
                <a:effectLst/>
                <a:latin typeface="+mn-lt"/>
                <a:ea typeface="+mn-ea"/>
                <a:cs typeface="+mn-cs"/>
              </a:rPr>
              <a:t>SendClaims</a:t>
            </a:r>
            <a:r>
              <a:rPr lang="en-US" sz="1200" kern="1200" dirty="0">
                <a:solidFill>
                  <a:schemeClr val="tx1"/>
                </a:solidFill>
                <a:effectLst/>
                <a:latin typeface="+mn-lt"/>
                <a:ea typeface="+mn-ea"/>
                <a:cs typeface="+mn-cs"/>
              </a:rPr>
              <a:t>. Indicate that the orchestration step sends the claims to the relying party with a token issued by a claims issuer.</a:t>
            </a:r>
          </a:p>
          <a:p>
            <a:pPr lvl="0"/>
            <a:r>
              <a:rPr lang="en-US" sz="1200" b="1" kern="1200" dirty="0" err="1">
                <a:solidFill>
                  <a:schemeClr val="tx1"/>
                </a:solidFill>
                <a:effectLst/>
                <a:latin typeface="+mn-lt"/>
                <a:ea typeface="+mn-ea"/>
                <a:cs typeface="+mn-cs"/>
              </a:rPr>
              <a:t>UserDialog</a:t>
            </a:r>
            <a:r>
              <a:rPr lang="en-US" sz="1200" kern="1200" dirty="0">
                <a:solidFill>
                  <a:schemeClr val="tx1"/>
                </a:solidFill>
                <a:effectLst/>
                <a:latin typeface="+mn-lt"/>
                <a:ea typeface="+mn-ea"/>
                <a:cs typeface="+mn-cs"/>
              </a:rPr>
              <a:t>. Indicates that the orchestration step presents a user dialog to the user for the capturing of information.</a:t>
            </a:r>
          </a:p>
          <a:p>
            <a:r>
              <a:rPr lang="en-US" sz="1200" b="1" kern="1200" dirty="0" err="1">
                <a:solidFill>
                  <a:schemeClr val="tx1"/>
                </a:solidFill>
                <a:effectLst/>
                <a:latin typeface="+mn-lt"/>
                <a:ea typeface="+mn-ea"/>
                <a:cs typeface="+mn-cs"/>
              </a:rPr>
              <a:t>Noop</a:t>
            </a:r>
            <a:r>
              <a:rPr lang="en-US" sz="1200" kern="1200" dirty="0">
                <a:solidFill>
                  <a:schemeClr val="tx1"/>
                </a:solidFill>
                <a:effectLst/>
                <a:latin typeface="+mn-lt"/>
                <a:ea typeface="+mn-ea"/>
                <a:cs typeface="+mn-cs"/>
              </a:rPr>
              <a:t>. Indicate that the orchestration step does nothing and is included to cope with errors in layering.</a:t>
            </a:r>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28</a:t>
            </a:fld>
            <a:endParaRPr lang="en-US"/>
          </a:p>
        </p:txBody>
      </p:sp>
    </p:spTree>
    <p:extLst>
      <p:ext uri="{BB962C8B-B14F-4D97-AF65-F5344CB8AC3E}">
        <p14:creationId xmlns:p14="http://schemas.microsoft.com/office/powerpoint/2010/main" val="3627261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err="1">
                <a:solidFill>
                  <a:schemeClr val="tx1"/>
                </a:solidFill>
                <a:effectLst/>
                <a:latin typeface="+mn-lt"/>
                <a:ea typeface="+mn-ea"/>
                <a:cs typeface="+mn-cs"/>
              </a:rPr>
              <a:t>ExecuteActionsIf</a:t>
            </a:r>
            <a:r>
              <a:rPr lang="en-US" sz="1200" u="none" strike="noStrike" kern="1200" dirty="0">
                <a:solidFill>
                  <a:schemeClr val="tx1"/>
                </a:solidFill>
                <a:effectLst/>
                <a:latin typeface="+mn-lt"/>
                <a:ea typeface="+mn-ea"/>
                <a:cs typeface="+mn-cs"/>
              </a:rPr>
              <a:t> = true/false</a:t>
            </a:r>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29</a:t>
            </a:fld>
            <a:endParaRPr lang="en-US"/>
          </a:p>
        </p:txBody>
      </p:sp>
    </p:spTree>
    <p:extLst>
      <p:ext uri="{BB962C8B-B14F-4D97-AF65-F5344CB8AC3E}">
        <p14:creationId xmlns:p14="http://schemas.microsoft.com/office/powerpoint/2010/main" val="3711384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b="0" dirty="0" err="1"/>
              <a:t>The</a:t>
            </a:r>
            <a:r>
              <a:rPr lang="es-ES" b="0" dirty="0"/>
              <a:t> </a:t>
            </a:r>
            <a:r>
              <a:rPr lang="es-ES" b="0" dirty="0" err="1"/>
              <a:t>first</a:t>
            </a:r>
            <a:r>
              <a:rPr lang="es-ES" b="0" dirty="0"/>
              <a:t> </a:t>
            </a:r>
            <a:r>
              <a:rPr lang="es-ES" b="0" dirty="0" err="1"/>
              <a:t>pre-condition</a:t>
            </a:r>
            <a:r>
              <a:rPr lang="es-ES" b="0" dirty="0"/>
              <a:t> </a:t>
            </a:r>
            <a:r>
              <a:rPr lang="es-ES" b="0" dirty="0" err="1"/>
              <a:t>checks</a:t>
            </a:r>
            <a:r>
              <a:rPr lang="es-ES" b="0" dirty="0"/>
              <a:t> </a:t>
            </a:r>
            <a:r>
              <a:rPr lang="es-ES" b="0" dirty="0" err="1"/>
              <a:t>for</a:t>
            </a:r>
            <a:r>
              <a:rPr lang="es-ES" b="0" dirty="0"/>
              <a:t> </a:t>
            </a:r>
            <a:r>
              <a:rPr lang="es-ES" b="0" dirty="0" err="1"/>
              <a:t>the</a:t>
            </a:r>
            <a:r>
              <a:rPr lang="es-ES" b="0" dirty="0"/>
              <a:t> </a:t>
            </a:r>
            <a:r>
              <a:rPr lang="es-ES" b="0" dirty="0" err="1"/>
              <a:t>existance</a:t>
            </a:r>
            <a:r>
              <a:rPr lang="es-ES" b="0" dirty="0"/>
              <a:t> of </a:t>
            </a:r>
            <a:r>
              <a:rPr lang="es-ES" b="0" dirty="0" err="1"/>
              <a:t>the</a:t>
            </a:r>
            <a:r>
              <a:rPr lang="es-ES" b="0" dirty="0"/>
              <a:t> </a:t>
            </a:r>
            <a:r>
              <a:rPr lang="es-ES" b="0" dirty="0" err="1"/>
              <a:t>objectId</a:t>
            </a:r>
            <a:r>
              <a:rPr lang="es-ES" b="0" dirty="0"/>
              <a:t>. </a:t>
            </a:r>
            <a:r>
              <a:rPr lang="es-ES" b="0" dirty="0" err="1"/>
              <a:t>If</a:t>
            </a:r>
            <a:r>
              <a:rPr lang="es-ES" b="0" dirty="0"/>
              <a:t> </a:t>
            </a:r>
            <a:r>
              <a:rPr lang="es-ES" b="0" dirty="0" err="1"/>
              <a:t>exists</a:t>
            </a:r>
            <a:r>
              <a:rPr lang="es-ES" b="0" dirty="0"/>
              <a:t>, </a:t>
            </a:r>
            <a:r>
              <a:rPr lang="es-ES" b="0" dirty="0" err="1"/>
              <a:t>then</a:t>
            </a:r>
            <a:r>
              <a:rPr lang="es-ES" b="0" dirty="0"/>
              <a:t> </a:t>
            </a:r>
            <a:r>
              <a:rPr lang="es-ES" b="0" dirty="0" err="1"/>
              <a:t>it’s</a:t>
            </a:r>
            <a:r>
              <a:rPr lang="es-ES" b="0" dirty="0"/>
              <a:t> </a:t>
            </a:r>
            <a:r>
              <a:rPr lang="es-ES" b="0" dirty="0" err="1"/>
              <a:t>skipped</a:t>
            </a:r>
            <a:r>
              <a:rPr lang="es-ES" b="0" dirty="0"/>
              <a:t> </a:t>
            </a:r>
            <a:r>
              <a:rPr lang="es-ES" b="0" dirty="0" err="1"/>
              <a:t>because</a:t>
            </a:r>
            <a:r>
              <a:rPr lang="es-ES" b="0" dirty="0"/>
              <a:t> </a:t>
            </a:r>
            <a:r>
              <a:rPr lang="es-ES" b="0" dirty="0" err="1"/>
              <a:t>there</a:t>
            </a:r>
            <a:r>
              <a:rPr lang="es-ES" b="0" dirty="0"/>
              <a:t> </a:t>
            </a:r>
            <a:r>
              <a:rPr lang="es-ES" b="0" dirty="0" err="1"/>
              <a:t>is</a:t>
            </a:r>
            <a:r>
              <a:rPr lang="es-ES" b="0" dirty="0"/>
              <a:t> no </a:t>
            </a:r>
            <a:r>
              <a:rPr lang="es-ES" b="0" dirty="0" err="1"/>
              <a:t>need</a:t>
            </a:r>
            <a:r>
              <a:rPr lang="es-ES" b="0" dirty="0"/>
              <a:t> </a:t>
            </a:r>
            <a:r>
              <a:rPr lang="es-ES" b="0" dirty="0" err="1"/>
              <a:t>to</a:t>
            </a:r>
            <a:r>
              <a:rPr lang="es-ES" b="0" dirty="0"/>
              <a:t> </a:t>
            </a:r>
            <a:r>
              <a:rPr lang="es-ES" b="0" dirty="0" err="1"/>
              <a:t>sign</a:t>
            </a:r>
            <a:r>
              <a:rPr lang="es-ES" b="0" dirty="0"/>
              <a:t>-up</a:t>
            </a:r>
          </a:p>
          <a:p>
            <a:pPr marL="171450" indent="-171450">
              <a:buFont typeface="Arial" panose="020B0604020202020204" pitchFamily="34" charset="0"/>
              <a:buChar char="•"/>
            </a:pPr>
            <a:r>
              <a:rPr lang="es-ES" b="0" dirty="0" err="1"/>
              <a:t>There</a:t>
            </a:r>
            <a:r>
              <a:rPr lang="es-ES" b="0" dirty="0"/>
              <a:t> can be </a:t>
            </a:r>
            <a:r>
              <a:rPr lang="es-ES" b="0" dirty="0" err="1"/>
              <a:t>many</a:t>
            </a:r>
            <a:r>
              <a:rPr lang="es-ES" b="0" dirty="0"/>
              <a:t> </a:t>
            </a:r>
            <a:r>
              <a:rPr lang="es-ES" b="0" dirty="0" err="1"/>
              <a:t>pre-conditions</a:t>
            </a:r>
            <a:r>
              <a:rPr lang="es-ES" b="0" dirty="0"/>
              <a:t> </a:t>
            </a:r>
            <a:r>
              <a:rPr lang="es-ES" b="0" dirty="0" err="1"/>
              <a:t>into</a:t>
            </a:r>
            <a:r>
              <a:rPr lang="es-ES" b="0" dirty="0"/>
              <a:t> </a:t>
            </a:r>
            <a:r>
              <a:rPr lang="es-ES" b="0" dirty="0" err="1"/>
              <a:t>an</a:t>
            </a:r>
            <a:r>
              <a:rPr lang="es-ES" b="0" dirty="0"/>
              <a:t> </a:t>
            </a:r>
            <a:r>
              <a:rPr lang="es-ES" b="0" dirty="0" err="1"/>
              <a:t>orchestration</a:t>
            </a:r>
            <a:r>
              <a:rPr lang="es-ES" b="0" dirty="0"/>
              <a:t> step</a:t>
            </a:r>
          </a:p>
          <a:p>
            <a:pPr marL="171450" indent="-171450">
              <a:buFont typeface="Arial" panose="020B0604020202020204" pitchFamily="34" charset="0"/>
              <a:buChar char="•"/>
            </a:pPr>
            <a:r>
              <a:rPr lang="es-ES" b="0" dirty="0" err="1"/>
              <a:t>The</a:t>
            </a:r>
            <a:r>
              <a:rPr lang="es-ES" b="0" dirty="0"/>
              <a:t> </a:t>
            </a:r>
            <a:r>
              <a:rPr lang="es-ES" b="0" dirty="0" err="1"/>
              <a:t>claims</a:t>
            </a:r>
            <a:r>
              <a:rPr lang="es-ES" b="0" dirty="0"/>
              <a:t> Exchange Technical </a:t>
            </a:r>
            <a:r>
              <a:rPr lang="es-ES" b="0" dirty="0" err="1"/>
              <a:t>profiles</a:t>
            </a:r>
            <a:r>
              <a:rPr lang="es-ES" b="0" dirty="0"/>
              <a:t> in </a:t>
            </a:r>
            <a:r>
              <a:rPr lang="es-ES" b="0" dirty="0" err="1"/>
              <a:t>the</a:t>
            </a:r>
            <a:r>
              <a:rPr lang="es-ES" b="0" dirty="0"/>
              <a:t> </a:t>
            </a:r>
            <a:r>
              <a:rPr lang="es-ES" b="0" dirty="0" err="1"/>
              <a:t>example</a:t>
            </a:r>
            <a:r>
              <a:rPr lang="es-ES" b="0" dirty="0"/>
              <a:t> </a:t>
            </a:r>
            <a:r>
              <a:rPr lang="es-ES" b="0" dirty="0" err="1"/>
              <a:t>invoke</a:t>
            </a:r>
            <a:r>
              <a:rPr lang="es-ES" b="0" dirty="0"/>
              <a:t> Facebook and local Accounts </a:t>
            </a:r>
            <a:r>
              <a:rPr lang="es-ES" b="0" dirty="0" err="1"/>
              <a:t>sign</a:t>
            </a:r>
            <a:r>
              <a:rPr lang="es-ES" b="0" dirty="0"/>
              <a:t>-up </a:t>
            </a:r>
            <a:r>
              <a:rPr lang="es-ES" b="0" dirty="0" err="1"/>
              <a:t>respectively</a:t>
            </a:r>
            <a:endParaRPr lang="es-ES" b="0" dirty="0"/>
          </a:p>
          <a:p>
            <a:endParaRPr lang="es-ES" b="0" dirty="0"/>
          </a:p>
          <a:p>
            <a:r>
              <a:rPr lang="es-ES" b="1" dirty="0" err="1"/>
              <a:t>Additional</a:t>
            </a:r>
            <a:r>
              <a:rPr lang="es-ES" b="1" dirty="0"/>
              <a:t> </a:t>
            </a:r>
            <a:r>
              <a:rPr lang="es-ES" b="1" dirty="0" err="1"/>
              <a:t>examples</a:t>
            </a:r>
            <a:r>
              <a:rPr lang="es-ES" b="1" dirty="0"/>
              <a:t> on </a:t>
            </a:r>
            <a:r>
              <a:rPr lang="es-ES" b="1" dirty="0" err="1"/>
              <a:t>pre-conditions</a:t>
            </a:r>
            <a:endParaRPr lang="es-ES" b="1" dirty="0"/>
          </a:p>
          <a:p>
            <a:r>
              <a:rPr lang="en-US" dirty="0"/>
              <a:t>https://docs.microsoft.com/en-us/azure/active-directory-b2c/userjourneys#orchestrationsteps</a:t>
            </a:r>
          </a:p>
        </p:txBody>
      </p:sp>
      <p:sp>
        <p:nvSpPr>
          <p:cNvPr id="4" name="Slide Number Placeholder 3"/>
          <p:cNvSpPr>
            <a:spLocks noGrp="1"/>
          </p:cNvSpPr>
          <p:nvPr>
            <p:ph type="sldNum" sz="quarter" idx="10"/>
          </p:nvPr>
        </p:nvSpPr>
        <p:spPr/>
        <p:txBody>
          <a:bodyPr/>
          <a:lstStyle/>
          <a:p>
            <a:fld id="{DC397FFA-A440-4B6E-A77F-77E93E0EAF8C}" type="slidenum">
              <a:rPr lang="en-US" smtClean="0"/>
              <a:t>30</a:t>
            </a:fld>
            <a:endParaRPr lang="en-US"/>
          </a:p>
        </p:txBody>
      </p:sp>
    </p:spTree>
    <p:extLst>
      <p:ext uri="{BB962C8B-B14F-4D97-AF65-F5344CB8AC3E}">
        <p14:creationId xmlns:p14="http://schemas.microsoft.com/office/powerpoint/2010/main" val="1283571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31</a:t>
            </a:fld>
            <a:endParaRPr lang="en-US"/>
          </a:p>
        </p:txBody>
      </p:sp>
    </p:spTree>
    <p:extLst>
      <p:ext uri="{BB962C8B-B14F-4D97-AF65-F5344CB8AC3E}">
        <p14:creationId xmlns:p14="http://schemas.microsoft.com/office/powerpoint/2010/main" val="2424168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https://docs.microsoft.com/en-us/azure/active-directory-b2c/claim-resolver-overview</a:t>
            </a:r>
            <a:endParaRPr lang="en-US" dirty="0"/>
          </a:p>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38</a:t>
            </a:fld>
            <a:endParaRPr lang="en-US"/>
          </a:p>
        </p:txBody>
      </p:sp>
    </p:spTree>
    <p:extLst>
      <p:ext uri="{BB962C8B-B14F-4D97-AF65-F5344CB8AC3E}">
        <p14:creationId xmlns:p14="http://schemas.microsoft.com/office/powerpoint/2010/main" val="2604286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43</a:t>
            </a:fld>
            <a:endParaRPr lang="en-US"/>
          </a:p>
        </p:txBody>
      </p:sp>
    </p:spTree>
    <p:extLst>
      <p:ext uri="{BB962C8B-B14F-4D97-AF65-F5344CB8AC3E}">
        <p14:creationId xmlns:p14="http://schemas.microsoft.com/office/powerpoint/2010/main" val="1511608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44</a:t>
            </a:fld>
            <a:endParaRPr lang="en-US"/>
          </a:p>
        </p:txBody>
      </p:sp>
    </p:spTree>
    <p:extLst>
      <p:ext uri="{BB962C8B-B14F-4D97-AF65-F5344CB8AC3E}">
        <p14:creationId xmlns:p14="http://schemas.microsoft.com/office/powerpoint/2010/main" val="2409286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a:t>
            </a:fld>
            <a:endParaRPr lang="en-US"/>
          </a:p>
        </p:txBody>
      </p:sp>
    </p:spTree>
    <p:extLst>
      <p:ext uri="{BB962C8B-B14F-4D97-AF65-F5344CB8AC3E}">
        <p14:creationId xmlns:p14="http://schemas.microsoft.com/office/powerpoint/2010/main" val="3661482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a:t>
            </a:r>
            <a:r>
              <a:rPr lang="en-US" dirty="0" err="1"/>
              <a:t>LocalAccountSignin</a:t>
            </a:r>
            <a:r>
              <a:rPr lang="en-US" dirty="0"/>
              <a:t> uses the </a:t>
            </a:r>
            <a:r>
              <a:rPr lang="en-US" dirty="0" err="1"/>
              <a:t>IEFApp</a:t>
            </a:r>
            <a:r>
              <a:rPr lang="en-US" dirty="0"/>
              <a:t> and </a:t>
            </a:r>
            <a:r>
              <a:rPr lang="en-US" dirty="0" err="1"/>
              <a:t>IEFAppProxy</a:t>
            </a:r>
            <a:r>
              <a:rPr lang="en-US" dirty="0"/>
              <a:t> to verify user </a:t>
            </a:r>
            <a:r>
              <a:rPr lang="en-US" dirty="0" err="1"/>
              <a:t>signin</a:t>
            </a:r>
            <a:r>
              <a:rPr lang="en-US" dirty="0"/>
              <a:t> (username/</a:t>
            </a:r>
            <a:r>
              <a:rPr lang="en-US" dirty="0" err="1"/>
              <a:t>pwd</a:t>
            </a:r>
            <a:r>
              <a:rPr lang="en-US" dirty="0"/>
              <a:t>) using ROP</a:t>
            </a:r>
          </a:p>
          <a:p>
            <a:r>
              <a:rPr lang="en-US" dirty="0"/>
              <a:t>Show use of </a:t>
            </a:r>
            <a:r>
              <a:rPr lang="en-US" dirty="0" err="1"/>
              <a:t>IncludeTP</a:t>
            </a:r>
            <a:r>
              <a:rPr lang="en-US" dirty="0"/>
              <a:t> in AAD</a:t>
            </a:r>
          </a:p>
        </p:txBody>
      </p:sp>
      <p:sp>
        <p:nvSpPr>
          <p:cNvPr id="4" name="Slide Number Placeholder 3"/>
          <p:cNvSpPr>
            <a:spLocks noGrp="1"/>
          </p:cNvSpPr>
          <p:nvPr>
            <p:ph type="sldNum" sz="quarter" idx="5"/>
          </p:nvPr>
        </p:nvSpPr>
        <p:spPr/>
        <p:txBody>
          <a:bodyPr/>
          <a:lstStyle/>
          <a:p>
            <a:fld id="{8D6473D1-81DB-4D0C-A0D0-E070F2616F62}" type="slidenum">
              <a:rPr lang="en-US" smtClean="0"/>
              <a:t>46</a:t>
            </a:fld>
            <a:endParaRPr lang="en-US"/>
          </a:p>
        </p:txBody>
      </p:sp>
    </p:spTree>
    <p:extLst>
      <p:ext uri="{BB962C8B-B14F-4D97-AF65-F5344CB8AC3E}">
        <p14:creationId xmlns:p14="http://schemas.microsoft.com/office/powerpoint/2010/main" val="4197151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AllowInsercureAuthInProduction</a:t>
            </a:r>
            <a:r>
              <a:rPr lang="es-ES" dirty="0"/>
              <a:t> -&gt; https://stackoverflow.com/questions/54525656/what-is-the-meaning-of-the-allowinsecureauthinproduction-rest-api-metadata-eleme </a:t>
            </a:r>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47</a:t>
            </a:fld>
            <a:endParaRPr lang="en-US"/>
          </a:p>
        </p:txBody>
      </p:sp>
    </p:spTree>
    <p:extLst>
      <p:ext uri="{BB962C8B-B14F-4D97-AF65-F5344CB8AC3E}">
        <p14:creationId xmlns:p14="http://schemas.microsoft.com/office/powerpoint/2010/main" val="55108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https://docs.microsoft.com/en-us/azure/active-directory-b2c/active-directory-b2c-reference-sso-custom</a:t>
            </a:r>
          </a:p>
        </p:txBody>
      </p:sp>
      <p:sp>
        <p:nvSpPr>
          <p:cNvPr id="4" name="Slide Number Placeholder 3"/>
          <p:cNvSpPr>
            <a:spLocks noGrp="1"/>
          </p:cNvSpPr>
          <p:nvPr>
            <p:ph type="sldNum" sz="quarter" idx="5"/>
          </p:nvPr>
        </p:nvSpPr>
        <p:spPr/>
        <p:txBody>
          <a:bodyPr/>
          <a:lstStyle/>
          <a:p>
            <a:fld id="{8D6473D1-81DB-4D0C-A0D0-E070F2616F62}" type="slidenum">
              <a:rPr lang="en-US" smtClean="0"/>
              <a:t>48</a:t>
            </a:fld>
            <a:endParaRPr lang="en-US"/>
          </a:p>
        </p:txBody>
      </p:sp>
    </p:spTree>
    <p:extLst>
      <p:ext uri="{BB962C8B-B14F-4D97-AF65-F5344CB8AC3E}">
        <p14:creationId xmlns:p14="http://schemas.microsoft.com/office/powerpoint/2010/main" val="1619265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https://docs.microsoft.com/en-us/azure/active-directory-b2c/active-directory-b2c-reference-sso-custom</a:t>
            </a:r>
          </a:p>
        </p:txBody>
      </p:sp>
      <p:sp>
        <p:nvSpPr>
          <p:cNvPr id="4" name="Slide Number Placeholder 3"/>
          <p:cNvSpPr>
            <a:spLocks noGrp="1"/>
          </p:cNvSpPr>
          <p:nvPr>
            <p:ph type="sldNum" sz="quarter" idx="5"/>
          </p:nvPr>
        </p:nvSpPr>
        <p:spPr/>
        <p:txBody>
          <a:bodyPr/>
          <a:lstStyle/>
          <a:p>
            <a:fld id="{8D6473D1-81DB-4D0C-A0D0-E070F2616F62}" type="slidenum">
              <a:rPr lang="en-US" smtClean="0"/>
              <a:t>49</a:t>
            </a:fld>
            <a:endParaRPr lang="en-US"/>
          </a:p>
        </p:txBody>
      </p:sp>
    </p:spTree>
    <p:extLst>
      <p:ext uri="{BB962C8B-B14F-4D97-AF65-F5344CB8AC3E}">
        <p14:creationId xmlns:p14="http://schemas.microsoft.com/office/powerpoint/2010/main" val="2719615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changes when using same IEF policies in several B2C tenants (prod, </a:t>
            </a:r>
            <a:r>
              <a:rPr lang="en-US" dirty="0" err="1"/>
              <a:t>qa</a:t>
            </a:r>
            <a:r>
              <a:rPr lang="en-US" dirty="0"/>
              <a:t>, etc.)?</a:t>
            </a:r>
          </a:p>
        </p:txBody>
      </p:sp>
      <p:sp>
        <p:nvSpPr>
          <p:cNvPr id="4" name="Slide Number Placeholder 3"/>
          <p:cNvSpPr>
            <a:spLocks noGrp="1"/>
          </p:cNvSpPr>
          <p:nvPr>
            <p:ph type="sldNum" sz="quarter" idx="5"/>
          </p:nvPr>
        </p:nvSpPr>
        <p:spPr/>
        <p:txBody>
          <a:bodyPr/>
          <a:lstStyle/>
          <a:p>
            <a:fld id="{8D6473D1-81DB-4D0C-A0D0-E070F2616F62}" type="slidenum">
              <a:rPr lang="en-US" smtClean="0"/>
              <a:t>53</a:t>
            </a:fld>
            <a:endParaRPr lang="en-US"/>
          </a:p>
        </p:txBody>
      </p:sp>
    </p:spTree>
    <p:extLst>
      <p:ext uri="{BB962C8B-B14F-4D97-AF65-F5344CB8AC3E}">
        <p14:creationId xmlns:p14="http://schemas.microsoft.com/office/powerpoint/2010/main" val="2558472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6473D1-81DB-4D0C-A0D0-E070F2616F62}" type="slidenum">
              <a:rPr lang="en-US" smtClean="0"/>
              <a:t>57</a:t>
            </a:fld>
            <a:endParaRPr lang="en-US"/>
          </a:p>
        </p:txBody>
      </p:sp>
    </p:spTree>
    <p:extLst>
      <p:ext uri="{BB962C8B-B14F-4D97-AF65-F5344CB8AC3E}">
        <p14:creationId xmlns:p14="http://schemas.microsoft.com/office/powerpoint/2010/main" val="169717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8/26/2020 8:37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24687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D6473D1-81DB-4D0C-A0D0-E070F2616F62}" type="slidenum">
              <a:rPr lang="en-US" smtClean="0"/>
              <a:t>4</a:t>
            </a:fld>
            <a:endParaRPr lang="en-US"/>
          </a:p>
        </p:txBody>
      </p:sp>
    </p:spTree>
    <p:extLst>
      <p:ext uri="{BB962C8B-B14F-4D97-AF65-F5344CB8AC3E}">
        <p14:creationId xmlns:p14="http://schemas.microsoft.com/office/powerpoint/2010/main" val="193640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8</a:t>
            </a:fld>
            <a:endParaRPr lang="en-US"/>
          </a:p>
        </p:txBody>
      </p:sp>
    </p:spTree>
    <p:extLst>
      <p:ext uri="{BB962C8B-B14F-4D97-AF65-F5344CB8AC3E}">
        <p14:creationId xmlns:p14="http://schemas.microsoft.com/office/powerpoint/2010/main" val="229624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summary of the previous slide</a:t>
            </a:r>
          </a:p>
        </p:txBody>
      </p:sp>
      <p:sp>
        <p:nvSpPr>
          <p:cNvPr id="4" name="Slide Number Placeholder 3"/>
          <p:cNvSpPr>
            <a:spLocks noGrp="1"/>
          </p:cNvSpPr>
          <p:nvPr>
            <p:ph type="sldNum" sz="quarter" idx="5"/>
          </p:nvPr>
        </p:nvSpPr>
        <p:spPr/>
        <p:txBody>
          <a:bodyPr/>
          <a:lstStyle/>
          <a:p>
            <a:fld id="{8D6473D1-81DB-4D0C-A0D0-E070F2616F62}" type="slidenum">
              <a:rPr lang="en-US" smtClean="0"/>
              <a:t>9</a:t>
            </a:fld>
            <a:endParaRPr lang="en-US"/>
          </a:p>
        </p:txBody>
      </p:sp>
    </p:spTree>
    <p:extLst>
      <p:ext uri="{BB962C8B-B14F-4D97-AF65-F5344CB8AC3E}">
        <p14:creationId xmlns:p14="http://schemas.microsoft.com/office/powerpoint/2010/main" val="296578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purpose of the </a:t>
            </a:r>
            <a:r>
              <a:rPr lang="en-US" dirty="0" err="1"/>
              <a:t>ief</a:t>
            </a:r>
            <a:r>
              <a:rPr lang="en-US" dirty="0"/>
              <a:t> helper apps, extensions, keys</a:t>
            </a:r>
          </a:p>
        </p:txBody>
      </p:sp>
      <p:sp>
        <p:nvSpPr>
          <p:cNvPr id="4" name="Slide Number Placeholder 3"/>
          <p:cNvSpPr>
            <a:spLocks noGrp="1"/>
          </p:cNvSpPr>
          <p:nvPr>
            <p:ph type="sldNum" sz="quarter" idx="5"/>
          </p:nvPr>
        </p:nvSpPr>
        <p:spPr/>
        <p:txBody>
          <a:bodyPr/>
          <a:lstStyle/>
          <a:p>
            <a:fld id="{8D6473D1-81DB-4D0C-A0D0-E070F2616F62}" type="slidenum">
              <a:rPr lang="en-US" smtClean="0"/>
              <a:t>11</a:t>
            </a:fld>
            <a:endParaRPr lang="en-US"/>
          </a:p>
        </p:txBody>
      </p:sp>
    </p:spTree>
    <p:extLst>
      <p:ext uri="{BB962C8B-B14F-4D97-AF65-F5344CB8AC3E}">
        <p14:creationId xmlns:p14="http://schemas.microsoft.com/office/powerpoint/2010/main" val="1332962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397FFA-A440-4B6E-A77F-77E93E0EAF8C}" type="slidenum">
              <a:rPr lang="en-US" smtClean="0"/>
              <a:t>14</a:t>
            </a:fld>
            <a:endParaRPr lang="en-US"/>
          </a:p>
        </p:txBody>
      </p:sp>
    </p:spTree>
    <p:extLst>
      <p:ext uri="{BB962C8B-B14F-4D97-AF65-F5344CB8AC3E}">
        <p14:creationId xmlns:p14="http://schemas.microsoft.com/office/powerpoint/2010/main" val="804082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end goal. Everything below links to that goal.</a:t>
            </a:r>
          </a:p>
        </p:txBody>
      </p:sp>
      <p:sp>
        <p:nvSpPr>
          <p:cNvPr id="4" name="Slide Number Placeholder 3"/>
          <p:cNvSpPr>
            <a:spLocks noGrp="1"/>
          </p:cNvSpPr>
          <p:nvPr>
            <p:ph type="sldNum" sz="quarter" idx="5"/>
          </p:nvPr>
        </p:nvSpPr>
        <p:spPr/>
        <p:txBody>
          <a:bodyPr/>
          <a:lstStyle/>
          <a:p>
            <a:fld id="{8D6473D1-81DB-4D0C-A0D0-E070F2616F62}" type="slidenum">
              <a:rPr lang="en-US" smtClean="0"/>
              <a:t>19</a:t>
            </a:fld>
            <a:endParaRPr lang="en-US"/>
          </a:p>
        </p:txBody>
      </p:sp>
    </p:spTree>
    <p:extLst>
      <p:ext uri="{BB962C8B-B14F-4D97-AF65-F5344CB8AC3E}">
        <p14:creationId xmlns:p14="http://schemas.microsoft.com/office/powerpoint/2010/main" val="2726922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a:t>Question #1</a:t>
            </a:r>
          </a:p>
          <a:p>
            <a:pPr lvl="0"/>
            <a:r>
              <a:rPr lang="en-US"/>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a:t>Code is in Consolas</a:t>
            </a:r>
          </a:p>
          <a:p>
            <a:pPr lvl="0"/>
            <a:endParaRPr lang="en-US"/>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A0AF16-88CE-46BA-B508-DB7D41F8B34F}"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CFCC7-6840-44F3-8BEB-EA5908B356DB}" type="slidenum">
              <a:rPr lang="en-US" smtClean="0"/>
              <a:t>‹#›</a:t>
            </a:fld>
            <a:endParaRPr lang="en-US"/>
          </a:p>
        </p:txBody>
      </p:sp>
    </p:spTree>
    <p:extLst>
      <p:ext uri="{BB962C8B-B14F-4D97-AF65-F5344CB8AC3E}">
        <p14:creationId xmlns:p14="http://schemas.microsoft.com/office/powerpoint/2010/main" val="62956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2017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819284"/>
            <a:ext cx="11880000" cy="4889333"/>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3" name="TextBox 2">
            <a:extLst>
              <a:ext uri="{FF2B5EF4-FFF2-40B4-BE49-F238E27FC236}">
                <a16:creationId xmlns:a16="http://schemas.microsoft.com/office/drawing/2014/main" id="{61DC996A-0B64-4491-BEE2-DC6E9FD4390B}"/>
              </a:ext>
            </a:extLst>
          </p:cNvPr>
          <p:cNvSpPr txBox="1"/>
          <p:nvPr userDrawn="1"/>
        </p:nvSpPr>
        <p:spPr>
          <a:xfrm>
            <a:off x="179998" y="1197032"/>
            <a:ext cx="11880000" cy="523220"/>
          </a:xfrm>
          <a:prstGeom prst="rect">
            <a:avLst/>
          </a:prstGeom>
          <a:noFill/>
        </p:spPr>
        <p:txBody>
          <a:bodyPr wrap="square" rtlCol="0">
            <a:spAutoFit/>
          </a:bodyPr>
          <a:lstStyle/>
          <a:p>
            <a:pPr lvl="0"/>
            <a:r>
              <a:rPr lang="en-US" sz="2800"/>
              <a:t>After completing this lesson, you will:</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a:t>In this module, we have covered:</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Module Summary</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a:t>Content</a:t>
            </a:r>
          </a:p>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 id="2147483705" r:id="rId17"/>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1.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ctive-directory-b2c/custom-policy-get-started?tabs=applications"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zure-ad-b2c" TargetMode="External"/><Relationship Id="rId2" Type="http://schemas.openxmlformats.org/officeDocument/2006/relationships/hyperlink" Target="https://github.com/Azure-Samples/active-directory-b2c-custom-policy-starterpack" TargetMode="External"/><Relationship Id="rId1" Type="http://schemas.openxmlformats.org/officeDocument/2006/relationships/slideLayout" Target="../slideLayouts/slideLayout9.xml"/><Relationship Id="rId5" Type="http://schemas.openxmlformats.org/officeDocument/2006/relationships/hyperlink" Target="https://github.com/mrochon/b2cief-upload" TargetMode="External"/><Relationship Id="rId4" Type="http://schemas.openxmlformats.org/officeDocument/2006/relationships/hyperlink" Target="https://b2ciefsetup.azurewebsites.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2.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5.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3.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6.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4.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05E8-B203-4F2A-83DB-CCAB6A16345D}"/>
              </a:ext>
            </a:extLst>
          </p:cNvPr>
          <p:cNvSpPr>
            <a:spLocks noGrp="1"/>
          </p:cNvSpPr>
          <p:nvPr>
            <p:ph type="title"/>
          </p:nvPr>
        </p:nvSpPr>
        <p:spPr/>
        <p:txBody>
          <a:bodyPr>
            <a:normAutofit fontScale="90000"/>
          </a:bodyPr>
          <a:lstStyle/>
          <a:p>
            <a:r>
              <a:rPr lang="en-US" dirty="0"/>
              <a:t>Modern authentication and authorization</a:t>
            </a:r>
            <a:br>
              <a:rPr lang="en-US" dirty="0"/>
            </a:br>
            <a:r>
              <a:rPr lang="en-US" dirty="0"/>
              <a:t>Azure AD B2C – Custom policies</a:t>
            </a:r>
            <a:endParaRPr lang="nl-NL" dirty="0"/>
          </a:p>
        </p:txBody>
      </p:sp>
      <p:pic>
        <p:nvPicPr>
          <p:cNvPr id="3" name="tmp7C0A">
            <a:hlinkClick r:id="" action="ppaction://media"/>
            <a:extLst>
              <a:ext uri="{FF2B5EF4-FFF2-40B4-BE49-F238E27FC236}">
                <a16:creationId xmlns:a16="http://schemas.microsoft.com/office/drawing/2014/main" id="{848915D7-504F-4588-A749-0240F1EC1E13}"/>
              </a:ext>
            </a:extLst>
          </p:cNvPr>
          <p:cNvPicPr>
            <a:picLocks noChangeAspect="1"/>
          </p:cNvPicPr>
          <p:nvPr>
            <a:videoFile r:link="rId1"/>
            <p:custDataLst>
              <p:tags r:id="rId2"/>
            </p:custDataLst>
            <p:extLst>
              <p:ext uri="{DAA4B4D4-6D71-4841-9C94-3DE7FCFB9230}">
                <p14:media xmlns:p14="http://schemas.microsoft.com/office/powerpoint/2010/main" r:embed="rId3">
                  <p14:trim end="10680.4081"/>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222772052"/>
      </p:ext>
    </p:extLst>
  </p:cSld>
  <p:clrMapOvr>
    <a:masterClrMapping/>
  </p:clrMapOvr>
  <mc:AlternateContent xmlns:mc="http://schemas.openxmlformats.org/markup-compatibility/2006" xmlns:p14="http://schemas.microsoft.com/office/powerpoint/2010/main">
    <mc:Choice Requires="p14">
      <p:transition spd="med" p14:dur="700" advTm="6986">
        <p:fade/>
      </p:transition>
    </mc:Choice>
    <mc:Fallback xmlns="">
      <p:transition spd="med" advTm="69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CB802-E7C6-4B2C-A774-93C09047EAE5}"/>
              </a:ext>
            </a:extLst>
          </p:cNvPr>
          <p:cNvSpPr>
            <a:spLocks noGrp="1"/>
          </p:cNvSpPr>
          <p:nvPr>
            <p:ph type="title"/>
          </p:nvPr>
        </p:nvSpPr>
        <p:spPr/>
        <p:txBody>
          <a:bodyPr/>
          <a:lstStyle/>
          <a:p>
            <a:r>
              <a:rPr lang="en-US" dirty="0"/>
              <a:t>Getting started</a:t>
            </a:r>
          </a:p>
        </p:txBody>
      </p:sp>
      <p:sp>
        <p:nvSpPr>
          <p:cNvPr id="2" name="Content Placeholder 1">
            <a:extLst>
              <a:ext uri="{FF2B5EF4-FFF2-40B4-BE49-F238E27FC236}">
                <a16:creationId xmlns:a16="http://schemas.microsoft.com/office/drawing/2014/main" id="{ACB8DC04-3FAC-42DF-9C14-BD4640C810F9}"/>
              </a:ext>
            </a:extLst>
          </p:cNvPr>
          <p:cNvSpPr>
            <a:spLocks noGrp="1"/>
          </p:cNvSpPr>
          <p:nvPr>
            <p:ph idx="1"/>
          </p:nvPr>
        </p:nvSpPr>
        <p:spPr/>
        <p:txBody>
          <a:bodyPr>
            <a:normAutofit fontScale="92500" lnSpcReduction="20000"/>
          </a:bodyPr>
          <a:lstStyle/>
          <a:p>
            <a:r>
              <a:rPr lang="en-US" dirty="0"/>
              <a:t>Install </a:t>
            </a:r>
            <a:r>
              <a:rPr lang="en-US" dirty="0" err="1"/>
              <a:t>VS.Code</a:t>
            </a:r>
            <a:endParaRPr lang="en-US" dirty="0"/>
          </a:p>
          <a:p>
            <a:r>
              <a:rPr lang="en-US" dirty="0"/>
              <a:t>Install </a:t>
            </a:r>
            <a:r>
              <a:rPr lang="en-US" dirty="0" err="1"/>
              <a:t>VS.Code</a:t>
            </a:r>
            <a:r>
              <a:rPr lang="en-US" dirty="0"/>
              <a:t> B2C Extension</a:t>
            </a:r>
          </a:p>
          <a:p>
            <a:r>
              <a:rPr lang="en-US" dirty="0"/>
              <a:t>Complete B2C setup</a:t>
            </a:r>
          </a:p>
          <a:p>
            <a:pPr lvl="1"/>
            <a:r>
              <a:rPr lang="en-US" dirty="0"/>
              <a:t>Define keys – used for token signing, session and refresh token encryption</a:t>
            </a:r>
          </a:p>
          <a:p>
            <a:pPr lvl="1"/>
            <a:r>
              <a:rPr lang="en-US" dirty="0"/>
              <a:t>Mandatory IEF helper apps (local user </a:t>
            </a:r>
            <a:r>
              <a:rPr lang="en-US" dirty="0" err="1"/>
              <a:t>signin</a:t>
            </a:r>
            <a:r>
              <a:rPr lang="en-US" dirty="0"/>
              <a:t>)</a:t>
            </a:r>
          </a:p>
          <a:p>
            <a:pPr lvl="1"/>
            <a:r>
              <a:rPr lang="en-US" dirty="0"/>
              <a:t>Optional app reference – extensions ( for custom attributes)</a:t>
            </a:r>
          </a:p>
          <a:p>
            <a:r>
              <a:rPr lang="en-US" dirty="0"/>
              <a:t>Get data for external IdP: Facebook (or Google, MSA, …)</a:t>
            </a:r>
          </a:p>
          <a:p>
            <a:r>
              <a:rPr lang="en-US" dirty="0"/>
              <a:t>Download a starter pack</a:t>
            </a:r>
          </a:p>
          <a:p>
            <a:r>
              <a:rPr lang="en-US" dirty="0"/>
              <a:t>Modify/customize</a:t>
            </a:r>
          </a:p>
          <a:p>
            <a:r>
              <a:rPr lang="en-US" dirty="0"/>
              <a:t>Upload</a:t>
            </a:r>
          </a:p>
        </p:txBody>
      </p:sp>
    </p:spTree>
    <p:extLst>
      <p:ext uri="{BB962C8B-B14F-4D97-AF65-F5344CB8AC3E}">
        <p14:creationId xmlns:p14="http://schemas.microsoft.com/office/powerpoint/2010/main" val="163199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38ED9FB-A2B2-44A8-AD60-69D3526B76F7}"/>
              </a:ext>
            </a:extLst>
          </p:cNvPr>
          <p:cNvSpPr>
            <a:spLocks noGrp="1"/>
          </p:cNvSpPr>
          <p:nvPr>
            <p:ph type="body" sz="quarter" idx="11"/>
          </p:nvPr>
        </p:nvSpPr>
        <p:spPr/>
        <p:txBody>
          <a:bodyPr>
            <a:normAutofit/>
          </a:bodyPr>
          <a:lstStyle/>
          <a:p>
            <a:r>
              <a:rPr lang="en-US" dirty="0">
                <a:hlinkClick r:id="rId3"/>
              </a:rPr>
              <a:t>https://docs.microsoft.com/en-us/azure/active-directory-b2c/custom-policy-get-started?tabs=applications</a:t>
            </a:r>
            <a:endParaRPr lang="en-US" dirty="0"/>
          </a:p>
        </p:txBody>
      </p:sp>
      <p:sp>
        <p:nvSpPr>
          <p:cNvPr id="5" name="Text Placeholder 4">
            <a:extLst>
              <a:ext uri="{FF2B5EF4-FFF2-40B4-BE49-F238E27FC236}">
                <a16:creationId xmlns:a16="http://schemas.microsoft.com/office/drawing/2014/main" id="{E5C8280A-0EFA-426F-862A-45D8881CFE52}"/>
              </a:ext>
            </a:extLst>
          </p:cNvPr>
          <p:cNvSpPr>
            <a:spLocks noGrp="1"/>
          </p:cNvSpPr>
          <p:nvPr>
            <p:ph type="body" sz="quarter" idx="12"/>
          </p:nvPr>
        </p:nvSpPr>
        <p:spPr/>
        <p:txBody>
          <a:bodyPr/>
          <a:lstStyle/>
          <a:p>
            <a:r>
              <a:rPr lang="en-US" b="1" dirty="0"/>
              <a:t>IEF getting started</a:t>
            </a:r>
          </a:p>
        </p:txBody>
      </p:sp>
    </p:spTree>
    <p:extLst>
      <p:ext uri="{BB962C8B-B14F-4D97-AF65-F5344CB8AC3E}">
        <p14:creationId xmlns:p14="http://schemas.microsoft.com/office/powerpoint/2010/main" val="204945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8F32-3A53-4AEB-976B-36DB1E3DB9AE}"/>
              </a:ext>
            </a:extLst>
          </p:cNvPr>
          <p:cNvSpPr>
            <a:spLocks noGrp="1"/>
          </p:cNvSpPr>
          <p:nvPr>
            <p:ph type="title"/>
          </p:nvPr>
        </p:nvSpPr>
        <p:spPr/>
        <p:txBody>
          <a:bodyPr/>
          <a:lstStyle/>
          <a:p>
            <a:r>
              <a:rPr lang="en-US" dirty="0"/>
              <a:t>Other tools</a:t>
            </a:r>
          </a:p>
        </p:txBody>
      </p:sp>
      <p:sp>
        <p:nvSpPr>
          <p:cNvPr id="3" name="Content Placeholder 2">
            <a:extLst>
              <a:ext uri="{FF2B5EF4-FFF2-40B4-BE49-F238E27FC236}">
                <a16:creationId xmlns:a16="http://schemas.microsoft.com/office/drawing/2014/main" id="{61460DB7-7AAD-4EA9-8EE6-6908AD243E03}"/>
              </a:ext>
            </a:extLst>
          </p:cNvPr>
          <p:cNvSpPr>
            <a:spLocks noGrp="1"/>
          </p:cNvSpPr>
          <p:nvPr>
            <p:ph idx="1"/>
          </p:nvPr>
        </p:nvSpPr>
        <p:spPr/>
        <p:txBody>
          <a:bodyPr/>
          <a:lstStyle/>
          <a:p>
            <a:r>
              <a:rPr lang="en-US" dirty="0">
                <a:hlinkClick r:id="rId2"/>
              </a:rPr>
              <a:t>Starter pack</a:t>
            </a:r>
            <a:endParaRPr lang="en-US" dirty="0"/>
          </a:p>
          <a:p>
            <a:r>
              <a:rPr lang="en-US" dirty="0"/>
              <a:t>B2C Community/samples:</a:t>
            </a:r>
          </a:p>
          <a:p>
            <a:pPr lvl="1"/>
            <a:r>
              <a:rPr lang="en-US" dirty="0">
                <a:hlinkClick r:id="rId3"/>
              </a:rPr>
              <a:t>https://github.com/azure-ad-b2c</a:t>
            </a:r>
            <a:endParaRPr lang="en-US" dirty="0"/>
          </a:p>
          <a:p>
            <a:r>
              <a:rPr lang="en-US" dirty="0"/>
              <a:t>Complete or confirm completion of setup tasks</a:t>
            </a:r>
          </a:p>
          <a:p>
            <a:pPr lvl="1"/>
            <a:r>
              <a:rPr lang="en-US" dirty="0">
                <a:hlinkClick r:id="rId4"/>
              </a:rPr>
              <a:t>https://b2ciefsetup.azurewebsites.net</a:t>
            </a:r>
            <a:endParaRPr lang="en-US" dirty="0"/>
          </a:p>
          <a:p>
            <a:r>
              <a:rPr lang="en-US" dirty="0"/>
              <a:t>PowerShell uploader</a:t>
            </a:r>
          </a:p>
          <a:p>
            <a:pPr lvl="1"/>
            <a:r>
              <a:rPr lang="en-US" dirty="0">
                <a:hlinkClick r:id="rId5"/>
              </a:rPr>
              <a:t>https://github.com/mrochon/b2cief-upload</a:t>
            </a:r>
            <a:endParaRPr lang="en-US" dirty="0"/>
          </a:p>
        </p:txBody>
      </p:sp>
    </p:spTree>
    <p:extLst>
      <p:ext uri="{BB962C8B-B14F-4D97-AF65-F5344CB8AC3E}">
        <p14:creationId xmlns:p14="http://schemas.microsoft.com/office/powerpoint/2010/main" val="304060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EF4807-0D2C-4F3D-BEDC-BB117B7E3EE6}"/>
              </a:ext>
            </a:extLst>
          </p:cNvPr>
          <p:cNvSpPr>
            <a:spLocks noGrp="1"/>
          </p:cNvSpPr>
          <p:nvPr>
            <p:ph type="title"/>
          </p:nvPr>
        </p:nvSpPr>
        <p:spPr/>
        <p:txBody>
          <a:bodyPr/>
          <a:lstStyle/>
          <a:p>
            <a:r>
              <a:rPr lang="en-US" dirty="0"/>
              <a:t>IEF policy pack files</a:t>
            </a:r>
          </a:p>
        </p:txBody>
      </p:sp>
      <p:sp>
        <p:nvSpPr>
          <p:cNvPr id="4" name="Rectangle: Rounded Corners 3">
            <a:extLst>
              <a:ext uri="{FF2B5EF4-FFF2-40B4-BE49-F238E27FC236}">
                <a16:creationId xmlns:a16="http://schemas.microsoft.com/office/drawing/2014/main" id="{83E4D079-70B1-45CD-91B7-E24461FD44FE}"/>
              </a:ext>
            </a:extLst>
          </p:cNvPr>
          <p:cNvSpPr/>
          <p:nvPr/>
        </p:nvSpPr>
        <p:spPr>
          <a:xfrm>
            <a:off x="3899825" y="1356461"/>
            <a:ext cx="2519142" cy="91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a:t>
            </a:r>
          </a:p>
        </p:txBody>
      </p:sp>
      <p:sp>
        <p:nvSpPr>
          <p:cNvPr id="5" name="Rectangle: Rounded Corners 4">
            <a:extLst>
              <a:ext uri="{FF2B5EF4-FFF2-40B4-BE49-F238E27FC236}">
                <a16:creationId xmlns:a16="http://schemas.microsoft.com/office/drawing/2014/main" id="{5BDA23BD-8394-4989-B6A8-1C9A5A5F8EE6}"/>
              </a:ext>
            </a:extLst>
          </p:cNvPr>
          <p:cNvSpPr/>
          <p:nvPr/>
        </p:nvSpPr>
        <p:spPr>
          <a:xfrm>
            <a:off x="4087517" y="3068098"/>
            <a:ext cx="2519142" cy="91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Extensions</a:t>
            </a:r>
          </a:p>
        </p:txBody>
      </p:sp>
      <p:sp>
        <p:nvSpPr>
          <p:cNvPr id="7" name="Rectangle: Rounded Corners 6">
            <a:extLst>
              <a:ext uri="{FF2B5EF4-FFF2-40B4-BE49-F238E27FC236}">
                <a16:creationId xmlns:a16="http://schemas.microsoft.com/office/drawing/2014/main" id="{409FB1CD-A3A4-49F3-8F6A-0EDE25375A7A}"/>
              </a:ext>
            </a:extLst>
          </p:cNvPr>
          <p:cNvSpPr/>
          <p:nvPr/>
        </p:nvSpPr>
        <p:spPr>
          <a:xfrm>
            <a:off x="4087517" y="4814458"/>
            <a:ext cx="2519142" cy="91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RelyingParty</a:t>
            </a:r>
            <a:endParaRPr lang="en-US" dirty="0"/>
          </a:p>
        </p:txBody>
      </p:sp>
      <p:sp>
        <p:nvSpPr>
          <p:cNvPr id="8" name="TextBox 7">
            <a:extLst>
              <a:ext uri="{FF2B5EF4-FFF2-40B4-BE49-F238E27FC236}">
                <a16:creationId xmlns:a16="http://schemas.microsoft.com/office/drawing/2014/main" id="{D1F8C9CD-25F4-466D-B776-6044225F480F}"/>
              </a:ext>
            </a:extLst>
          </p:cNvPr>
          <p:cNvSpPr txBox="1"/>
          <p:nvPr/>
        </p:nvSpPr>
        <p:spPr>
          <a:xfrm>
            <a:off x="7188031" y="1356461"/>
            <a:ext cx="3821046" cy="646331"/>
          </a:xfrm>
          <a:prstGeom prst="rect">
            <a:avLst/>
          </a:prstGeom>
          <a:noFill/>
        </p:spPr>
        <p:txBody>
          <a:bodyPr wrap="none" rtlCol="0">
            <a:spAutoFit/>
          </a:bodyPr>
          <a:lstStyle/>
          <a:p>
            <a:r>
              <a:rPr lang="en-US" dirty="0"/>
              <a:t>Usually, unchanged from starter pack </a:t>
            </a:r>
          </a:p>
          <a:p>
            <a:r>
              <a:rPr lang="en-US" dirty="0"/>
              <a:t>except for B2C and policy name</a:t>
            </a:r>
          </a:p>
        </p:txBody>
      </p:sp>
      <p:sp>
        <p:nvSpPr>
          <p:cNvPr id="9" name="TextBox 8">
            <a:extLst>
              <a:ext uri="{FF2B5EF4-FFF2-40B4-BE49-F238E27FC236}">
                <a16:creationId xmlns:a16="http://schemas.microsoft.com/office/drawing/2014/main" id="{25C1B483-6874-4C1A-AA40-61E3357AF9EB}"/>
              </a:ext>
            </a:extLst>
          </p:cNvPr>
          <p:cNvSpPr txBox="1"/>
          <p:nvPr/>
        </p:nvSpPr>
        <p:spPr>
          <a:xfrm>
            <a:off x="7133529" y="2928015"/>
            <a:ext cx="4569649" cy="923330"/>
          </a:xfrm>
          <a:prstGeom prst="rect">
            <a:avLst/>
          </a:prstGeom>
          <a:noFill/>
        </p:spPr>
        <p:txBody>
          <a:bodyPr wrap="none" rtlCol="0">
            <a:spAutoFit/>
          </a:bodyPr>
          <a:lstStyle/>
          <a:p>
            <a:r>
              <a:rPr lang="en-US" dirty="0"/>
              <a:t>Overrides and additions to what’s in the base.</a:t>
            </a:r>
          </a:p>
          <a:p>
            <a:r>
              <a:rPr lang="en-US" dirty="0"/>
              <a:t>Allows Base to remain unchanged.</a:t>
            </a:r>
          </a:p>
          <a:p>
            <a:r>
              <a:rPr lang="en-US" dirty="0"/>
              <a:t>Optional.</a:t>
            </a:r>
          </a:p>
        </p:txBody>
      </p:sp>
      <p:sp>
        <p:nvSpPr>
          <p:cNvPr id="10" name="TextBox 9">
            <a:extLst>
              <a:ext uri="{FF2B5EF4-FFF2-40B4-BE49-F238E27FC236}">
                <a16:creationId xmlns:a16="http://schemas.microsoft.com/office/drawing/2014/main" id="{4B24C9D8-C44B-4D3F-BD9F-A9F12E0196E2}"/>
              </a:ext>
            </a:extLst>
          </p:cNvPr>
          <p:cNvSpPr txBox="1"/>
          <p:nvPr/>
        </p:nvSpPr>
        <p:spPr>
          <a:xfrm>
            <a:off x="7188030" y="4672816"/>
            <a:ext cx="4569649" cy="923330"/>
          </a:xfrm>
          <a:prstGeom prst="rect">
            <a:avLst/>
          </a:prstGeom>
          <a:noFill/>
        </p:spPr>
        <p:txBody>
          <a:bodyPr wrap="square" rtlCol="0">
            <a:spAutoFit/>
          </a:bodyPr>
          <a:lstStyle/>
          <a:p>
            <a:r>
              <a:rPr lang="en-US" dirty="0"/>
              <a:t>Token definition (format and content) for</a:t>
            </a:r>
          </a:p>
          <a:p>
            <a:r>
              <a:rPr lang="en-US" dirty="0"/>
              <a:t>each user journey. Name used by B2C apps in OIDC token request.</a:t>
            </a:r>
          </a:p>
        </p:txBody>
      </p:sp>
      <p:sp>
        <p:nvSpPr>
          <p:cNvPr id="11" name="Rectangle: Rounded Corners 10">
            <a:extLst>
              <a:ext uri="{FF2B5EF4-FFF2-40B4-BE49-F238E27FC236}">
                <a16:creationId xmlns:a16="http://schemas.microsoft.com/office/drawing/2014/main" id="{DCCC71E6-D1D2-40D1-B766-017633609910}"/>
              </a:ext>
            </a:extLst>
          </p:cNvPr>
          <p:cNvSpPr/>
          <p:nvPr/>
        </p:nvSpPr>
        <p:spPr>
          <a:xfrm>
            <a:off x="3899825" y="2933345"/>
            <a:ext cx="2519142" cy="91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Extensions</a:t>
            </a:r>
          </a:p>
        </p:txBody>
      </p:sp>
      <p:sp>
        <p:nvSpPr>
          <p:cNvPr id="12" name="Rectangle: Rounded Corners 11">
            <a:extLst>
              <a:ext uri="{FF2B5EF4-FFF2-40B4-BE49-F238E27FC236}">
                <a16:creationId xmlns:a16="http://schemas.microsoft.com/office/drawing/2014/main" id="{7641B520-3C04-450D-915E-FE99E5DD09BF}"/>
              </a:ext>
            </a:extLst>
          </p:cNvPr>
          <p:cNvSpPr/>
          <p:nvPr/>
        </p:nvSpPr>
        <p:spPr>
          <a:xfrm>
            <a:off x="3899825" y="4678146"/>
            <a:ext cx="2519142" cy="91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RelyingParty</a:t>
            </a:r>
            <a:endParaRPr lang="en-US" dirty="0"/>
          </a:p>
        </p:txBody>
      </p:sp>
      <p:cxnSp>
        <p:nvCxnSpPr>
          <p:cNvPr id="6" name="Straight Arrow Connector 5">
            <a:extLst>
              <a:ext uri="{FF2B5EF4-FFF2-40B4-BE49-F238E27FC236}">
                <a16:creationId xmlns:a16="http://schemas.microsoft.com/office/drawing/2014/main" id="{D38E52CB-EFE6-4342-8B25-6D8F4DBC1402}"/>
              </a:ext>
            </a:extLst>
          </p:cNvPr>
          <p:cNvCxnSpPr>
            <a:stCxn id="11" idx="0"/>
            <a:endCxn id="4" idx="2"/>
          </p:cNvCxnSpPr>
          <p:nvPr/>
        </p:nvCxnSpPr>
        <p:spPr>
          <a:xfrm flipV="1">
            <a:off x="5159396" y="2274461"/>
            <a:ext cx="0" cy="6588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60335A77-84DD-4C62-B4B5-7671BB8A4185}"/>
              </a:ext>
            </a:extLst>
          </p:cNvPr>
          <p:cNvCxnSpPr>
            <a:stCxn id="12" idx="0"/>
            <a:endCxn id="11" idx="2"/>
          </p:cNvCxnSpPr>
          <p:nvPr/>
        </p:nvCxnSpPr>
        <p:spPr>
          <a:xfrm flipV="1">
            <a:off x="5159396" y="3851345"/>
            <a:ext cx="0" cy="8268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0231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A525-ADED-4644-8A91-767D87DF0F1E}"/>
              </a:ext>
            </a:extLst>
          </p:cNvPr>
          <p:cNvSpPr>
            <a:spLocks noGrp="1"/>
          </p:cNvSpPr>
          <p:nvPr>
            <p:ph type="title"/>
          </p:nvPr>
        </p:nvSpPr>
        <p:spPr/>
        <p:txBody>
          <a:bodyPr>
            <a:normAutofit/>
          </a:bodyPr>
          <a:lstStyle/>
          <a:p>
            <a:r>
              <a:rPr lang="es-ES" dirty="0"/>
              <a:t>Pack </a:t>
            </a:r>
            <a:r>
              <a:rPr lang="es-ES" dirty="0" err="1"/>
              <a:t>structure</a:t>
            </a:r>
            <a:endParaRPr lang="en-US" dirty="0"/>
          </a:p>
        </p:txBody>
      </p:sp>
      <p:sp>
        <p:nvSpPr>
          <p:cNvPr id="3" name="Content Placeholder 2">
            <a:extLst>
              <a:ext uri="{FF2B5EF4-FFF2-40B4-BE49-F238E27FC236}">
                <a16:creationId xmlns:a16="http://schemas.microsoft.com/office/drawing/2014/main" id="{7BECB07F-0937-4B44-8976-2377EF3A02A3}"/>
              </a:ext>
            </a:extLst>
          </p:cNvPr>
          <p:cNvSpPr>
            <a:spLocks noGrp="1"/>
          </p:cNvSpPr>
          <p:nvPr>
            <p:ph idx="1"/>
          </p:nvPr>
        </p:nvSpPr>
        <p:spPr/>
        <p:txBody>
          <a:bodyPr/>
          <a:lstStyle/>
          <a:p>
            <a:pPr marL="342900" lvl="1" indent="-342900">
              <a:lnSpc>
                <a:spcPct val="110000"/>
              </a:lnSpc>
              <a:spcBef>
                <a:spcPct val="0"/>
              </a:spcBef>
              <a:buSzPct val="100000"/>
              <a:buFont typeface="Arial" panose="020B0604020202020204" pitchFamily="34" charset="0"/>
              <a:buChar char="•"/>
            </a:pPr>
            <a:r>
              <a:rPr lang="en-US" sz="2300" b="1" dirty="0">
                <a:latin typeface="+mj-lt"/>
                <a:ea typeface="+mj-ea"/>
                <a:cs typeface="+mj-cs"/>
              </a:rPr>
              <a:t>Base</a:t>
            </a:r>
            <a:r>
              <a:rPr lang="en-US" sz="2300" dirty="0">
                <a:latin typeface="+mj-lt"/>
                <a:ea typeface="+mj-ea"/>
                <a:cs typeface="+mj-cs"/>
              </a:rPr>
              <a:t> – MS provided stuff that may be changed by MS – do not touch (much)</a:t>
            </a:r>
          </a:p>
          <a:p>
            <a:pPr marL="342900" lvl="1" indent="-342900">
              <a:lnSpc>
                <a:spcPct val="110000"/>
              </a:lnSpc>
              <a:spcBef>
                <a:spcPct val="0"/>
              </a:spcBef>
              <a:buSzPct val="100000"/>
              <a:buFont typeface="Arial" panose="020B0604020202020204" pitchFamily="34" charset="0"/>
              <a:buChar char="•"/>
            </a:pPr>
            <a:r>
              <a:rPr lang="en-US" sz="2300" b="1" dirty="0">
                <a:latin typeface="+mj-lt"/>
                <a:ea typeface="+mj-ea"/>
                <a:cs typeface="+mj-cs"/>
              </a:rPr>
              <a:t>Extensions</a:t>
            </a:r>
            <a:r>
              <a:rPr lang="en-US" sz="2300" dirty="0">
                <a:latin typeface="+mj-lt"/>
                <a:ea typeface="+mj-ea"/>
                <a:cs typeface="+mj-cs"/>
              </a:rPr>
              <a:t>:</a:t>
            </a:r>
          </a:p>
          <a:p>
            <a:pPr marL="800100" lvl="2" indent="-342900">
              <a:lnSpc>
                <a:spcPct val="110000"/>
              </a:lnSpc>
              <a:spcBef>
                <a:spcPct val="0"/>
              </a:spcBef>
              <a:buSzPct val="100000"/>
              <a:buFont typeface="Arial" panose="020B0604020202020204" pitchFamily="34" charset="0"/>
              <a:buChar char="•"/>
            </a:pPr>
            <a:r>
              <a:rPr lang="en-US" sz="2300" dirty="0">
                <a:latin typeface="+mj-lt"/>
                <a:ea typeface="+mj-ea"/>
                <a:cs typeface="+mj-cs"/>
              </a:rPr>
              <a:t>Inherits from Base or another </a:t>
            </a:r>
            <a:r>
              <a:rPr lang="en-US" sz="2300" dirty="0" err="1">
                <a:latin typeface="+mj-lt"/>
                <a:ea typeface="+mj-ea"/>
                <a:cs typeface="+mj-cs"/>
              </a:rPr>
              <a:t>Extenions</a:t>
            </a:r>
            <a:endParaRPr lang="en-US" sz="2300" dirty="0">
              <a:latin typeface="+mj-lt"/>
              <a:ea typeface="+mj-ea"/>
              <a:cs typeface="+mj-cs"/>
            </a:endParaRPr>
          </a:p>
          <a:p>
            <a:pPr marL="800100" lvl="2" indent="-342900">
              <a:lnSpc>
                <a:spcPct val="110000"/>
              </a:lnSpc>
              <a:spcBef>
                <a:spcPct val="0"/>
              </a:spcBef>
              <a:buSzPct val="100000"/>
              <a:buFont typeface="Arial" panose="020B0604020202020204" pitchFamily="34" charset="0"/>
              <a:buChar char="•"/>
            </a:pPr>
            <a:r>
              <a:rPr lang="en-US" sz="2300" dirty="0">
                <a:latin typeface="+mj-lt"/>
                <a:ea typeface="+mj-ea"/>
                <a:cs typeface="+mj-cs"/>
              </a:rPr>
              <a:t>Overrides or adds to what’s defined in the parent (e.g. custom claims)</a:t>
            </a:r>
          </a:p>
          <a:p>
            <a:pPr marL="342900" lvl="1" indent="-342900">
              <a:lnSpc>
                <a:spcPct val="110000"/>
              </a:lnSpc>
              <a:spcBef>
                <a:spcPct val="0"/>
              </a:spcBef>
              <a:buSzPct val="100000"/>
              <a:buFont typeface="Arial" panose="020B0604020202020204" pitchFamily="34" charset="0"/>
              <a:buChar char="•"/>
            </a:pPr>
            <a:r>
              <a:rPr lang="en-US" sz="2300" b="1" dirty="0">
                <a:latin typeface="+mj-lt"/>
                <a:ea typeface="+mj-ea"/>
                <a:cs typeface="+mj-cs"/>
              </a:rPr>
              <a:t>Relying party </a:t>
            </a:r>
            <a:r>
              <a:rPr lang="en-US" sz="2300" dirty="0">
                <a:latin typeface="+mj-lt"/>
                <a:ea typeface="+mj-ea"/>
                <a:cs typeface="+mj-cs"/>
              </a:rPr>
              <a:t>– journey endpoint</a:t>
            </a:r>
          </a:p>
          <a:p>
            <a:endParaRPr lang="en-US" dirty="0"/>
          </a:p>
        </p:txBody>
      </p:sp>
      <p:sp>
        <p:nvSpPr>
          <p:cNvPr id="9" name="Text Placeholder 40">
            <a:extLst>
              <a:ext uri="{FF2B5EF4-FFF2-40B4-BE49-F238E27FC236}">
                <a16:creationId xmlns:a16="http://schemas.microsoft.com/office/drawing/2014/main" id="{7248DC95-597A-4C30-B6FF-ED517C1C03E7}"/>
              </a:ext>
            </a:extLst>
          </p:cNvPr>
          <p:cNvSpPr txBox="1">
            <a:spLocks/>
          </p:cNvSpPr>
          <p:nvPr/>
        </p:nvSpPr>
        <p:spPr>
          <a:xfrm>
            <a:off x="224059" y="1393422"/>
            <a:ext cx="10864244" cy="5284578"/>
          </a:xfrm>
          <a:prstGeom prst="rect">
            <a:avLst/>
          </a:prstGeom>
        </p:spPr>
        <p:txBody>
          <a:bodyPr lIns="45720" anchor="ctr" anchorCtr="0"/>
          <a:lstStyle>
            <a:defPPr>
              <a:defRPr lang="en-US"/>
            </a:defPPr>
            <a:lvl1pPr marL="0" algn="l"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10000"/>
              </a:lnSpc>
              <a:spcBef>
                <a:spcPct val="0"/>
              </a:spcBef>
              <a:buSzPct val="100000"/>
            </a:pPr>
            <a:endParaRPr lang="en-US" sz="2300" dirty="0">
              <a:latin typeface="+mj-lt"/>
              <a:ea typeface="+mj-ea"/>
              <a:cs typeface="+mj-cs"/>
            </a:endParaRPr>
          </a:p>
          <a:p>
            <a:pPr>
              <a:spcBef>
                <a:spcPts val="1324"/>
              </a:spcBef>
            </a:pPr>
            <a:endParaRPr lang="en-US" dirty="0"/>
          </a:p>
        </p:txBody>
      </p:sp>
    </p:spTree>
    <p:extLst>
      <p:ext uri="{BB962C8B-B14F-4D97-AF65-F5344CB8AC3E}">
        <p14:creationId xmlns:p14="http://schemas.microsoft.com/office/powerpoint/2010/main" val="3968158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2CD58A-B14C-4E4F-9646-112ACE04B76D}"/>
              </a:ext>
            </a:extLst>
          </p:cNvPr>
          <p:cNvSpPr>
            <a:spLocks noGrp="1"/>
          </p:cNvSpPr>
          <p:nvPr>
            <p:ph type="body" sz="quarter" idx="11"/>
          </p:nvPr>
        </p:nvSpPr>
        <p:spPr/>
        <p:txBody>
          <a:bodyPr/>
          <a:lstStyle/>
          <a:p>
            <a:r>
              <a:rPr lang="en-US" dirty="0"/>
              <a:t>Show inheritance and linking using starter pack policies</a:t>
            </a:r>
          </a:p>
          <a:p>
            <a:r>
              <a:rPr lang="en-US" dirty="0"/>
              <a:t>Download  and edit a RP user flow policy to see how base policy is not editable nor accessible</a:t>
            </a:r>
          </a:p>
        </p:txBody>
      </p:sp>
      <p:sp>
        <p:nvSpPr>
          <p:cNvPr id="5" name="Text Placeholder 4">
            <a:extLst>
              <a:ext uri="{FF2B5EF4-FFF2-40B4-BE49-F238E27FC236}">
                <a16:creationId xmlns:a16="http://schemas.microsoft.com/office/drawing/2014/main" id="{2193CD54-EC5F-4EBC-9793-15546B35F85E}"/>
              </a:ext>
            </a:extLst>
          </p:cNvPr>
          <p:cNvSpPr>
            <a:spLocks noGrp="1"/>
          </p:cNvSpPr>
          <p:nvPr>
            <p:ph type="body" sz="quarter" idx="12"/>
          </p:nvPr>
        </p:nvSpPr>
        <p:spPr/>
        <p:txBody>
          <a:bodyPr/>
          <a:lstStyle/>
          <a:p>
            <a:r>
              <a:rPr lang="en-US" dirty="0"/>
              <a:t>Inheritance and policy linking</a:t>
            </a:r>
          </a:p>
        </p:txBody>
      </p:sp>
    </p:spTree>
    <p:extLst>
      <p:ext uri="{BB962C8B-B14F-4D97-AF65-F5344CB8AC3E}">
        <p14:creationId xmlns:p14="http://schemas.microsoft.com/office/powerpoint/2010/main" val="364944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E40522-F754-49DB-B406-D66CC25D8A17}"/>
              </a:ext>
            </a:extLst>
          </p:cNvPr>
          <p:cNvSpPr>
            <a:spLocks noGrp="1"/>
          </p:cNvSpPr>
          <p:nvPr>
            <p:ph type="title"/>
          </p:nvPr>
        </p:nvSpPr>
        <p:spPr/>
        <p:txBody>
          <a:bodyPr/>
          <a:lstStyle/>
          <a:p>
            <a:r>
              <a:rPr lang="en-US" dirty="0"/>
              <a:t>B2C custom policies</a:t>
            </a:r>
          </a:p>
        </p:txBody>
      </p:sp>
      <p:sp>
        <p:nvSpPr>
          <p:cNvPr id="5" name="Text Placeholder 4">
            <a:extLst>
              <a:ext uri="{FF2B5EF4-FFF2-40B4-BE49-F238E27FC236}">
                <a16:creationId xmlns:a16="http://schemas.microsoft.com/office/drawing/2014/main" id="{3D0FFA10-62ED-4455-814E-8F263C85E318}"/>
              </a:ext>
            </a:extLst>
          </p:cNvPr>
          <p:cNvSpPr>
            <a:spLocks noGrp="1"/>
          </p:cNvSpPr>
          <p:nvPr>
            <p:ph type="body" sz="quarter" idx="14"/>
          </p:nvPr>
        </p:nvSpPr>
        <p:spPr/>
        <p:txBody>
          <a:bodyPr/>
          <a:lstStyle/>
          <a:p>
            <a:r>
              <a:rPr lang="en-US" dirty="0"/>
              <a:t>Relying Party</a:t>
            </a:r>
          </a:p>
        </p:txBody>
      </p:sp>
    </p:spTree>
    <p:extLst>
      <p:ext uri="{BB962C8B-B14F-4D97-AF65-F5344CB8AC3E}">
        <p14:creationId xmlns:p14="http://schemas.microsoft.com/office/powerpoint/2010/main" val="391258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71414B0-B21C-4596-ADCB-3C94644DC9AB}"/>
              </a:ext>
            </a:extLst>
          </p:cNvPr>
          <p:cNvSpPr>
            <a:spLocks noGrp="1"/>
          </p:cNvSpPr>
          <p:nvPr>
            <p:ph idx="10"/>
          </p:nvPr>
        </p:nvSpPr>
        <p:spPr/>
        <p:txBody>
          <a:bodyPr/>
          <a:lstStyle/>
          <a:p>
            <a:r>
              <a:rPr lang="en-US" dirty="0"/>
              <a:t>Understand the concept of Relying Party</a:t>
            </a:r>
          </a:p>
          <a:p>
            <a:r>
              <a:rPr lang="en-US" dirty="0"/>
              <a:t>Know how to configure it</a:t>
            </a:r>
          </a:p>
          <a:p>
            <a:r>
              <a:rPr lang="en-US" dirty="0"/>
              <a:t>Understand its role in B2C usage</a:t>
            </a:r>
          </a:p>
          <a:p>
            <a:pPr marL="0" indent="0">
              <a:buNone/>
            </a:pPr>
            <a:endParaRPr lang="en-US" dirty="0"/>
          </a:p>
        </p:txBody>
      </p:sp>
    </p:spTree>
    <p:extLst>
      <p:ext uri="{BB962C8B-B14F-4D97-AF65-F5344CB8AC3E}">
        <p14:creationId xmlns:p14="http://schemas.microsoft.com/office/powerpoint/2010/main" val="410232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A68997-591F-4DAB-889B-3C3FF400DA5D}"/>
              </a:ext>
            </a:extLst>
          </p:cNvPr>
          <p:cNvSpPr>
            <a:spLocks noGrp="1"/>
          </p:cNvSpPr>
          <p:nvPr>
            <p:ph type="title"/>
          </p:nvPr>
        </p:nvSpPr>
        <p:spPr/>
        <p:txBody>
          <a:bodyPr/>
          <a:lstStyle/>
          <a:p>
            <a:r>
              <a:rPr lang="en-US" dirty="0"/>
              <a:t>Purpose</a:t>
            </a:r>
          </a:p>
        </p:txBody>
      </p:sp>
      <p:sp>
        <p:nvSpPr>
          <p:cNvPr id="4" name="Content Placeholder 3">
            <a:extLst>
              <a:ext uri="{FF2B5EF4-FFF2-40B4-BE49-F238E27FC236}">
                <a16:creationId xmlns:a16="http://schemas.microsoft.com/office/drawing/2014/main" id="{D1751CDD-B89F-4043-8A2F-370DCC018055}"/>
              </a:ext>
            </a:extLst>
          </p:cNvPr>
          <p:cNvSpPr>
            <a:spLocks noGrp="1"/>
          </p:cNvSpPr>
          <p:nvPr>
            <p:ph idx="1"/>
          </p:nvPr>
        </p:nvSpPr>
        <p:spPr>
          <a:xfrm>
            <a:off x="179998" y="1253331"/>
            <a:ext cx="11880000" cy="2087278"/>
          </a:xfrm>
        </p:spPr>
        <p:txBody>
          <a:bodyPr/>
          <a:lstStyle/>
          <a:p>
            <a:r>
              <a:rPr lang="en-US" dirty="0"/>
              <a:t>Defines how applications interact with B2C</a:t>
            </a:r>
          </a:p>
          <a:p>
            <a:pPr lvl="1"/>
            <a:r>
              <a:rPr lang="en-US" dirty="0"/>
              <a:t>Protocol (OIDC, SAML, …)</a:t>
            </a:r>
          </a:p>
          <a:p>
            <a:pPr lvl="1"/>
            <a:r>
              <a:rPr lang="en-US" dirty="0"/>
              <a:t>SSO behavior</a:t>
            </a:r>
          </a:p>
          <a:p>
            <a:pPr lvl="1"/>
            <a:r>
              <a:rPr lang="en-US" dirty="0"/>
              <a:t>Token content</a:t>
            </a:r>
          </a:p>
          <a:p>
            <a:endParaRPr lang="en-US" dirty="0"/>
          </a:p>
        </p:txBody>
      </p:sp>
      <p:sp>
        <p:nvSpPr>
          <p:cNvPr id="5" name="Rectangle: Rounded Corners 4">
            <a:extLst>
              <a:ext uri="{FF2B5EF4-FFF2-40B4-BE49-F238E27FC236}">
                <a16:creationId xmlns:a16="http://schemas.microsoft.com/office/drawing/2014/main" id="{65E85492-7E1A-47FC-B9D0-57A07024A468}"/>
              </a:ext>
            </a:extLst>
          </p:cNvPr>
          <p:cNvSpPr/>
          <p:nvPr/>
        </p:nvSpPr>
        <p:spPr>
          <a:xfrm>
            <a:off x="179998" y="3517392"/>
            <a:ext cx="11216640" cy="2279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https://mrochonb2cprod.b2clogin.com/cf6c572c-c72e-4f31-bd0b-75623d040495/oauth2/v2.0/authorize?</a:t>
            </a:r>
          </a:p>
          <a:p>
            <a:r>
              <a:rPr lang="en-US" b="1" dirty="0">
                <a:solidFill>
                  <a:schemeClr val="tx1"/>
                </a:solidFill>
                <a:highlight>
                  <a:srgbClr val="FFFF00"/>
                </a:highlight>
              </a:rPr>
              <a:t>p=B2C_1_BasicSUSI</a:t>
            </a:r>
            <a:r>
              <a:rPr lang="en-US" dirty="0"/>
              <a:t>&amp;</a:t>
            </a:r>
          </a:p>
          <a:p>
            <a:r>
              <a:rPr lang="en-US" dirty="0" err="1"/>
              <a:t>client_id</a:t>
            </a:r>
            <a:r>
              <a:rPr lang="en-US" dirty="0"/>
              <a:t>=a352111b-2cad-4dd3-9553-6ddcc8195f60&amp;</a:t>
            </a:r>
          </a:p>
          <a:p>
            <a:r>
              <a:rPr lang="en-US" dirty="0"/>
              <a:t>nonce=</a:t>
            </a:r>
            <a:r>
              <a:rPr lang="en-US" dirty="0" err="1"/>
              <a:t>defaultNonce</a:t>
            </a:r>
            <a:r>
              <a:rPr lang="en-US" dirty="0"/>
              <a:t>&amp;</a:t>
            </a:r>
          </a:p>
          <a:p>
            <a:r>
              <a:rPr lang="en-US" dirty="0" err="1"/>
              <a:t>redirect_uri</a:t>
            </a:r>
            <a:r>
              <a:rPr lang="en-US" dirty="0"/>
              <a:t>=https%3A%2F%2Flocalhost%3A44393%2F&amp;</a:t>
            </a:r>
          </a:p>
          <a:p>
            <a:r>
              <a:rPr lang="en-US" dirty="0"/>
              <a:t>scope=</a:t>
            </a:r>
            <a:r>
              <a:rPr lang="en-US" dirty="0" err="1"/>
              <a:t>openid</a:t>
            </a:r>
            <a:r>
              <a:rPr lang="en-US" dirty="0"/>
              <a:t>&amp;</a:t>
            </a:r>
          </a:p>
          <a:p>
            <a:r>
              <a:rPr lang="en-US" dirty="0" err="1"/>
              <a:t>response_type</a:t>
            </a:r>
            <a:r>
              <a:rPr lang="en-US" dirty="0"/>
              <a:t>=</a:t>
            </a:r>
            <a:r>
              <a:rPr lang="en-US" dirty="0" err="1"/>
              <a:t>id_token</a:t>
            </a:r>
            <a:endParaRPr lang="en-US" dirty="0"/>
          </a:p>
        </p:txBody>
      </p:sp>
    </p:spTree>
    <p:extLst>
      <p:ext uri="{BB962C8B-B14F-4D97-AF65-F5344CB8AC3E}">
        <p14:creationId xmlns:p14="http://schemas.microsoft.com/office/powerpoint/2010/main" val="2653931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826707-CDDB-4868-BE74-0B65CE229E3C}"/>
              </a:ext>
            </a:extLst>
          </p:cNvPr>
          <p:cNvSpPr>
            <a:spLocks noGrp="1"/>
          </p:cNvSpPr>
          <p:nvPr>
            <p:ph type="body" sz="quarter" idx="11"/>
          </p:nvPr>
        </p:nvSpPr>
        <p:spPr/>
        <p:txBody>
          <a:bodyPr/>
          <a:lstStyle/>
          <a:p>
            <a:r>
              <a:rPr lang="en-US" dirty="0"/>
              <a:t>Show starter packs</a:t>
            </a:r>
          </a:p>
          <a:p>
            <a:r>
              <a:rPr lang="en-US" dirty="0"/>
              <a:t>Display </a:t>
            </a:r>
            <a:r>
              <a:rPr lang="en-US" dirty="0" err="1"/>
              <a:t>SignUpSignIn</a:t>
            </a:r>
            <a:r>
              <a:rPr lang="en-US" dirty="0"/>
              <a:t> RP xml</a:t>
            </a:r>
          </a:p>
        </p:txBody>
      </p:sp>
      <p:sp>
        <p:nvSpPr>
          <p:cNvPr id="5" name="Text Placeholder 4">
            <a:extLst>
              <a:ext uri="{FF2B5EF4-FFF2-40B4-BE49-F238E27FC236}">
                <a16:creationId xmlns:a16="http://schemas.microsoft.com/office/drawing/2014/main" id="{560F51FC-E715-40A6-99F0-33B35BB7C581}"/>
              </a:ext>
            </a:extLst>
          </p:cNvPr>
          <p:cNvSpPr>
            <a:spLocks noGrp="1"/>
          </p:cNvSpPr>
          <p:nvPr>
            <p:ph type="body" sz="quarter" idx="12"/>
          </p:nvPr>
        </p:nvSpPr>
        <p:spPr/>
        <p:txBody>
          <a:bodyPr/>
          <a:lstStyle/>
          <a:p>
            <a:r>
              <a:rPr lang="en-US" dirty="0"/>
              <a:t>IEF basics</a:t>
            </a:r>
          </a:p>
        </p:txBody>
      </p:sp>
    </p:spTree>
    <p:extLst>
      <p:ext uri="{BB962C8B-B14F-4D97-AF65-F5344CB8AC3E}">
        <p14:creationId xmlns:p14="http://schemas.microsoft.com/office/powerpoint/2010/main" val="4870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mp7C0A">
            <a:hlinkClick r:id="" action="ppaction://media"/>
            <a:extLst>
              <a:ext uri="{FF2B5EF4-FFF2-40B4-BE49-F238E27FC236}">
                <a16:creationId xmlns:a16="http://schemas.microsoft.com/office/drawing/2014/main" id="{C476BD84-4676-4D19-80DE-FF18561A8BB5}"/>
              </a:ext>
            </a:extLst>
          </p:cNvPr>
          <p:cNvPicPr>
            <a:picLocks noChangeAspect="1"/>
          </p:cNvPicPr>
          <p:nvPr>
            <a:videoFile r:link="rId1"/>
            <p:custDataLst>
              <p:tags r:id="rId2"/>
            </p:custDataLst>
            <p:extLst>
              <p:ext uri="{DAA4B4D4-6D71-4841-9C94-3DE7FCFB9230}">
                <p14:media xmlns:p14="http://schemas.microsoft.com/office/powerpoint/2010/main" r:embed="rId3">
                  <p14:trim st="6990" end="7550.4081"/>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3340375209"/>
      </p:ext>
    </p:extLst>
  </p:cSld>
  <p:clrMapOvr>
    <a:masterClrMapping/>
  </p:clrMapOvr>
  <mc:AlternateContent xmlns:mc="http://schemas.openxmlformats.org/markup-compatibility/2006" xmlns:p14="http://schemas.microsoft.com/office/powerpoint/2010/main">
    <mc:Choice Requires="p14">
      <p:transition spd="slow" p14:dur="2000" advTm="3130"/>
    </mc:Choice>
    <mc:Fallback xmlns="">
      <p:transition spd="slow" advTm="31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949A19-66A6-47B0-BAEE-80828F3D0F6E}"/>
              </a:ext>
            </a:extLst>
          </p:cNvPr>
          <p:cNvSpPr>
            <a:spLocks noGrp="1"/>
          </p:cNvSpPr>
          <p:nvPr>
            <p:ph type="title"/>
          </p:nvPr>
        </p:nvSpPr>
        <p:spPr/>
        <p:txBody>
          <a:bodyPr/>
          <a:lstStyle/>
          <a:p>
            <a:r>
              <a:rPr lang="en-US" dirty="0" err="1"/>
              <a:t>RelyingParty</a:t>
            </a:r>
            <a:r>
              <a:rPr lang="en-US" dirty="0"/>
              <a:t> components</a:t>
            </a:r>
          </a:p>
        </p:txBody>
      </p:sp>
      <p:sp>
        <p:nvSpPr>
          <p:cNvPr id="2" name="Rectangle: Rounded Corners 1">
            <a:extLst>
              <a:ext uri="{FF2B5EF4-FFF2-40B4-BE49-F238E27FC236}">
                <a16:creationId xmlns:a16="http://schemas.microsoft.com/office/drawing/2014/main" id="{575A5999-CAC4-4C52-9646-4BF4BECCD196}"/>
              </a:ext>
            </a:extLst>
          </p:cNvPr>
          <p:cNvSpPr/>
          <p:nvPr/>
        </p:nvSpPr>
        <p:spPr>
          <a:xfrm>
            <a:off x="132002" y="1098000"/>
            <a:ext cx="7802880" cy="5754624"/>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a:t>
            </a:r>
            <a:r>
              <a:rPr lang="en-US" dirty="0" err="1"/>
              <a:t>TrustFrameworkPolicy</a:t>
            </a:r>
            <a:r>
              <a:rPr lang="en-US" dirty="0"/>
              <a:t>... </a:t>
            </a:r>
            <a:r>
              <a:rPr lang="en-US" dirty="0" err="1"/>
              <a:t>PolicyId</a:t>
            </a:r>
            <a:r>
              <a:rPr lang="en-US" dirty="0"/>
              <a:t>="B2C_1A_signup_signin"&gt;</a:t>
            </a:r>
          </a:p>
          <a:p>
            <a:r>
              <a:rPr lang="en-US" dirty="0"/>
              <a:t>  &lt;</a:t>
            </a:r>
            <a:r>
              <a:rPr lang="en-US" dirty="0" err="1"/>
              <a:t>BasePolicy</a:t>
            </a:r>
            <a:r>
              <a:rPr lang="en-US" dirty="0"/>
              <a:t>&gt;  ... &lt;/</a:t>
            </a:r>
            <a:r>
              <a:rPr lang="en-US" dirty="0" err="1"/>
              <a:t>BasePolicy</a:t>
            </a:r>
            <a:r>
              <a:rPr lang="en-US" dirty="0"/>
              <a:t>&gt;</a:t>
            </a:r>
          </a:p>
          <a:p>
            <a:r>
              <a:rPr lang="en-US" dirty="0"/>
              <a:t>  &lt;</a:t>
            </a:r>
            <a:r>
              <a:rPr lang="en-US" dirty="0" err="1"/>
              <a:t>RelyingParty</a:t>
            </a:r>
            <a:r>
              <a:rPr lang="en-US" dirty="0"/>
              <a:t>&gt;</a:t>
            </a:r>
          </a:p>
          <a:p>
            <a:r>
              <a:rPr lang="en-US" dirty="0"/>
              <a:t>    &lt;</a:t>
            </a:r>
            <a:r>
              <a:rPr lang="en-US" dirty="0" err="1"/>
              <a:t>DefaultUserJourney</a:t>
            </a:r>
            <a:r>
              <a:rPr lang="en-US" dirty="0"/>
              <a:t> </a:t>
            </a:r>
            <a:r>
              <a:rPr lang="en-US" dirty="0" err="1"/>
              <a:t>ReferenceId</a:t>
            </a:r>
            <a:r>
              <a:rPr lang="en-US" dirty="0"/>
              <a:t>="</a:t>
            </a:r>
            <a:r>
              <a:rPr lang="en-US" dirty="0" err="1"/>
              <a:t>SignUpOrSignIn</a:t>
            </a:r>
            <a:r>
              <a:rPr lang="en-US" dirty="0"/>
              <a:t>" /&gt;</a:t>
            </a:r>
          </a:p>
          <a:p>
            <a:r>
              <a:rPr lang="en-US" dirty="0"/>
              <a:t>    &lt;</a:t>
            </a:r>
            <a:r>
              <a:rPr lang="en-US" dirty="0" err="1"/>
              <a:t>UserJourneyBehaviors</a:t>
            </a:r>
            <a:r>
              <a:rPr lang="en-US" dirty="0"/>
              <a:t>&gt;</a:t>
            </a:r>
          </a:p>
          <a:p>
            <a:r>
              <a:rPr lang="en-US" dirty="0"/>
              <a:t>      &lt;</a:t>
            </a:r>
            <a:r>
              <a:rPr lang="en-US" dirty="0" err="1"/>
              <a:t>SingleSignOn</a:t>
            </a:r>
            <a:r>
              <a:rPr lang="en-US" dirty="0"/>
              <a:t> Scope="</a:t>
            </a:r>
            <a:r>
              <a:rPr lang="en-US" dirty="0" err="1"/>
              <a:t>TrustFramework</a:t>
            </a:r>
            <a:r>
              <a:rPr lang="en-US" dirty="0"/>
              <a:t>" </a:t>
            </a:r>
            <a:r>
              <a:rPr lang="en-US" dirty="0" err="1"/>
              <a:t>KeepAliveInDays</a:t>
            </a:r>
            <a:r>
              <a:rPr lang="en-US" dirty="0"/>
              <a:t>="7"/&gt;</a:t>
            </a:r>
          </a:p>
          <a:p>
            <a:r>
              <a:rPr lang="en-US" dirty="0"/>
              <a:t>...</a:t>
            </a:r>
          </a:p>
          <a:p>
            <a:r>
              <a:rPr lang="en-US" dirty="0"/>
              <a:t>    &lt;/</a:t>
            </a:r>
            <a:r>
              <a:rPr lang="en-US" dirty="0" err="1"/>
              <a:t>UserJourneyBehaviors</a:t>
            </a:r>
            <a:r>
              <a:rPr lang="en-US" dirty="0"/>
              <a:t>&gt;</a:t>
            </a:r>
          </a:p>
          <a:p>
            <a:r>
              <a:rPr lang="en-US" dirty="0"/>
              <a:t>    &lt;</a:t>
            </a:r>
            <a:r>
              <a:rPr lang="en-US" dirty="0" err="1"/>
              <a:t>TechnicalProfile</a:t>
            </a:r>
            <a:r>
              <a:rPr lang="en-US" dirty="0"/>
              <a:t> Id="</a:t>
            </a:r>
            <a:r>
              <a:rPr lang="en-US" dirty="0" err="1"/>
              <a:t>PolicyProfile</a:t>
            </a:r>
            <a:r>
              <a:rPr lang="en-US" dirty="0"/>
              <a:t>"&gt;</a:t>
            </a:r>
          </a:p>
          <a:p>
            <a:r>
              <a:rPr lang="en-US" dirty="0"/>
              <a:t>      &lt;Protocol Name="</a:t>
            </a:r>
            <a:r>
              <a:rPr lang="en-US" dirty="0" err="1"/>
              <a:t>OpenIdConnect</a:t>
            </a:r>
            <a:r>
              <a:rPr lang="en-US" dirty="0"/>
              <a:t>" /&gt;</a:t>
            </a:r>
          </a:p>
          <a:p>
            <a:r>
              <a:rPr lang="en-US" dirty="0"/>
              <a:t>      &lt;Metadata&gt;...&lt;/Metadata&gt;</a:t>
            </a:r>
          </a:p>
          <a:p>
            <a:r>
              <a:rPr lang="en-US" dirty="0"/>
              <a:t>      &lt;</a:t>
            </a:r>
            <a:r>
              <a:rPr lang="en-US" dirty="0" err="1"/>
              <a:t>OutputClaims</a:t>
            </a:r>
            <a:r>
              <a:rPr lang="en-US" dirty="0"/>
              <a:t>&gt;</a:t>
            </a:r>
          </a:p>
          <a:p>
            <a:r>
              <a:rPr lang="en-US" dirty="0"/>
              <a:t>        &lt;</a:t>
            </a:r>
            <a:r>
              <a:rPr lang="en-US" dirty="0" err="1"/>
              <a:t>OutputClaim</a:t>
            </a:r>
            <a:r>
              <a:rPr lang="en-US" dirty="0"/>
              <a:t> </a:t>
            </a:r>
            <a:r>
              <a:rPr lang="en-US" dirty="0" err="1"/>
              <a:t>ClaimTypeReferenceId</a:t>
            </a:r>
            <a:r>
              <a:rPr lang="en-US" dirty="0"/>
              <a:t>="</a:t>
            </a:r>
            <a:r>
              <a:rPr lang="en-US" dirty="0" err="1"/>
              <a:t>displayName</a:t>
            </a:r>
            <a:r>
              <a:rPr lang="en-US" dirty="0"/>
              <a:t>" /&gt;</a:t>
            </a:r>
          </a:p>
          <a:p>
            <a:r>
              <a:rPr lang="en-US" dirty="0"/>
              <a:t>...</a:t>
            </a:r>
          </a:p>
          <a:p>
            <a:r>
              <a:rPr lang="en-US" dirty="0"/>
              <a:t>      &lt;/</a:t>
            </a:r>
            <a:r>
              <a:rPr lang="en-US" dirty="0" err="1"/>
              <a:t>OutputClaims</a:t>
            </a:r>
            <a:r>
              <a:rPr lang="en-US" dirty="0"/>
              <a:t>&gt;</a:t>
            </a:r>
          </a:p>
          <a:p>
            <a:r>
              <a:rPr lang="en-US" dirty="0"/>
              <a:t>      &lt;</a:t>
            </a:r>
            <a:r>
              <a:rPr lang="en-US" dirty="0" err="1"/>
              <a:t>SubjectNamingInfo</a:t>
            </a:r>
            <a:r>
              <a:rPr lang="en-US" dirty="0"/>
              <a:t> </a:t>
            </a:r>
            <a:r>
              <a:rPr lang="en-US" dirty="0" err="1"/>
              <a:t>ClaimType</a:t>
            </a:r>
            <a:r>
              <a:rPr lang="en-US" dirty="0"/>
              <a:t>="sub" /&gt;</a:t>
            </a:r>
          </a:p>
          <a:p>
            <a:r>
              <a:rPr lang="en-US" dirty="0"/>
              <a:t>    &lt;/</a:t>
            </a:r>
            <a:r>
              <a:rPr lang="en-US" dirty="0" err="1"/>
              <a:t>TechnicalProfile</a:t>
            </a:r>
            <a:r>
              <a:rPr lang="en-US" dirty="0"/>
              <a:t>&gt;</a:t>
            </a:r>
          </a:p>
          <a:p>
            <a:r>
              <a:rPr lang="en-US" dirty="0"/>
              <a:t>  &lt;/</a:t>
            </a:r>
            <a:r>
              <a:rPr lang="en-US" dirty="0" err="1"/>
              <a:t>RelyingParty</a:t>
            </a:r>
            <a:r>
              <a:rPr lang="en-US" dirty="0"/>
              <a:t>&gt;</a:t>
            </a:r>
          </a:p>
        </p:txBody>
      </p:sp>
      <p:sp>
        <p:nvSpPr>
          <p:cNvPr id="3" name="Speech Bubble: Rectangle with Corners Rounded 2">
            <a:extLst>
              <a:ext uri="{FF2B5EF4-FFF2-40B4-BE49-F238E27FC236}">
                <a16:creationId xmlns:a16="http://schemas.microsoft.com/office/drawing/2014/main" id="{8CCE0983-BA4C-4695-B222-C66FD84EA73F}"/>
              </a:ext>
            </a:extLst>
          </p:cNvPr>
          <p:cNvSpPr/>
          <p:nvPr/>
        </p:nvSpPr>
        <p:spPr>
          <a:xfrm>
            <a:off x="8802624" y="639000"/>
            <a:ext cx="1901952" cy="604584"/>
          </a:xfrm>
          <a:prstGeom prst="wedgeRoundRectCallout">
            <a:avLst>
              <a:gd name="adj1" fmla="val -198397"/>
              <a:gd name="adj2" fmla="val 104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Used by apps to id the endpoint</a:t>
            </a:r>
          </a:p>
        </p:txBody>
      </p:sp>
      <p:sp>
        <p:nvSpPr>
          <p:cNvPr id="6" name="Speech Bubble: Rectangle with Corners Rounded 5">
            <a:extLst>
              <a:ext uri="{FF2B5EF4-FFF2-40B4-BE49-F238E27FC236}">
                <a16:creationId xmlns:a16="http://schemas.microsoft.com/office/drawing/2014/main" id="{C7BCB958-A155-4D58-B048-D70EDE373932}"/>
              </a:ext>
            </a:extLst>
          </p:cNvPr>
          <p:cNvSpPr/>
          <p:nvPr/>
        </p:nvSpPr>
        <p:spPr>
          <a:xfrm>
            <a:off x="8802624" y="1549824"/>
            <a:ext cx="2718816" cy="791040"/>
          </a:xfrm>
          <a:prstGeom prst="wedgeRoundRectCallout">
            <a:avLst>
              <a:gd name="adj1" fmla="val -160990"/>
              <a:gd name="adj2" fmla="val 612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 to user journey defined in base file</a:t>
            </a:r>
          </a:p>
        </p:txBody>
      </p:sp>
      <p:sp>
        <p:nvSpPr>
          <p:cNvPr id="7" name="Speech Bubble: Rectangle with Corners Rounded 6">
            <a:extLst>
              <a:ext uri="{FF2B5EF4-FFF2-40B4-BE49-F238E27FC236}">
                <a16:creationId xmlns:a16="http://schemas.microsoft.com/office/drawing/2014/main" id="{614D31B8-BDB7-4F85-8E1E-B3073F5A7EBF}"/>
              </a:ext>
            </a:extLst>
          </p:cNvPr>
          <p:cNvSpPr/>
          <p:nvPr/>
        </p:nvSpPr>
        <p:spPr>
          <a:xfrm>
            <a:off x="8802624" y="2397168"/>
            <a:ext cx="2804160" cy="791040"/>
          </a:xfrm>
          <a:prstGeom prst="wedgeRoundRectCallout">
            <a:avLst>
              <a:gd name="adj1" fmla="val -244033"/>
              <a:gd name="adj2" fmla="val -19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SSO, tracing, UI content parameters</a:t>
            </a:r>
          </a:p>
        </p:txBody>
      </p:sp>
      <p:sp>
        <p:nvSpPr>
          <p:cNvPr id="10" name="Speech Bubble: Rectangle with Corners Rounded 9">
            <a:extLst>
              <a:ext uri="{FF2B5EF4-FFF2-40B4-BE49-F238E27FC236}">
                <a16:creationId xmlns:a16="http://schemas.microsoft.com/office/drawing/2014/main" id="{EB8CA5B7-0D3B-4A19-ACB3-59238ABABA80}"/>
              </a:ext>
            </a:extLst>
          </p:cNvPr>
          <p:cNvSpPr/>
          <p:nvPr/>
        </p:nvSpPr>
        <p:spPr>
          <a:xfrm>
            <a:off x="8802624" y="3640032"/>
            <a:ext cx="2621280" cy="604584"/>
          </a:xfrm>
          <a:prstGeom prst="wedgeRoundRectCallout">
            <a:avLst>
              <a:gd name="adj1" fmla="val -217932"/>
              <a:gd name="adj2" fmla="val 282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Endpoint protocol</a:t>
            </a:r>
          </a:p>
        </p:txBody>
      </p:sp>
      <p:sp>
        <p:nvSpPr>
          <p:cNvPr id="11" name="Speech Bubble: Rectangle with Corners Rounded 10">
            <a:extLst>
              <a:ext uri="{FF2B5EF4-FFF2-40B4-BE49-F238E27FC236}">
                <a16:creationId xmlns:a16="http://schemas.microsoft.com/office/drawing/2014/main" id="{52EA57A5-3219-4DDF-9F48-5BC85F45B2E3}"/>
              </a:ext>
            </a:extLst>
          </p:cNvPr>
          <p:cNvSpPr/>
          <p:nvPr/>
        </p:nvSpPr>
        <p:spPr>
          <a:xfrm>
            <a:off x="8802624" y="4499569"/>
            <a:ext cx="2621280" cy="604584"/>
          </a:xfrm>
          <a:prstGeom prst="wedgeRoundRectCallout">
            <a:avLst>
              <a:gd name="adj1" fmla="val -141653"/>
              <a:gd name="adj2" fmla="val 282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claims to include in token</a:t>
            </a:r>
          </a:p>
        </p:txBody>
      </p:sp>
      <p:sp>
        <p:nvSpPr>
          <p:cNvPr id="12" name="Speech Bubble: Rectangle with Corners Rounded 11">
            <a:extLst>
              <a:ext uri="{FF2B5EF4-FFF2-40B4-BE49-F238E27FC236}">
                <a16:creationId xmlns:a16="http://schemas.microsoft.com/office/drawing/2014/main" id="{C020518F-B08C-4C42-9842-C45492133C49}"/>
              </a:ext>
            </a:extLst>
          </p:cNvPr>
          <p:cNvSpPr/>
          <p:nvPr/>
        </p:nvSpPr>
        <p:spPr>
          <a:xfrm>
            <a:off x="8802624" y="5359826"/>
            <a:ext cx="2621280" cy="604584"/>
          </a:xfrm>
          <a:prstGeom prst="wedgeRoundRectCallout">
            <a:avLst>
              <a:gd name="adj1" fmla="val -199327"/>
              <a:gd name="adj2" fmla="val 262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 claim</a:t>
            </a:r>
          </a:p>
        </p:txBody>
      </p:sp>
    </p:spTree>
    <p:extLst>
      <p:ext uri="{BB962C8B-B14F-4D97-AF65-F5344CB8AC3E}">
        <p14:creationId xmlns:p14="http://schemas.microsoft.com/office/powerpoint/2010/main" val="2293502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95EA-603B-4560-855C-88D3B0C2440F}"/>
              </a:ext>
            </a:extLst>
          </p:cNvPr>
          <p:cNvSpPr>
            <a:spLocks noGrp="1"/>
          </p:cNvSpPr>
          <p:nvPr>
            <p:ph type="title"/>
          </p:nvPr>
        </p:nvSpPr>
        <p:spPr/>
        <p:txBody>
          <a:bodyPr/>
          <a:lstStyle/>
          <a:p>
            <a:r>
              <a:rPr lang="en-US" dirty="0" err="1"/>
              <a:t>RelyingParty</a:t>
            </a:r>
            <a:r>
              <a:rPr lang="en-US" dirty="0"/>
              <a:t> endpoint invoked with a JWT</a:t>
            </a:r>
          </a:p>
        </p:txBody>
      </p:sp>
      <p:sp>
        <p:nvSpPr>
          <p:cNvPr id="3" name="Content Placeholder 2">
            <a:extLst>
              <a:ext uri="{FF2B5EF4-FFF2-40B4-BE49-F238E27FC236}">
                <a16:creationId xmlns:a16="http://schemas.microsoft.com/office/drawing/2014/main" id="{364B7DA9-08C4-41A6-A85B-2E4E3953B5CB}"/>
              </a:ext>
            </a:extLst>
          </p:cNvPr>
          <p:cNvSpPr>
            <a:spLocks noGrp="1"/>
          </p:cNvSpPr>
          <p:nvPr>
            <p:ph idx="1"/>
          </p:nvPr>
        </p:nvSpPr>
        <p:spPr>
          <a:xfrm>
            <a:off x="179998" y="1253331"/>
            <a:ext cx="11880000" cy="1697134"/>
          </a:xfrm>
        </p:spPr>
        <p:txBody>
          <a:bodyPr/>
          <a:lstStyle/>
          <a:p>
            <a:r>
              <a:rPr lang="en-US" dirty="0"/>
              <a:t>Allows application to initiate user journey with known user-specific data</a:t>
            </a:r>
          </a:p>
          <a:p>
            <a:pPr lvl="1"/>
            <a:r>
              <a:rPr lang="en-US" dirty="0"/>
              <a:t>Inviting a user with known email to join B2C – initiate Signup with email in JWT</a:t>
            </a:r>
          </a:p>
          <a:p>
            <a:pPr lvl="1"/>
            <a:r>
              <a:rPr lang="en-US" dirty="0"/>
              <a:t>Transferring user identity from an external application</a:t>
            </a:r>
          </a:p>
        </p:txBody>
      </p:sp>
      <p:sp>
        <p:nvSpPr>
          <p:cNvPr id="4" name="Rectangle: Rounded Corners 3">
            <a:extLst>
              <a:ext uri="{FF2B5EF4-FFF2-40B4-BE49-F238E27FC236}">
                <a16:creationId xmlns:a16="http://schemas.microsoft.com/office/drawing/2014/main" id="{22C6D446-570C-4D90-BB92-CDD292A88C32}"/>
              </a:ext>
            </a:extLst>
          </p:cNvPr>
          <p:cNvSpPr/>
          <p:nvPr/>
        </p:nvSpPr>
        <p:spPr>
          <a:xfrm>
            <a:off x="179998" y="3105796"/>
            <a:ext cx="8132064" cy="2584704"/>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a:t>
            </a:r>
            <a:r>
              <a:rPr lang="en-US" dirty="0" err="1"/>
              <a:t>TechnicalProfile</a:t>
            </a:r>
            <a:r>
              <a:rPr lang="en-US" dirty="0"/>
              <a:t> Id="</a:t>
            </a:r>
            <a:r>
              <a:rPr lang="en-US" dirty="0" err="1"/>
              <a:t>PolicyProfile</a:t>
            </a:r>
            <a:r>
              <a:rPr lang="en-US" dirty="0"/>
              <a:t>"&gt;</a:t>
            </a:r>
          </a:p>
          <a:p>
            <a:r>
              <a:rPr lang="en-US" dirty="0"/>
              <a:t>      &lt;Protocol Name="</a:t>
            </a:r>
            <a:r>
              <a:rPr lang="en-US" dirty="0" err="1"/>
              <a:t>OpenIdConnect</a:t>
            </a:r>
            <a:r>
              <a:rPr lang="en-US" dirty="0"/>
              <a:t>" /&gt;</a:t>
            </a:r>
          </a:p>
          <a:p>
            <a:r>
              <a:rPr lang="en-US" dirty="0"/>
              <a:t>      &lt;</a:t>
            </a:r>
            <a:r>
              <a:rPr lang="en-US" dirty="0" err="1"/>
              <a:t>CryptographicKeys</a:t>
            </a:r>
            <a:r>
              <a:rPr lang="en-US" dirty="0"/>
              <a:t>&gt;</a:t>
            </a:r>
          </a:p>
          <a:p>
            <a:r>
              <a:rPr lang="en-US" dirty="0"/>
              <a:t>           &lt;Key Id="</a:t>
            </a:r>
            <a:r>
              <a:rPr lang="en-US" dirty="0" err="1"/>
              <a:t>client_secret</a:t>
            </a:r>
            <a:r>
              <a:rPr lang="en-US" dirty="0"/>
              <a:t>" </a:t>
            </a:r>
            <a:r>
              <a:rPr lang="en-US" dirty="0" err="1"/>
              <a:t>StorageReferenceId</a:t>
            </a:r>
            <a:r>
              <a:rPr lang="en-US" dirty="0"/>
              <a:t>="B2C_1A_AppSignKey" /&gt;</a:t>
            </a:r>
          </a:p>
          <a:p>
            <a:r>
              <a:rPr lang="en-US" dirty="0"/>
              <a:t>      &lt;/</a:t>
            </a:r>
            <a:r>
              <a:rPr lang="en-US" dirty="0" err="1"/>
              <a:t>CryptographicKeys</a:t>
            </a:r>
            <a:r>
              <a:rPr lang="en-US" dirty="0"/>
              <a:t>&gt;</a:t>
            </a:r>
          </a:p>
          <a:p>
            <a:r>
              <a:rPr lang="en-US" dirty="0"/>
              <a:t>      &lt;</a:t>
            </a:r>
            <a:r>
              <a:rPr lang="en-US" dirty="0" err="1"/>
              <a:t>InputClaims</a:t>
            </a:r>
            <a:r>
              <a:rPr lang="en-US" dirty="0"/>
              <a:t>&gt;</a:t>
            </a:r>
          </a:p>
          <a:p>
            <a:r>
              <a:rPr lang="en-US" dirty="0"/>
              <a:t>           &lt;</a:t>
            </a:r>
            <a:r>
              <a:rPr lang="en-US" dirty="0" err="1"/>
              <a:t>InputClaim</a:t>
            </a:r>
            <a:r>
              <a:rPr lang="en-US" dirty="0"/>
              <a:t> </a:t>
            </a:r>
            <a:r>
              <a:rPr lang="en-US" dirty="0" err="1"/>
              <a:t>ClaimTypeReferenceId</a:t>
            </a:r>
            <a:r>
              <a:rPr lang="en-US" dirty="0"/>
              <a:t>="email" Required="true" /&gt;</a:t>
            </a:r>
          </a:p>
          <a:p>
            <a:r>
              <a:rPr lang="en-US" dirty="0"/>
              <a:t>      &lt;/</a:t>
            </a:r>
            <a:r>
              <a:rPr lang="en-US" dirty="0" err="1"/>
              <a:t>InputClaims</a:t>
            </a:r>
            <a:r>
              <a:rPr lang="en-US" dirty="0"/>
              <a:t>&gt;</a:t>
            </a:r>
          </a:p>
        </p:txBody>
      </p:sp>
      <p:sp>
        <p:nvSpPr>
          <p:cNvPr id="7" name="Speech Bubble: Rectangle with Corners Rounded 6">
            <a:extLst>
              <a:ext uri="{FF2B5EF4-FFF2-40B4-BE49-F238E27FC236}">
                <a16:creationId xmlns:a16="http://schemas.microsoft.com/office/drawing/2014/main" id="{10F1969D-E598-42B9-9E5D-976DA1D68092}"/>
              </a:ext>
            </a:extLst>
          </p:cNvPr>
          <p:cNvSpPr/>
          <p:nvPr/>
        </p:nvSpPr>
        <p:spPr>
          <a:xfrm>
            <a:off x="9400032" y="3105796"/>
            <a:ext cx="2206752" cy="588380"/>
          </a:xfrm>
          <a:prstGeom prst="wedgeRoundRectCallout">
            <a:avLst>
              <a:gd name="adj1" fmla="val -164479"/>
              <a:gd name="adj2" fmla="val 1246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Signing key used by JWT provider</a:t>
            </a:r>
          </a:p>
        </p:txBody>
      </p:sp>
      <p:sp>
        <p:nvSpPr>
          <p:cNvPr id="8" name="Speech Bubble: Rectangle with Corners Rounded 7">
            <a:extLst>
              <a:ext uri="{FF2B5EF4-FFF2-40B4-BE49-F238E27FC236}">
                <a16:creationId xmlns:a16="http://schemas.microsoft.com/office/drawing/2014/main" id="{79CE252C-5C99-4EEC-B66F-68CBCFB3AC2F}"/>
              </a:ext>
            </a:extLst>
          </p:cNvPr>
          <p:cNvSpPr/>
          <p:nvPr/>
        </p:nvSpPr>
        <p:spPr>
          <a:xfrm>
            <a:off x="9400032" y="4103958"/>
            <a:ext cx="2206752" cy="588380"/>
          </a:xfrm>
          <a:prstGeom prst="wedgeRoundRectCallout">
            <a:avLst>
              <a:gd name="adj1" fmla="val -156744"/>
              <a:gd name="adj2" fmla="val 1060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Claims included in the token</a:t>
            </a:r>
          </a:p>
        </p:txBody>
      </p:sp>
    </p:spTree>
    <p:extLst>
      <p:ext uri="{BB962C8B-B14F-4D97-AF65-F5344CB8AC3E}">
        <p14:creationId xmlns:p14="http://schemas.microsoft.com/office/powerpoint/2010/main" val="588803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B2C – Custom policies</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t>User journeys</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1612240133"/>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71414B0-B21C-4596-ADCB-3C94644DC9AB}"/>
              </a:ext>
            </a:extLst>
          </p:cNvPr>
          <p:cNvSpPr>
            <a:spLocks noGrp="1"/>
          </p:cNvSpPr>
          <p:nvPr>
            <p:ph idx="10"/>
          </p:nvPr>
        </p:nvSpPr>
        <p:spPr/>
        <p:txBody>
          <a:bodyPr/>
          <a:lstStyle/>
          <a:p>
            <a:r>
              <a:rPr lang="en-US" dirty="0"/>
              <a:t>Understand the concept of user journeys</a:t>
            </a:r>
          </a:p>
          <a:p>
            <a:r>
              <a:rPr lang="en-US" dirty="0"/>
              <a:t>Know options for customizing them</a:t>
            </a:r>
          </a:p>
          <a:p>
            <a:r>
              <a:rPr lang="en-US" dirty="0"/>
              <a:t>Get an introduction to Identity Experience Framework (IEF)</a:t>
            </a:r>
          </a:p>
          <a:p>
            <a:pPr marL="0" indent="0">
              <a:buNone/>
            </a:pPr>
            <a:endParaRPr lang="en-US" dirty="0"/>
          </a:p>
        </p:txBody>
      </p:sp>
    </p:spTree>
    <p:extLst>
      <p:ext uri="{BB962C8B-B14F-4D97-AF65-F5344CB8AC3E}">
        <p14:creationId xmlns:p14="http://schemas.microsoft.com/office/powerpoint/2010/main" val="627841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615408-87C1-4021-B173-1960EFDC5320}"/>
              </a:ext>
            </a:extLst>
          </p:cNvPr>
          <p:cNvSpPr>
            <a:spLocks noGrp="1"/>
          </p:cNvSpPr>
          <p:nvPr>
            <p:ph type="title"/>
          </p:nvPr>
        </p:nvSpPr>
        <p:spPr/>
        <p:txBody>
          <a:bodyPr/>
          <a:lstStyle/>
          <a:p>
            <a:r>
              <a:rPr lang="en-US" dirty="0"/>
              <a:t>User journey definition</a:t>
            </a:r>
          </a:p>
        </p:txBody>
      </p:sp>
      <p:sp>
        <p:nvSpPr>
          <p:cNvPr id="5" name="Content Placeholder 4">
            <a:extLst>
              <a:ext uri="{FF2B5EF4-FFF2-40B4-BE49-F238E27FC236}">
                <a16:creationId xmlns:a16="http://schemas.microsoft.com/office/drawing/2014/main" id="{1A9C045D-8E4F-4472-AC79-A5475DEBF306}"/>
              </a:ext>
            </a:extLst>
          </p:cNvPr>
          <p:cNvSpPr>
            <a:spLocks noGrp="1"/>
          </p:cNvSpPr>
          <p:nvPr>
            <p:ph idx="1"/>
          </p:nvPr>
        </p:nvSpPr>
        <p:spPr/>
        <p:txBody>
          <a:bodyPr>
            <a:normAutofit/>
          </a:bodyPr>
          <a:lstStyle/>
          <a:p>
            <a:r>
              <a:rPr lang="en-US" dirty="0"/>
              <a:t>What happens from the time an app hands over control to B2C and B2C returns a token to the app, basically: what can B2C do for you? e.g.:</a:t>
            </a:r>
          </a:p>
          <a:p>
            <a:pPr marL="457200" indent="-457200">
              <a:buFont typeface="Arial" panose="020B0604020202020204" pitchFamily="34" charset="0"/>
              <a:buChar char="•"/>
            </a:pPr>
            <a:r>
              <a:rPr lang="en-US" sz="2200" dirty="0"/>
              <a:t>User chooses an </a:t>
            </a:r>
            <a:r>
              <a:rPr lang="en-US" sz="2200" dirty="0" err="1"/>
              <a:t>IdP</a:t>
            </a:r>
            <a:endParaRPr lang="en-US" sz="2200" dirty="0"/>
          </a:p>
          <a:p>
            <a:pPr marL="457200" indent="-457200">
              <a:buFont typeface="Arial" panose="020B0604020202020204" pitchFamily="34" charset="0"/>
              <a:buChar char="•"/>
            </a:pPr>
            <a:r>
              <a:rPr lang="en-US" sz="2200" dirty="0"/>
              <a:t>B2C hands over control to an </a:t>
            </a:r>
            <a:r>
              <a:rPr lang="en-US" sz="2200" dirty="0" err="1"/>
              <a:t>IdP</a:t>
            </a:r>
            <a:endParaRPr lang="en-US" sz="2200" dirty="0"/>
          </a:p>
          <a:p>
            <a:pPr marL="457200" indent="-457200">
              <a:buFont typeface="Arial" panose="020B0604020202020204" pitchFamily="34" charset="0"/>
              <a:buChar char="•"/>
            </a:pPr>
            <a:r>
              <a:rPr lang="en-US" sz="2200" dirty="0"/>
              <a:t>B2C receives a token from an </a:t>
            </a:r>
            <a:r>
              <a:rPr lang="en-US" sz="2200" dirty="0" err="1"/>
              <a:t>IdP</a:t>
            </a:r>
            <a:endParaRPr lang="en-US" sz="2200" dirty="0"/>
          </a:p>
          <a:p>
            <a:pPr marL="457200" indent="-457200">
              <a:buFont typeface="Arial" panose="020B0604020202020204" pitchFamily="34" charset="0"/>
              <a:buChar char="•"/>
            </a:pPr>
            <a:r>
              <a:rPr lang="en-US" sz="2200" dirty="0"/>
              <a:t>User is prompted for data</a:t>
            </a:r>
          </a:p>
          <a:p>
            <a:pPr marL="457200" indent="-457200">
              <a:buFont typeface="Arial" panose="020B0604020202020204" pitchFamily="34" charset="0"/>
              <a:buChar char="•"/>
            </a:pPr>
            <a:r>
              <a:rPr lang="en-US" sz="2200" dirty="0"/>
              <a:t>B2C stores data in its database</a:t>
            </a:r>
          </a:p>
          <a:p>
            <a:pPr marL="457200" indent="-457200">
              <a:buFont typeface="Arial" panose="020B0604020202020204" pitchFamily="34" charset="0"/>
              <a:buChar char="•"/>
            </a:pPr>
            <a:r>
              <a:rPr lang="en-US" sz="2200" dirty="0"/>
              <a:t>B2C creates a token in a particular format and returns it to the app using particular protocol</a:t>
            </a:r>
          </a:p>
          <a:p>
            <a:endParaRPr lang="en-US" dirty="0"/>
          </a:p>
        </p:txBody>
      </p:sp>
    </p:spTree>
    <p:extLst>
      <p:ext uri="{BB962C8B-B14F-4D97-AF65-F5344CB8AC3E}">
        <p14:creationId xmlns:p14="http://schemas.microsoft.com/office/powerpoint/2010/main" val="65518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6B5AD-C128-46C3-9947-CA2A1D056B78}"/>
              </a:ext>
            </a:extLst>
          </p:cNvPr>
          <p:cNvSpPr>
            <a:spLocks noGrp="1"/>
          </p:cNvSpPr>
          <p:nvPr>
            <p:ph type="title"/>
          </p:nvPr>
        </p:nvSpPr>
        <p:spPr/>
        <p:txBody>
          <a:bodyPr/>
          <a:lstStyle/>
          <a:p>
            <a:r>
              <a:rPr lang="en-US" dirty="0"/>
              <a:t>User journey</a:t>
            </a:r>
          </a:p>
        </p:txBody>
      </p:sp>
      <p:sp>
        <p:nvSpPr>
          <p:cNvPr id="6" name="Rectangle: Rounded Corners 5">
            <a:extLst>
              <a:ext uri="{FF2B5EF4-FFF2-40B4-BE49-F238E27FC236}">
                <a16:creationId xmlns:a16="http://schemas.microsoft.com/office/drawing/2014/main" id="{E6F510C9-1C57-4C3A-8E43-76C081CE4349}"/>
              </a:ext>
            </a:extLst>
          </p:cNvPr>
          <p:cNvSpPr/>
          <p:nvPr/>
        </p:nvSpPr>
        <p:spPr>
          <a:xfrm>
            <a:off x="3718156" y="2459682"/>
            <a:ext cx="3663656" cy="1653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Journey Definition</a:t>
            </a:r>
          </a:p>
        </p:txBody>
      </p:sp>
      <p:sp>
        <p:nvSpPr>
          <p:cNvPr id="7" name="Arrow: Right 6">
            <a:extLst>
              <a:ext uri="{FF2B5EF4-FFF2-40B4-BE49-F238E27FC236}">
                <a16:creationId xmlns:a16="http://schemas.microsoft.com/office/drawing/2014/main" id="{4DC33B70-17BB-450A-B42B-65DD15E52318}"/>
              </a:ext>
            </a:extLst>
          </p:cNvPr>
          <p:cNvSpPr/>
          <p:nvPr/>
        </p:nvSpPr>
        <p:spPr>
          <a:xfrm>
            <a:off x="914400" y="2574739"/>
            <a:ext cx="2803756" cy="1423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claims</a:t>
            </a:r>
          </a:p>
          <a:p>
            <a:pPr algn="ctr"/>
            <a:r>
              <a:rPr lang="en-US" dirty="0"/>
              <a:t>(tokens, user entry)</a:t>
            </a:r>
          </a:p>
        </p:txBody>
      </p:sp>
      <p:sp>
        <p:nvSpPr>
          <p:cNvPr id="8" name="Arrow: Up-Down 7">
            <a:extLst>
              <a:ext uri="{FF2B5EF4-FFF2-40B4-BE49-F238E27FC236}">
                <a16:creationId xmlns:a16="http://schemas.microsoft.com/office/drawing/2014/main" id="{7DFF9BCE-0B87-4A27-9871-04A3EDEFEDC1}"/>
              </a:ext>
            </a:extLst>
          </p:cNvPr>
          <p:cNvSpPr/>
          <p:nvPr/>
        </p:nvSpPr>
        <p:spPr>
          <a:xfrm>
            <a:off x="4390330" y="4112869"/>
            <a:ext cx="2537309" cy="1653187"/>
          </a:xfrm>
          <a:prstGeom prst="upDownArrow">
            <a:avLst>
              <a:gd name="adj1" fmla="val 50000"/>
              <a:gd name="adj2" fmla="val 27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Validations</a:t>
            </a:r>
          </a:p>
          <a:p>
            <a:pPr algn="ctr"/>
            <a:r>
              <a:rPr lang="en-US" dirty="0"/>
              <a:t>More claims</a:t>
            </a:r>
          </a:p>
        </p:txBody>
      </p:sp>
      <p:sp>
        <p:nvSpPr>
          <p:cNvPr id="9" name="Rectangle: Rounded Corners 8">
            <a:extLst>
              <a:ext uri="{FF2B5EF4-FFF2-40B4-BE49-F238E27FC236}">
                <a16:creationId xmlns:a16="http://schemas.microsoft.com/office/drawing/2014/main" id="{222C572D-7E5F-4AE0-9A9B-11DB46E74FBC}"/>
              </a:ext>
            </a:extLst>
          </p:cNvPr>
          <p:cNvSpPr/>
          <p:nvPr/>
        </p:nvSpPr>
        <p:spPr>
          <a:xfrm>
            <a:off x="3851381" y="5766056"/>
            <a:ext cx="3784768" cy="85989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functions</a:t>
            </a:r>
          </a:p>
        </p:txBody>
      </p:sp>
      <p:sp>
        <p:nvSpPr>
          <p:cNvPr id="10" name="Rectangle: Rounded Corners 9">
            <a:extLst>
              <a:ext uri="{FF2B5EF4-FFF2-40B4-BE49-F238E27FC236}">
                <a16:creationId xmlns:a16="http://schemas.microsoft.com/office/drawing/2014/main" id="{275FACAB-1B75-4314-84D2-463D05EB5A97}"/>
              </a:ext>
            </a:extLst>
          </p:cNvPr>
          <p:cNvSpPr/>
          <p:nvPr/>
        </p:nvSpPr>
        <p:spPr>
          <a:xfrm>
            <a:off x="9507337" y="2459682"/>
            <a:ext cx="2337473" cy="15381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11" name="Arrow: Right 10">
            <a:extLst>
              <a:ext uri="{FF2B5EF4-FFF2-40B4-BE49-F238E27FC236}">
                <a16:creationId xmlns:a16="http://schemas.microsoft.com/office/drawing/2014/main" id="{42EBF182-DF15-468C-AEAD-E1ED728B8090}"/>
              </a:ext>
            </a:extLst>
          </p:cNvPr>
          <p:cNvSpPr/>
          <p:nvPr/>
        </p:nvSpPr>
        <p:spPr>
          <a:xfrm>
            <a:off x="7381811" y="2594002"/>
            <a:ext cx="2125525" cy="1423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a:t>
            </a:r>
          </a:p>
        </p:txBody>
      </p:sp>
      <p:sp>
        <p:nvSpPr>
          <p:cNvPr id="12" name="Arrow: Up-Down 11">
            <a:extLst>
              <a:ext uri="{FF2B5EF4-FFF2-40B4-BE49-F238E27FC236}">
                <a16:creationId xmlns:a16="http://schemas.microsoft.com/office/drawing/2014/main" id="{CE0135A8-9FFD-44B2-92F2-113AC1EE5597}"/>
              </a:ext>
            </a:extLst>
          </p:cNvPr>
          <p:cNvSpPr/>
          <p:nvPr/>
        </p:nvSpPr>
        <p:spPr>
          <a:xfrm>
            <a:off x="4281329" y="1541682"/>
            <a:ext cx="2537309" cy="918000"/>
          </a:xfrm>
          <a:prstGeom prst="upDownArrow">
            <a:avLst>
              <a:gd name="adj1" fmla="val 50000"/>
              <a:gd name="adj2" fmla="val 27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interaction</a:t>
            </a:r>
          </a:p>
        </p:txBody>
      </p:sp>
      <p:pic>
        <p:nvPicPr>
          <p:cNvPr id="13" name="Picture 12">
            <a:extLst>
              <a:ext uri="{FF2B5EF4-FFF2-40B4-BE49-F238E27FC236}">
                <a16:creationId xmlns:a16="http://schemas.microsoft.com/office/drawing/2014/main" id="{314B6FF8-A6FA-40B2-8CEB-21500A921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507" y="427189"/>
            <a:ext cx="1329510" cy="1329510"/>
          </a:xfrm>
          <a:prstGeom prst="rect">
            <a:avLst/>
          </a:prstGeom>
        </p:spPr>
      </p:pic>
    </p:spTree>
    <p:extLst>
      <p:ext uri="{BB962C8B-B14F-4D97-AF65-F5344CB8AC3E}">
        <p14:creationId xmlns:p14="http://schemas.microsoft.com/office/powerpoint/2010/main" val="316798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826707-CDDB-4868-BE74-0B65CE229E3C}"/>
              </a:ext>
            </a:extLst>
          </p:cNvPr>
          <p:cNvSpPr>
            <a:spLocks noGrp="1"/>
          </p:cNvSpPr>
          <p:nvPr>
            <p:ph type="body" sz="quarter" idx="11"/>
          </p:nvPr>
        </p:nvSpPr>
        <p:spPr/>
        <p:txBody>
          <a:bodyPr/>
          <a:lstStyle/>
          <a:p>
            <a:r>
              <a:rPr lang="en-US" dirty="0"/>
              <a:t>Show starter packs</a:t>
            </a:r>
          </a:p>
          <a:p>
            <a:r>
              <a:rPr lang="en-US" dirty="0"/>
              <a:t>Display Base policy journey</a:t>
            </a:r>
          </a:p>
        </p:txBody>
      </p:sp>
      <p:sp>
        <p:nvSpPr>
          <p:cNvPr id="5" name="Text Placeholder 4">
            <a:extLst>
              <a:ext uri="{FF2B5EF4-FFF2-40B4-BE49-F238E27FC236}">
                <a16:creationId xmlns:a16="http://schemas.microsoft.com/office/drawing/2014/main" id="{560F51FC-E715-40A6-99F0-33B35BB7C581}"/>
              </a:ext>
            </a:extLst>
          </p:cNvPr>
          <p:cNvSpPr>
            <a:spLocks noGrp="1"/>
          </p:cNvSpPr>
          <p:nvPr>
            <p:ph type="body" sz="quarter" idx="12"/>
          </p:nvPr>
        </p:nvSpPr>
        <p:spPr/>
        <p:txBody>
          <a:bodyPr/>
          <a:lstStyle/>
          <a:p>
            <a:r>
              <a:rPr lang="en-US" dirty="0"/>
              <a:t>IEF basics</a:t>
            </a:r>
          </a:p>
        </p:txBody>
      </p:sp>
    </p:spTree>
    <p:extLst>
      <p:ext uri="{BB962C8B-B14F-4D97-AF65-F5344CB8AC3E}">
        <p14:creationId xmlns:p14="http://schemas.microsoft.com/office/powerpoint/2010/main" val="715576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05749C-D9FA-494C-8896-1E3E546C496A}"/>
              </a:ext>
            </a:extLst>
          </p:cNvPr>
          <p:cNvSpPr>
            <a:spLocks noGrp="1"/>
          </p:cNvSpPr>
          <p:nvPr>
            <p:ph type="title"/>
          </p:nvPr>
        </p:nvSpPr>
        <p:spPr/>
        <p:txBody>
          <a:bodyPr/>
          <a:lstStyle/>
          <a:p>
            <a:r>
              <a:rPr lang="en-US" dirty="0"/>
              <a:t>A simple user journey</a:t>
            </a:r>
          </a:p>
        </p:txBody>
      </p:sp>
      <p:sp>
        <p:nvSpPr>
          <p:cNvPr id="5" name="TextBox 4">
            <a:extLst>
              <a:ext uri="{FF2B5EF4-FFF2-40B4-BE49-F238E27FC236}">
                <a16:creationId xmlns:a16="http://schemas.microsoft.com/office/drawing/2014/main" id="{09552687-7344-4726-97A2-7DA15515CAC4}"/>
              </a:ext>
            </a:extLst>
          </p:cNvPr>
          <p:cNvSpPr txBox="1"/>
          <p:nvPr/>
        </p:nvSpPr>
        <p:spPr>
          <a:xfrm>
            <a:off x="339569" y="1098000"/>
            <a:ext cx="9813136" cy="5262979"/>
          </a:xfrm>
          <a:prstGeom prst="rect">
            <a:avLst/>
          </a:prstGeom>
          <a:solidFill>
            <a:schemeClr val="accent4">
              <a:lumMod val="20000"/>
              <a:lumOff val="80000"/>
            </a:schemeClr>
          </a:solidFill>
        </p:spPr>
        <p:txBody>
          <a:bodyPr wrap="none" rtlCol="0">
            <a:spAutoFit/>
          </a:bodyPr>
          <a:lstStyle/>
          <a:p>
            <a:r>
              <a:rPr lang="en-US" sz="1200" dirty="0"/>
              <a:t> &lt;</a:t>
            </a:r>
            <a:r>
              <a:rPr lang="en-US" sz="1200" dirty="0" err="1"/>
              <a:t>UserJourney</a:t>
            </a:r>
            <a:r>
              <a:rPr lang="en-US" sz="1200" dirty="0"/>
              <a:t> Id="</a:t>
            </a:r>
            <a:r>
              <a:rPr lang="en-US" sz="1200" dirty="0" err="1"/>
              <a:t>PasswordReset</a:t>
            </a:r>
            <a:r>
              <a:rPr lang="en-US" sz="1200" dirty="0"/>
              <a:t>"&gt;</a:t>
            </a:r>
          </a:p>
          <a:p>
            <a:r>
              <a:rPr lang="en-US" sz="1200" dirty="0"/>
              <a:t>      &lt;</a:t>
            </a:r>
            <a:r>
              <a:rPr lang="en-US" sz="1200" dirty="0" err="1"/>
              <a:t>OrchestrationSteps</a:t>
            </a:r>
            <a:r>
              <a:rPr lang="en-US" sz="1200" dirty="0"/>
              <a:t>&gt;</a:t>
            </a:r>
          </a:p>
          <a:p>
            <a:r>
              <a:rPr lang="en-US" sz="1200" dirty="0"/>
              <a:t>        &lt;</a:t>
            </a:r>
            <a:r>
              <a:rPr lang="en-US" sz="1200" dirty="0" err="1"/>
              <a:t>OrchestrationStep</a:t>
            </a:r>
            <a:r>
              <a:rPr lang="en-US" sz="1200" dirty="0"/>
              <a:t> Order="1" Type="</a:t>
            </a:r>
            <a:r>
              <a:rPr lang="en-US" sz="1200" dirty="0" err="1"/>
              <a:t>ClaimsExchange</a:t>
            </a:r>
            <a:r>
              <a:rPr lang="en-US" sz="1200" dirty="0"/>
              <a:t>"&gt;</a:t>
            </a:r>
          </a:p>
          <a:p>
            <a:r>
              <a:rPr lang="en-US" sz="1200" dirty="0"/>
              <a:t>          &lt;</a:t>
            </a:r>
            <a:r>
              <a:rPr lang="en-US" sz="1200" dirty="0" err="1"/>
              <a:t>ClaimsExchanges</a:t>
            </a:r>
            <a:r>
              <a:rPr lang="en-US" sz="1200" dirty="0"/>
              <a:t>&gt;</a:t>
            </a:r>
          </a:p>
          <a:p>
            <a:r>
              <a:rPr lang="en-US" sz="1200" dirty="0"/>
              <a:t>            &lt;</a:t>
            </a:r>
            <a:r>
              <a:rPr lang="en-US" sz="1200" dirty="0" err="1"/>
              <a:t>ClaimsExchange</a:t>
            </a:r>
            <a:r>
              <a:rPr lang="en-US" sz="1200" dirty="0"/>
              <a:t> Id="</a:t>
            </a:r>
            <a:r>
              <a:rPr lang="en-US" sz="1200" dirty="0" err="1"/>
              <a:t>PasswordResetUsingEmailAddressExchange</a:t>
            </a:r>
            <a:r>
              <a:rPr lang="en-US" sz="1200" dirty="0"/>
              <a:t>" </a:t>
            </a:r>
            <a:r>
              <a:rPr lang="en-US" sz="1200" dirty="0" err="1"/>
              <a:t>TechnicalProfileReferenceId</a:t>
            </a:r>
            <a:r>
              <a:rPr lang="en-US" sz="1200" dirty="0"/>
              <a:t>="</a:t>
            </a:r>
            <a:r>
              <a:rPr lang="en-US" sz="1200" dirty="0" err="1"/>
              <a:t>LocalAccountDiscoveryUsingEmailAddress</a:t>
            </a:r>
            <a:r>
              <a:rPr lang="en-US" sz="1200" dirty="0"/>
              <a:t>" /&gt;</a:t>
            </a:r>
          </a:p>
          <a:p>
            <a:r>
              <a:rPr lang="en-US" sz="1200" dirty="0"/>
              <a:t>          &lt;/</a:t>
            </a:r>
            <a:r>
              <a:rPr lang="en-US" sz="1200" dirty="0" err="1"/>
              <a:t>ClaimsExchanges</a:t>
            </a:r>
            <a:r>
              <a:rPr lang="en-US" sz="1200" dirty="0"/>
              <a:t>&gt;</a:t>
            </a:r>
          </a:p>
          <a:p>
            <a:r>
              <a:rPr lang="en-US" sz="1200" dirty="0"/>
              <a:t>        &lt;/</a:t>
            </a:r>
            <a:r>
              <a:rPr lang="en-US" sz="1200" dirty="0" err="1"/>
              <a:t>OrchestrationStep</a:t>
            </a:r>
            <a:r>
              <a:rPr lang="en-US" sz="1200" dirty="0"/>
              <a:t>&gt;</a:t>
            </a:r>
          </a:p>
          <a:p>
            <a:r>
              <a:rPr lang="en-US" sz="1200" dirty="0"/>
              <a:t>        &lt;</a:t>
            </a:r>
            <a:r>
              <a:rPr lang="en-US" sz="1200" dirty="0" err="1"/>
              <a:t>OrchestrationStep</a:t>
            </a:r>
            <a:r>
              <a:rPr lang="en-US" sz="1200" dirty="0"/>
              <a:t> Order="2" Type="</a:t>
            </a:r>
            <a:r>
              <a:rPr lang="en-US" sz="1200" dirty="0" err="1"/>
              <a:t>ClaimsExchange</a:t>
            </a:r>
            <a:r>
              <a:rPr lang="en-US" sz="1200" dirty="0"/>
              <a:t>"&gt;</a:t>
            </a:r>
          </a:p>
          <a:p>
            <a:r>
              <a:rPr lang="en-US" sz="1200" dirty="0"/>
              <a:t>          &lt;</a:t>
            </a:r>
            <a:r>
              <a:rPr lang="en-US" sz="1200" dirty="0" err="1"/>
              <a:t>ClaimsExchanges</a:t>
            </a:r>
            <a:r>
              <a:rPr lang="en-US" sz="1200" dirty="0"/>
              <a:t>&gt;</a:t>
            </a:r>
          </a:p>
          <a:p>
            <a:r>
              <a:rPr lang="en-US" sz="1200" dirty="0"/>
              <a:t>            &lt;</a:t>
            </a:r>
            <a:r>
              <a:rPr lang="en-US" sz="1200" dirty="0" err="1"/>
              <a:t>ClaimsExchange</a:t>
            </a:r>
            <a:r>
              <a:rPr lang="en-US" sz="1200" dirty="0"/>
              <a:t> Id="</a:t>
            </a:r>
            <a:r>
              <a:rPr lang="en-US" sz="1200" dirty="0" err="1"/>
              <a:t>NewCredentials</a:t>
            </a:r>
            <a:r>
              <a:rPr lang="en-US" sz="1200" dirty="0"/>
              <a:t>" </a:t>
            </a:r>
            <a:r>
              <a:rPr lang="en-US" sz="1200" dirty="0" err="1"/>
              <a:t>TechnicalProfileReferenceId</a:t>
            </a:r>
            <a:r>
              <a:rPr lang="en-US" sz="1200" dirty="0"/>
              <a:t>="</a:t>
            </a:r>
            <a:r>
              <a:rPr lang="en-US" sz="1200" dirty="0" err="1"/>
              <a:t>LocalAccountWritePasswordUsingObjectId</a:t>
            </a:r>
            <a:r>
              <a:rPr lang="en-US" sz="1200" dirty="0"/>
              <a:t>" /&gt;</a:t>
            </a:r>
          </a:p>
          <a:p>
            <a:r>
              <a:rPr lang="en-US" sz="1200" dirty="0"/>
              <a:t>          &lt;/</a:t>
            </a:r>
            <a:r>
              <a:rPr lang="en-US" sz="1200" dirty="0" err="1"/>
              <a:t>ClaimsExchanges</a:t>
            </a:r>
            <a:r>
              <a:rPr lang="en-US" sz="1200" dirty="0"/>
              <a:t>&gt;</a:t>
            </a:r>
          </a:p>
          <a:p>
            <a:r>
              <a:rPr lang="en-US" sz="1200" dirty="0"/>
              <a:t>        &lt;/</a:t>
            </a:r>
            <a:r>
              <a:rPr lang="en-US" sz="1200" dirty="0" err="1"/>
              <a:t>OrchestrationStep</a:t>
            </a:r>
            <a:r>
              <a:rPr lang="en-US" sz="1200" dirty="0"/>
              <a:t>&gt;</a:t>
            </a:r>
          </a:p>
          <a:p>
            <a:r>
              <a:rPr lang="en-US" sz="1200" dirty="0"/>
              <a:t>        &lt;</a:t>
            </a:r>
            <a:r>
              <a:rPr lang="en-US" sz="1200" dirty="0" err="1"/>
              <a:t>OrchestrationStep</a:t>
            </a:r>
            <a:r>
              <a:rPr lang="en-US" sz="1200" dirty="0"/>
              <a:t> Order="3" Type="</a:t>
            </a:r>
            <a:r>
              <a:rPr lang="en-US" sz="1200" dirty="0" err="1"/>
              <a:t>ClaimsExchange</a:t>
            </a:r>
            <a:r>
              <a:rPr lang="en-US" sz="1200" dirty="0"/>
              <a:t>"&gt;</a:t>
            </a:r>
          </a:p>
          <a:p>
            <a:r>
              <a:rPr lang="en-US" sz="1200" dirty="0"/>
              <a:t>          &lt;Preconditions&gt;</a:t>
            </a:r>
          </a:p>
          <a:p>
            <a:r>
              <a:rPr lang="en-US" sz="1200" dirty="0"/>
              <a:t>            &lt;Precondition Type="</a:t>
            </a:r>
            <a:r>
              <a:rPr lang="en-US" sz="1200" dirty="0" err="1"/>
              <a:t>ClaimEquals</a:t>
            </a:r>
            <a:r>
              <a:rPr lang="en-US" sz="1200" dirty="0"/>
              <a:t>" </a:t>
            </a:r>
            <a:r>
              <a:rPr lang="en-US" sz="1200" dirty="0" err="1"/>
              <a:t>ExecuteActionsIf</a:t>
            </a:r>
            <a:r>
              <a:rPr lang="en-US" sz="1200" dirty="0"/>
              <a:t>="true"&gt;</a:t>
            </a:r>
          </a:p>
          <a:p>
            <a:r>
              <a:rPr lang="en-US" sz="1200" dirty="0"/>
              <a:t>              &lt;Value&gt;</a:t>
            </a:r>
            <a:r>
              <a:rPr lang="en-US" sz="1200" dirty="0" err="1"/>
              <a:t>extension_TOUVersion</a:t>
            </a:r>
            <a:r>
              <a:rPr lang="en-US" sz="1200" dirty="0"/>
              <a:t>&lt;/Value&gt;</a:t>
            </a:r>
          </a:p>
          <a:p>
            <a:r>
              <a:rPr lang="en-US" sz="1200" dirty="0"/>
              <a:t>              &lt;Value&gt;A1&lt;/Value&gt;</a:t>
            </a:r>
          </a:p>
          <a:p>
            <a:r>
              <a:rPr lang="en-US" sz="1200" dirty="0"/>
              <a:t>              &lt;Action&gt;</a:t>
            </a:r>
            <a:r>
              <a:rPr lang="en-US" sz="1200" dirty="0" err="1"/>
              <a:t>SkipThisOrchestrationStep</a:t>
            </a:r>
            <a:r>
              <a:rPr lang="en-US" sz="1200" dirty="0"/>
              <a:t>&lt;/Action&gt;</a:t>
            </a:r>
          </a:p>
          <a:p>
            <a:r>
              <a:rPr lang="en-US" sz="1200" dirty="0"/>
              <a:t>            &lt;/Precondition&gt;</a:t>
            </a:r>
          </a:p>
          <a:p>
            <a:r>
              <a:rPr lang="en-US" sz="1200" dirty="0"/>
              <a:t>          &lt;/Preconditions&gt;</a:t>
            </a:r>
          </a:p>
          <a:p>
            <a:r>
              <a:rPr lang="en-US" sz="1200" dirty="0"/>
              <a:t>          &lt;</a:t>
            </a:r>
            <a:r>
              <a:rPr lang="en-US" sz="1200" dirty="0" err="1"/>
              <a:t>ClaimsExchanges</a:t>
            </a:r>
            <a:r>
              <a:rPr lang="en-US" sz="1200" dirty="0"/>
              <a:t>&gt;</a:t>
            </a:r>
          </a:p>
          <a:p>
            <a:r>
              <a:rPr lang="en-US" sz="1200" dirty="0"/>
              <a:t>            &lt;</a:t>
            </a:r>
            <a:r>
              <a:rPr lang="en-US" sz="1200" dirty="0" err="1"/>
              <a:t>ClaimsExchange</a:t>
            </a:r>
            <a:r>
              <a:rPr lang="en-US" sz="1200" dirty="0"/>
              <a:t> Id="</a:t>
            </a:r>
            <a:r>
              <a:rPr lang="en-US" sz="1200" dirty="0" err="1"/>
              <a:t>ConfirmUpdatedTOU</a:t>
            </a:r>
            <a:r>
              <a:rPr lang="en-US" sz="1200" dirty="0"/>
              <a:t>" </a:t>
            </a:r>
            <a:r>
              <a:rPr lang="en-US" sz="1200" dirty="0" err="1"/>
              <a:t>TechnicalProfileReferenceId</a:t>
            </a:r>
            <a:r>
              <a:rPr lang="en-US" sz="1200" dirty="0"/>
              <a:t>="</a:t>
            </a:r>
            <a:r>
              <a:rPr lang="en-US" sz="1200" dirty="0" err="1"/>
              <a:t>SelfAsserted-TOUUpdate</a:t>
            </a:r>
            <a:r>
              <a:rPr lang="en-US" sz="1200" dirty="0"/>
              <a:t>" /&gt;</a:t>
            </a:r>
          </a:p>
          <a:p>
            <a:r>
              <a:rPr lang="en-US" sz="1200" dirty="0"/>
              <a:t>          &lt;/</a:t>
            </a:r>
            <a:r>
              <a:rPr lang="en-US" sz="1200" dirty="0" err="1"/>
              <a:t>ClaimsExchanges</a:t>
            </a:r>
            <a:r>
              <a:rPr lang="en-US" sz="1200" dirty="0"/>
              <a:t>&gt;</a:t>
            </a:r>
          </a:p>
          <a:p>
            <a:r>
              <a:rPr lang="en-US" sz="1200" dirty="0"/>
              <a:t>        &lt;/</a:t>
            </a:r>
            <a:r>
              <a:rPr lang="en-US" sz="1200" dirty="0" err="1"/>
              <a:t>OrchestrationStep</a:t>
            </a:r>
            <a:r>
              <a:rPr lang="en-US" sz="1200" dirty="0"/>
              <a:t>&gt;</a:t>
            </a:r>
          </a:p>
          <a:p>
            <a:r>
              <a:rPr lang="en-US" sz="1200" dirty="0"/>
              <a:t>        &lt;</a:t>
            </a:r>
            <a:r>
              <a:rPr lang="en-US" sz="1200" dirty="0" err="1"/>
              <a:t>OrchestrationStep</a:t>
            </a:r>
            <a:r>
              <a:rPr lang="en-US" sz="1200" dirty="0"/>
              <a:t> Order="4" Type="</a:t>
            </a:r>
            <a:r>
              <a:rPr lang="en-US" sz="1200" dirty="0" err="1"/>
              <a:t>SendClaims</a:t>
            </a:r>
            <a:r>
              <a:rPr lang="en-US" sz="1200" dirty="0"/>
              <a:t>" </a:t>
            </a:r>
            <a:r>
              <a:rPr lang="en-US" sz="1200" dirty="0" err="1"/>
              <a:t>CpimIssuerTechnicalProfileReferenceId</a:t>
            </a:r>
            <a:r>
              <a:rPr lang="en-US" sz="1200" dirty="0"/>
              <a:t>="</a:t>
            </a:r>
            <a:r>
              <a:rPr lang="en-US" sz="1200" dirty="0" err="1"/>
              <a:t>JwtIssuer</a:t>
            </a:r>
            <a:r>
              <a:rPr lang="en-US" sz="1200" dirty="0"/>
              <a:t>" /&gt;</a:t>
            </a:r>
          </a:p>
          <a:p>
            <a:r>
              <a:rPr lang="en-US" sz="1200" dirty="0"/>
              <a:t>      &lt;/</a:t>
            </a:r>
            <a:r>
              <a:rPr lang="en-US" sz="1200" dirty="0" err="1"/>
              <a:t>OrchestrationSteps</a:t>
            </a:r>
            <a:r>
              <a:rPr lang="en-US" sz="1200" dirty="0"/>
              <a:t>&gt;</a:t>
            </a:r>
          </a:p>
          <a:p>
            <a:r>
              <a:rPr lang="en-US" sz="1200" dirty="0"/>
              <a:t>      &lt;</a:t>
            </a:r>
            <a:r>
              <a:rPr lang="en-US" sz="1200" dirty="0" err="1"/>
              <a:t>ClientDefinition</a:t>
            </a:r>
            <a:r>
              <a:rPr lang="en-US" sz="1200" dirty="0"/>
              <a:t> </a:t>
            </a:r>
            <a:r>
              <a:rPr lang="en-US" sz="1200" dirty="0" err="1"/>
              <a:t>ReferenceId</a:t>
            </a:r>
            <a:r>
              <a:rPr lang="en-US" sz="1200" dirty="0"/>
              <a:t>="</a:t>
            </a:r>
            <a:r>
              <a:rPr lang="en-US" sz="1200" dirty="0" err="1"/>
              <a:t>DefaultWeb</a:t>
            </a:r>
            <a:r>
              <a:rPr lang="en-US" sz="1200" dirty="0"/>
              <a:t>" /&gt;</a:t>
            </a:r>
          </a:p>
          <a:p>
            <a:r>
              <a:rPr lang="en-US" sz="1200" dirty="0"/>
              <a:t>    &lt;/</a:t>
            </a:r>
            <a:r>
              <a:rPr lang="en-US" sz="1200" dirty="0" err="1"/>
              <a:t>UserJourney</a:t>
            </a:r>
            <a:r>
              <a:rPr lang="en-US" sz="1200" dirty="0"/>
              <a:t>&gt;</a:t>
            </a:r>
          </a:p>
        </p:txBody>
      </p:sp>
      <p:sp>
        <p:nvSpPr>
          <p:cNvPr id="6" name="Speech Bubble: Rectangle with Corners Rounded 5">
            <a:extLst>
              <a:ext uri="{FF2B5EF4-FFF2-40B4-BE49-F238E27FC236}">
                <a16:creationId xmlns:a16="http://schemas.microsoft.com/office/drawing/2014/main" id="{1F37B9B0-C4E4-4532-AA59-70166B53867B}"/>
              </a:ext>
            </a:extLst>
          </p:cNvPr>
          <p:cNvSpPr/>
          <p:nvPr/>
        </p:nvSpPr>
        <p:spPr>
          <a:xfrm>
            <a:off x="6518988" y="402624"/>
            <a:ext cx="2569028" cy="472751"/>
          </a:xfrm>
          <a:prstGeom prst="wedgeRoundRectCallout">
            <a:avLst>
              <a:gd name="adj1" fmla="val -197185"/>
              <a:gd name="adj2" fmla="val 1296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Used later in RP def.</a:t>
            </a:r>
          </a:p>
        </p:txBody>
      </p:sp>
      <p:sp>
        <p:nvSpPr>
          <p:cNvPr id="7" name="Speech Bubble: Rectangle with Corners Rounded 6">
            <a:extLst>
              <a:ext uri="{FF2B5EF4-FFF2-40B4-BE49-F238E27FC236}">
                <a16:creationId xmlns:a16="http://schemas.microsoft.com/office/drawing/2014/main" id="{798EE3F5-3BEC-4FA6-A073-2140C3682719}"/>
              </a:ext>
            </a:extLst>
          </p:cNvPr>
          <p:cNvSpPr/>
          <p:nvPr/>
        </p:nvSpPr>
        <p:spPr>
          <a:xfrm>
            <a:off x="6518988" y="973788"/>
            <a:ext cx="2569028" cy="472751"/>
          </a:xfrm>
          <a:prstGeom prst="wedgeRoundRectCallout">
            <a:avLst>
              <a:gd name="adj1" fmla="val -219703"/>
              <a:gd name="adj2" fmla="val 116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technical profiles</a:t>
            </a:r>
          </a:p>
        </p:txBody>
      </p:sp>
      <p:sp>
        <p:nvSpPr>
          <p:cNvPr id="8" name="Speech Bubble: Rectangle with Corners Rounded 7">
            <a:extLst>
              <a:ext uri="{FF2B5EF4-FFF2-40B4-BE49-F238E27FC236}">
                <a16:creationId xmlns:a16="http://schemas.microsoft.com/office/drawing/2014/main" id="{8F53141D-B513-439A-82AA-C0A422B9AE88}"/>
              </a:ext>
            </a:extLst>
          </p:cNvPr>
          <p:cNvSpPr/>
          <p:nvPr/>
        </p:nvSpPr>
        <p:spPr>
          <a:xfrm>
            <a:off x="9442580" y="2466686"/>
            <a:ext cx="2569028" cy="918000"/>
          </a:xfrm>
          <a:prstGeom prst="wedgeRoundRectCallout">
            <a:avLst>
              <a:gd name="adj1" fmla="val -110986"/>
              <a:gd name="adj2" fmla="val -910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 profile which doing something with claims, e.g. store in </a:t>
            </a:r>
            <a:r>
              <a:rPr lang="en-US" dirty="0" err="1"/>
              <a:t>db</a:t>
            </a:r>
            <a:endParaRPr lang="en-US" dirty="0"/>
          </a:p>
        </p:txBody>
      </p:sp>
      <p:sp>
        <p:nvSpPr>
          <p:cNvPr id="9" name="Speech Bubble: Rectangle with Corners Rounded 8">
            <a:extLst>
              <a:ext uri="{FF2B5EF4-FFF2-40B4-BE49-F238E27FC236}">
                <a16:creationId xmlns:a16="http://schemas.microsoft.com/office/drawing/2014/main" id="{E0694EB4-48F5-4DDA-950C-6E4B6A54BA2E}"/>
              </a:ext>
            </a:extLst>
          </p:cNvPr>
          <p:cNvSpPr/>
          <p:nvPr/>
        </p:nvSpPr>
        <p:spPr>
          <a:xfrm>
            <a:off x="6469225" y="3605021"/>
            <a:ext cx="2569028" cy="918000"/>
          </a:xfrm>
          <a:prstGeom prst="wedgeRoundRectCallout">
            <a:avLst>
              <a:gd name="adj1" fmla="val -222608"/>
              <a:gd name="adj2" fmla="val -470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Conditions for skipping the step</a:t>
            </a:r>
          </a:p>
        </p:txBody>
      </p:sp>
      <p:sp>
        <p:nvSpPr>
          <p:cNvPr id="10" name="Speech Bubble: Rectangle with Corners Rounded 9">
            <a:extLst>
              <a:ext uri="{FF2B5EF4-FFF2-40B4-BE49-F238E27FC236}">
                <a16:creationId xmlns:a16="http://schemas.microsoft.com/office/drawing/2014/main" id="{E2A14D5F-36A1-46EB-BEF7-278825202C90}"/>
              </a:ext>
            </a:extLst>
          </p:cNvPr>
          <p:cNvSpPr/>
          <p:nvPr/>
        </p:nvSpPr>
        <p:spPr>
          <a:xfrm>
            <a:off x="7147250" y="5567191"/>
            <a:ext cx="2569028" cy="918000"/>
          </a:xfrm>
          <a:prstGeom prst="wedgeRoundRectCallout">
            <a:avLst>
              <a:gd name="adj1" fmla="val -179267"/>
              <a:gd name="adj2" fmla="val -22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 allow various types of client settings to be sent to different user journeys. Will be probably removed</a:t>
            </a:r>
          </a:p>
        </p:txBody>
      </p:sp>
      <p:sp>
        <p:nvSpPr>
          <p:cNvPr id="11" name="Speech Bubble: Rectangle with Corners Rounded 10">
            <a:extLst>
              <a:ext uri="{FF2B5EF4-FFF2-40B4-BE49-F238E27FC236}">
                <a16:creationId xmlns:a16="http://schemas.microsoft.com/office/drawing/2014/main" id="{30192FD4-2813-46FE-8379-39D386F4C40E}"/>
              </a:ext>
            </a:extLst>
          </p:cNvPr>
          <p:cNvSpPr/>
          <p:nvPr/>
        </p:nvSpPr>
        <p:spPr>
          <a:xfrm>
            <a:off x="4739951" y="2306951"/>
            <a:ext cx="2569028" cy="618735"/>
          </a:xfrm>
          <a:prstGeom prst="wedgeRoundRectCallout">
            <a:avLst>
              <a:gd name="adj1" fmla="val -110986"/>
              <a:gd name="adj2" fmla="val -910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id, not used anywhere???</a:t>
            </a:r>
          </a:p>
        </p:txBody>
      </p:sp>
    </p:spTree>
    <p:extLst>
      <p:ext uri="{BB962C8B-B14F-4D97-AF65-F5344CB8AC3E}">
        <p14:creationId xmlns:p14="http://schemas.microsoft.com/office/powerpoint/2010/main" val="341552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CFD0F-53CA-4161-B231-51CB303F571D}"/>
              </a:ext>
            </a:extLst>
          </p:cNvPr>
          <p:cNvSpPr>
            <a:spLocks noGrp="1"/>
          </p:cNvSpPr>
          <p:nvPr>
            <p:ph type="title"/>
          </p:nvPr>
        </p:nvSpPr>
        <p:spPr/>
        <p:txBody>
          <a:bodyPr/>
          <a:lstStyle/>
          <a:p>
            <a:r>
              <a:rPr lang="en-US" dirty="0"/>
              <a:t>Types of orchestration steps</a:t>
            </a:r>
          </a:p>
        </p:txBody>
      </p:sp>
      <p:sp>
        <p:nvSpPr>
          <p:cNvPr id="4" name="Content Placeholder 3">
            <a:extLst>
              <a:ext uri="{FF2B5EF4-FFF2-40B4-BE49-F238E27FC236}">
                <a16:creationId xmlns:a16="http://schemas.microsoft.com/office/drawing/2014/main" id="{D7617774-B800-4FED-B975-3BF7FE802A9C}"/>
              </a:ext>
            </a:extLst>
          </p:cNvPr>
          <p:cNvSpPr>
            <a:spLocks noGrp="1"/>
          </p:cNvSpPr>
          <p:nvPr>
            <p:ph idx="1"/>
          </p:nvPr>
        </p:nvSpPr>
        <p:spPr/>
        <p:txBody>
          <a:bodyPr>
            <a:normAutofit fontScale="92500" lnSpcReduction="10000"/>
          </a:bodyPr>
          <a:lstStyle/>
          <a:p>
            <a:r>
              <a:rPr lang="en-US" i="1" dirty="0" err="1"/>
              <a:t>ConsentScreen</a:t>
            </a:r>
            <a:endParaRPr lang="en-US" i="1" dirty="0"/>
          </a:p>
          <a:p>
            <a:r>
              <a:rPr lang="en-US" dirty="0" err="1"/>
              <a:t>ClaimsProviderSelection</a:t>
            </a:r>
            <a:endParaRPr lang="en-US" dirty="0"/>
          </a:p>
          <a:p>
            <a:r>
              <a:rPr lang="en-US" dirty="0" err="1"/>
              <a:t>CombinedSignInAndSignUp</a:t>
            </a:r>
            <a:endParaRPr lang="en-US" dirty="0"/>
          </a:p>
          <a:p>
            <a:r>
              <a:rPr lang="en-US" dirty="0" err="1"/>
              <a:t>ClaimsExchange</a:t>
            </a:r>
            <a:endParaRPr lang="en-US" dirty="0"/>
          </a:p>
          <a:p>
            <a:r>
              <a:rPr lang="en-US" i="1" dirty="0" err="1"/>
              <a:t>ReviewScreen</a:t>
            </a:r>
            <a:endParaRPr lang="en-US" i="1" dirty="0"/>
          </a:p>
          <a:p>
            <a:r>
              <a:rPr lang="en-US" dirty="0" err="1"/>
              <a:t>SendClaims</a:t>
            </a:r>
            <a:endParaRPr lang="en-US" dirty="0"/>
          </a:p>
          <a:p>
            <a:r>
              <a:rPr lang="en-US" i="1" dirty="0" err="1"/>
              <a:t>UserDialog</a:t>
            </a:r>
            <a:endParaRPr lang="en-US" i="1" dirty="0"/>
          </a:p>
          <a:p>
            <a:r>
              <a:rPr lang="en-US" i="1" dirty="0" err="1"/>
              <a:t>Noop</a:t>
            </a:r>
            <a:endParaRPr lang="en-US" i="1" dirty="0"/>
          </a:p>
        </p:txBody>
      </p:sp>
    </p:spTree>
    <p:extLst>
      <p:ext uri="{BB962C8B-B14F-4D97-AF65-F5344CB8AC3E}">
        <p14:creationId xmlns:p14="http://schemas.microsoft.com/office/powerpoint/2010/main" val="2401756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E729-2671-477C-9779-AEA79912B020}"/>
              </a:ext>
            </a:extLst>
          </p:cNvPr>
          <p:cNvSpPr>
            <a:spLocks noGrp="1"/>
          </p:cNvSpPr>
          <p:nvPr>
            <p:ph type="title"/>
          </p:nvPr>
        </p:nvSpPr>
        <p:spPr/>
        <p:txBody>
          <a:bodyPr/>
          <a:lstStyle/>
          <a:p>
            <a:r>
              <a:rPr lang="en-US" dirty="0"/>
              <a:t>Conditional step execution</a:t>
            </a:r>
          </a:p>
        </p:txBody>
      </p:sp>
      <p:sp>
        <p:nvSpPr>
          <p:cNvPr id="3" name="Content Placeholder 2">
            <a:extLst>
              <a:ext uri="{FF2B5EF4-FFF2-40B4-BE49-F238E27FC236}">
                <a16:creationId xmlns:a16="http://schemas.microsoft.com/office/drawing/2014/main" id="{B9BB8570-9040-4289-81AC-5CD6C442417F}"/>
              </a:ext>
            </a:extLst>
          </p:cNvPr>
          <p:cNvSpPr>
            <a:spLocks noGrp="1"/>
          </p:cNvSpPr>
          <p:nvPr>
            <p:ph idx="1"/>
          </p:nvPr>
        </p:nvSpPr>
        <p:spPr/>
        <p:txBody>
          <a:bodyPr/>
          <a:lstStyle/>
          <a:p>
            <a:r>
              <a:rPr lang="en-US" dirty="0"/>
              <a:t>If true skips the step</a:t>
            </a:r>
          </a:p>
          <a:p>
            <a:r>
              <a:rPr lang="en-US" dirty="0"/>
              <a:t>Multiple conditions combined with Boolean </a:t>
            </a:r>
          </a:p>
          <a:p>
            <a:r>
              <a:rPr lang="en-US" dirty="0"/>
              <a:t>Condition types</a:t>
            </a:r>
          </a:p>
          <a:p>
            <a:pPr lvl="1"/>
            <a:r>
              <a:rPr lang="en-US" dirty="0" err="1"/>
              <a:t>ClaimExists</a:t>
            </a:r>
            <a:r>
              <a:rPr lang="en-US" dirty="0"/>
              <a:t> (has a non-null value)</a:t>
            </a:r>
          </a:p>
          <a:p>
            <a:pPr lvl="1"/>
            <a:r>
              <a:rPr lang="en-US" dirty="0" err="1"/>
              <a:t>ClaimEquals</a:t>
            </a:r>
            <a:r>
              <a:rPr lang="en-US" dirty="0"/>
              <a:t> (comparison to literal only)</a:t>
            </a:r>
          </a:p>
          <a:p>
            <a:endParaRPr lang="en-US" dirty="0"/>
          </a:p>
        </p:txBody>
      </p:sp>
    </p:spTree>
    <p:extLst>
      <p:ext uri="{BB962C8B-B14F-4D97-AF65-F5344CB8AC3E}">
        <p14:creationId xmlns:p14="http://schemas.microsoft.com/office/powerpoint/2010/main" val="253026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idx="1"/>
          </p:nvPr>
        </p:nvSpPr>
        <p:spPr/>
        <p:txBody>
          <a:bodyPr/>
          <a:lstStyle/>
          <a:p>
            <a:r>
              <a:rPr lang="en-US" dirty="0"/>
              <a:t>Elements of IEF</a:t>
            </a:r>
          </a:p>
          <a:p>
            <a:r>
              <a:rPr lang="en-US" dirty="0"/>
              <a:t>Working with IEF policy files</a:t>
            </a:r>
          </a:p>
          <a:p>
            <a:r>
              <a:rPr lang="en-US" dirty="0"/>
              <a:t>Relying parties</a:t>
            </a:r>
          </a:p>
          <a:p>
            <a:r>
              <a:rPr lang="en-US" dirty="0"/>
              <a:t>User journeys</a:t>
            </a:r>
          </a:p>
          <a:p>
            <a:r>
              <a:rPr lang="en-US" dirty="0"/>
              <a:t>Claims</a:t>
            </a:r>
          </a:p>
          <a:p>
            <a:r>
              <a:rPr lang="en-US" dirty="0"/>
              <a:t>Claim providers and technical profiles</a:t>
            </a:r>
          </a:p>
          <a:p>
            <a:pPr marL="0" indent="0">
              <a:buNone/>
            </a:pPr>
            <a:endParaRPr lang="en-US" dirty="0"/>
          </a:p>
          <a:p>
            <a:pPr marL="0" indent="0">
              <a:buNone/>
            </a:pPr>
            <a:endParaRPr lang="en-US" dirty="0"/>
          </a:p>
        </p:txBody>
      </p:sp>
      <p:pic>
        <p:nvPicPr>
          <p:cNvPr id="4" name="tmp7C0A">
            <a:hlinkClick r:id="" action="ppaction://media"/>
            <a:extLst>
              <a:ext uri="{FF2B5EF4-FFF2-40B4-BE49-F238E27FC236}">
                <a16:creationId xmlns:a16="http://schemas.microsoft.com/office/drawing/2014/main" id="{57CDFF29-7175-41D4-ABC0-0463233C85FD}"/>
              </a:ext>
            </a:extLst>
          </p:cNvPr>
          <p:cNvPicPr>
            <a:picLocks noChangeAspect="1"/>
          </p:cNvPicPr>
          <p:nvPr>
            <a:videoFile r:link="rId1"/>
            <p:custDataLst>
              <p:tags r:id="rId2"/>
            </p:custDataLst>
            <p:extLst>
              <p:ext uri="{DAA4B4D4-6D71-4841-9C94-3DE7FCFB9230}">
                <p14:media xmlns:p14="http://schemas.microsoft.com/office/powerpoint/2010/main" r:embed="rId3">
                  <p14:trim st="10120" end="71.4081"/>
                </p14:media>
              </p:ext>
              <p:ext uri="{42D2F446-02D8-4167-A562-619A0277C38B}">
                <p15:isNarration xmlns:p15="http://schemas.microsoft.com/office/powerpoint/2012/main" val="1"/>
              </p:ext>
            </p:extLst>
          </p:nvPr>
        </p:nvPicPr>
        <p:blipFill>
          <a:blip r:embed="rId6"/>
          <a:stretch>
            <a:fillRect/>
          </a:stretch>
        </p:blipFill>
        <p:spPr>
          <a:xfrm>
            <a:off x="11783402" y="180000"/>
            <a:ext cx="228600" cy="228600"/>
          </a:xfrm>
          <a:prstGeom prst="rect">
            <a:avLst/>
          </a:prstGeom>
        </p:spPr>
      </p:pic>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advTm="7479">
        <p:fade/>
      </p:transition>
    </mc:Choice>
    <mc:Fallback xmlns="">
      <p:transition spd="med" advTm="747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4"/>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A525-ADED-4644-8A91-767D87DF0F1E}"/>
              </a:ext>
            </a:extLst>
          </p:cNvPr>
          <p:cNvSpPr>
            <a:spLocks noGrp="1"/>
          </p:cNvSpPr>
          <p:nvPr>
            <p:ph type="title"/>
          </p:nvPr>
        </p:nvSpPr>
        <p:spPr/>
        <p:txBody>
          <a:bodyPr>
            <a:normAutofit/>
          </a:bodyPr>
          <a:lstStyle/>
          <a:p>
            <a:r>
              <a:rPr lang="es-ES" dirty="0" err="1"/>
              <a:t>Using</a:t>
            </a:r>
            <a:r>
              <a:rPr lang="es-ES" dirty="0"/>
              <a:t> </a:t>
            </a:r>
            <a:r>
              <a:rPr lang="es-ES" dirty="0" err="1"/>
              <a:t>preconditions</a:t>
            </a:r>
            <a:endParaRPr lang="en-US" dirty="0"/>
          </a:p>
        </p:txBody>
      </p:sp>
      <p:sp>
        <p:nvSpPr>
          <p:cNvPr id="3" name="Content Placeholder 2">
            <a:extLst>
              <a:ext uri="{FF2B5EF4-FFF2-40B4-BE49-F238E27FC236}">
                <a16:creationId xmlns:a16="http://schemas.microsoft.com/office/drawing/2014/main" id="{D39E97E0-26C6-4EDC-8D8C-915C8B5630A4}"/>
              </a:ext>
            </a:extLst>
          </p:cNvPr>
          <p:cNvSpPr>
            <a:spLocks noGrp="1"/>
          </p:cNvSpPr>
          <p:nvPr>
            <p:ph idx="1"/>
          </p:nvPr>
        </p:nvSpPr>
        <p:spPr/>
        <p:txBody>
          <a:bodyPr/>
          <a:lstStyle/>
          <a:p>
            <a:pPr marL="457200" lvl="1" indent="0">
              <a:buNone/>
            </a:pPr>
            <a:r>
              <a:rPr lang="en-US" dirty="0" err="1">
                <a:solidFill>
                  <a:srgbClr val="0101FD"/>
                </a:solidFill>
                <a:latin typeface="Consolas" panose="020B0609020204030204" pitchFamily="49" charset="0"/>
              </a:rPr>
              <a:t>OrchestrationStep</a:t>
            </a:r>
            <a:r>
              <a:rPr lang="en-US" dirty="0">
                <a:solidFill>
                  <a:srgbClr val="0101FD"/>
                </a:solidFill>
                <a:latin typeface="Consolas" panose="020B0609020204030204" pitchFamily="49" charset="0"/>
              </a:rPr>
              <a:t> </a:t>
            </a:r>
            <a:r>
              <a:rPr lang="en-US" dirty="0">
                <a:solidFill>
                  <a:srgbClr val="0451A5"/>
                </a:solidFill>
                <a:latin typeface="Consolas" panose="020B0609020204030204" pitchFamily="49" charset="0"/>
              </a:rPr>
              <a:t>Order</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"2"</a:t>
            </a:r>
            <a:r>
              <a:rPr lang="en-US" dirty="0">
                <a:solidFill>
                  <a:srgbClr val="0101FD"/>
                </a:solidFill>
                <a:latin typeface="Consolas" panose="020B0609020204030204" pitchFamily="49" charset="0"/>
              </a:rPr>
              <a:t> </a:t>
            </a:r>
            <a:r>
              <a:rPr lang="en-US" dirty="0">
                <a:solidFill>
                  <a:srgbClr val="0451A5"/>
                </a:solidFill>
                <a:latin typeface="Consolas" panose="020B0609020204030204" pitchFamily="49" charset="0"/>
              </a:rPr>
              <a:t>Type</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ClaimsExchange</a:t>
            </a:r>
            <a:r>
              <a:rPr lang="en-US" dirty="0">
                <a:solidFill>
                  <a:srgbClr val="A31515"/>
                </a:solidFill>
                <a:latin typeface="Consolas" panose="020B0609020204030204" pitchFamily="49" charset="0"/>
              </a:rPr>
              <a:t>"</a:t>
            </a:r>
            <a:r>
              <a:rPr lang="en-US" dirty="0">
                <a:solidFill>
                  <a:srgbClr val="0101FD"/>
                </a:solidFill>
                <a:latin typeface="Consolas" panose="020B0609020204030204" pitchFamily="49" charset="0"/>
              </a:rPr>
              <a:t>&gt;</a:t>
            </a:r>
            <a:r>
              <a:rPr lang="en-US" dirty="0">
                <a:solidFill>
                  <a:srgbClr val="000000"/>
                </a:solidFill>
                <a:latin typeface="Courier New" panose="02070309020205020404" pitchFamily="49" charset="0"/>
              </a:rPr>
              <a:t> </a:t>
            </a:r>
          </a:p>
          <a:p>
            <a:pPr marL="457200" lvl="1" indent="0">
              <a:buNone/>
            </a:pPr>
            <a:r>
              <a:rPr lang="en-US" dirty="0">
                <a:solidFill>
                  <a:srgbClr val="0101FD"/>
                </a:solidFill>
                <a:latin typeface="Consolas" panose="020B0609020204030204" pitchFamily="49" charset="0"/>
              </a:rPr>
              <a:t>	&lt;Preconditions&gt;</a:t>
            </a:r>
            <a:r>
              <a:rPr lang="en-US" dirty="0">
                <a:solidFill>
                  <a:srgbClr val="000000"/>
                </a:solidFill>
                <a:latin typeface="Courier New" panose="02070309020205020404" pitchFamily="49" charset="0"/>
              </a:rPr>
              <a:t> 		</a:t>
            </a:r>
          </a:p>
          <a:p>
            <a:pPr marL="457200" lvl="1" indent="0">
              <a:buNone/>
            </a:pPr>
            <a:r>
              <a:rPr lang="en-US" dirty="0">
                <a:solidFill>
                  <a:srgbClr val="0101FD"/>
                </a:solidFill>
                <a:latin typeface="Consolas" panose="020B0609020204030204" pitchFamily="49" charset="0"/>
              </a:rPr>
              <a:t>		&lt;Precondition </a:t>
            </a:r>
            <a:r>
              <a:rPr lang="en-US" dirty="0">
                <a:solidFill>
                  <a:srgbClr val="0451A5"/>
                </a:solidFill>
                <a:latin typeface="Consolas" panose="020B0609020204030204" pitchFamily="49" charset="0"/>
              </a:rPr>
              <a:t>Type</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ClaimsExist</a:t>
            </a:r>
            <a:r>
              <a:rPr lang="en-US" dirty="0">
                <a:solidFill>
                  <a:srgbClr val="A31515"/>
                </a:solidFill>
                <a:latin typeface="Consolas" panose="020B0609020204030204" pitchFamily="49" charset="0"/>
              </a:rPr>
              <a:t>"</a:t>
            </a:r>
            <a:r>
              <a:rPr lang="en-US" dirty="0">
                <a:solidFill>
                  <a:srgbClr val="0101FD"/>
                </a:solidFill>
                <a:latin typeface="Consolas" panose="020B0609020204030204" pitchFamily="49" charset="0"/>
              </a:rPr>
              <a:t> </a:t>
            </a:r>
            <a:r>
              <a:rPr lang="en-US" dirty="0" err="1">
                <a:solidFill>
                  <a:srgbClr val="0451A5"/>
                </a:solidFill>
                <a:latin typeface="Consolas" panose="020B0609020204030204" pitchFamily="49" charset="0"/>
              </a:rPr>
              <a:t>ExecuteActionsIf</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"true"</a:t>
            </a:r>
            <a:r>
              <a:rPr lang="en-US" dirty="0">
                <a:solidFill>
                  <a:srgbClr val="0101FD"/>
                </a:solidFill>
                <a:latin typeface="Consolas" panose="020B0609020204030204" pitchFamily="49" charset="0"/>
              </a:rPr>
              <a:t>&gt;</a:t>
            </a:r>
            <a:r>
              <a:rPr lang="en-US" dirty="0">
                <a:solidFill>
                  <a:srgbClr val="000000"/>
                </a:solidFill>
                <a:latin typeface="Courier New" panose="02070309020205020404" pitchFamily="49" charset="0"/>
              </a:rPr>
              <a:t> 			</a:t>
            </a:r>
            <a:r>
              <a:rPr lang="en-US" dirty="0">
                <a:solidFill>
                  <a:srgbClr val="0101FD"/>
                </a:solidFill>
                <a:latin typeface="Consolas" panose="020B0609020204030204" pitchFamily="49" charset="0"/>
              </a:rPr>
              <a:t>&lt;Value&gt;</a:t>
            </a:r>
            <a:r>
              <a:rPr lang="en-US" dirty="0" err="1">
                <a:solidFill>
                  <a:srgbClr val="000000"/>
                </a:solidFill>
                <a:latin typeface="Courier New" panose="02070309020205020404" pitchFamily="49" charset="0"/>
              </a:rPr>
              <a:t>objectId</a:t>
            </a:r>
            <a:r>
              <a:rPr lang="en-US" dirty="0">
                <a:solidFill>
                  <a:srgbClr val="0101FD"/>
                </a:solidFill>
                <a:latin typeface="Consolas" panose="020B0609020204030204" pitchFamily="49" charset="0"/>
              </a:rPr>
              <a:t>&lt;/Value&gt;</a:t>
            </a:r>
            <a:r>
              <a:rPr lang="en-US" dirty="0">
                <a:solidFill>
                  <a:srgbClr val="000000"/>
                </a:solidFill>
                <a:latin typeface="Courier New" panose="02070309020205020404" pitchFamily="49" charset="0"/>
              </a:rPr>
              <a:t> 								</a:t>
            </a:r>
            <a:r>
              <a:rPr lang="en-US" dirty="0">
                <a:solidFill>
                  <a:srgbClr val="0101FD"/>
                </a:solidFill>
                <a:latin typeface="Consolas" panose="020B0609020204030204" pitchFamily="49" charset="0"/>
              </a:rPr>
              <a:t>&lt;Action&gt;</a:t>
            </a:r>
            <a:r>
              <a:rPr lang="en-US" dirty="0" err="1">
                <a:solidFill>
                  <a:srgbClr val="000000"/>
                </a:solidFill>
                <a:latin typeface="Courier New" panose="02070309020205020404" pitchFamily="49" charset="0"/>
              </a:rPr>
              <a:t>SkipThisOrchestrationStep</a:t>
            </a:r>
            <a:r>
              <a:rPr lang="en-US" dirty="0">
                <a:solidFill>
                  <a:srgbClr val="0101FD"/>
                </a:solidFill>
                <a:latin typeface="Consolas" panose="020B0609020204030204" pitchFamily="49" charset="0"/>
              </a:rPr>
              <a:t>&lt;/Action&gt;</a:t>
            </a:r>
            <a:r>
              <a:rPr lang="en-US" dirty="0">
                <a:solidFill>
                  <a:srgbClr val="000000"/>
                </a:solidFill>
                <a:latin typeface="Courier New" panose="02070309020205020404" pitchFamily="49" charset="0"/>
              </a:rPr>
              <a:t> 			</a:t>
            </a:r>
            <a:r>
              <a:rPr lang="en-US" dirty="0">
                <a:solidFill>
                  <a:srgbClr val="0101FD"/>
                </a:solidFill>
                <a:latin typeface="Consolas" panose="020B0609020204030204" pitchFamily="49" charset="0"/>
              </a:rPr>
              <a:t>&lt;/Precondition&gt;</a:t>
            </a:r>
            <a:r>
              <a:rPr lang="en-US" dirty="0">
                <a:solidFill>
                  <a:srgbClr val="000000"/>
                </a:solidFill>
                <a:latin typeface="Courier New" panose="02070309020205020404" pitchFamily="49" charset="0"/>
              </a:rPr>
              <a:t> </a:t>
            </a:r>
          </a:p>
          <a:p>
            <a:pPr marL="457200" lvl="1" indent="0">
              <a:buNone/>
            </a:pPr>
            <a:r>
              <a:rPr lang="en-US" dirty="0">
                <a:solidFill>
                  <a:srgbClr val="000000"/>
                </a:solidFill>
                <a:latin typeface="Courier New" panose="02070309020205020404" pitchFamily="49" charset="0"/>
              </a:rPr>
              <a:t>	</a:t>
            </a:r>
            <a:r>
              <a:rPr lang="en-US" dirty="0">
                <a:solidFill>
                  <a:srgbClr val="0101FD"/>
                </a:solidFill>
                <a:latin typeface="Consolas" panose="020B0609020204030204" pitchFamily="49" charset="0"/>
              </a:rPr>
              <a:t>&lt;/Preconditions&gt;</a:t>
            </a:r>
            <a:r>
              <a:rPr lang="en-US" dirty="0">
                <a:solidFill>
                  <a:srgbClr val="000000"/>
                </a:solidFill>
                <a:latin typeface="Courier New" panose="02070309020205020404" pitchFamily="49" charset="0"/>
              </a:rPr>
              <a:t> </a:t>
            </a:r>
          </a:p>
          <a:p>
            <a:pPr marL="457200" lvl="1" indent="0">
              <a:buNone/>
            </a:pPr>
            <a:r>
              <a:rPr lang="en-US" dirty="0">
                <a:solidFill>
                  <a:srgbClr val="0101FD"/>
                </a:solidFill>
                <a:latin typeface="Consolas" panose="020B0609020204030204" pitchFamily="49" charset="0"/>
              </a:rPr>
              <a:t>&lt;</a:t>
            </a:r>
            <a:r>
              <a:rPr lang="en-US" dirty="0" err="1">
                <a:solidFill>
                  <a:srgbClr val="0101FD"/>
                </a:solidFill>
                <a:latin typeface="Consolas" panose="020B0609020204030204" pitchFamily="49" charset="0"/>
              </a:rPr>
              <a:t>ClaimsExchanges</a:t>
            </a:r>
            <a:r>
              <a:rPr lang="en-US" dirty="0">
                <a:solidFill>
                  <a:srgbClr val="0101FD"/>
                </a:solidFill>
                <a:latin typeface="Consolas" panose="020B0609020204030204" pitchFamily="49" charset="0"/>
              </a:rPr>
              <a:t>&gt;</a:t>
            </a:r>
            <a:r>
              <a:rPr lang="en-US" dirty="0">
                <a:solidFill>
                  <a:srgbClr val="000000"/>
                </a:solidFill>
                <a:latin typeface="Courier New" panose="02070309020205020404" pitchFamily="49" charset="0"/>
              </a:rPr>
              <a:t> 	</a:t>
            </a:r>
          </a:p>
          <a:p>
            <a:pPr marL="457200" lvl="1" indent="0">
              <a:buNone/>
            </a:pPr>
            <a:r>
              <a:rPr lang="en-US" dirty="0">
                <a:solidFill>
                  <a:srgbClr val="000000"/>
                </a:solidFill>
                <a:latin typeface="Courier New" panose="02070309020205020404" pitchFamily="49" charset="0"/>
              </a:rPr>
              <a:t>	</a:t>
            </a:r>
            <a:r>
              <a:rPr lang="en-US" dirty="0">
                <a:solidFill>
                  <a:srgbClr val="0101FD"/>
                </a:solidFill>
                <a:latin typeface="Consolas" panose="020B0609020204030204" pitchFamily="49" charset="0"/>
              </a:rPr>
              <a:t>&lt;</a:t>
            </a:r>
            <a:r>
              <a:rPr lang="en-US" dirty="0" err="1">
                <a:solidFill>
                  <a:srgbClr val="0101FD"/>
                </a:solidFill>
                <a:latin typeface="Consolas" panose="020B0609020204030204" pitchFamily="49" charset="0"/>
              </a:rPr>
              <a:t>ClaimsExchange</a:t>
            </a:r>
            <a:r>
              <a:rPr lang="en-US" dirty="0">
                <a:solidFill>
                  <a:srgbClr val="0101FD"/>
                </a:solidFill>
                <a:latin typeface="Consolas" panose="020B0609020204030204" pitchFamily="49" charset="0"/>
              </a:rPr>
              <a:t> </a:t>
            </a:r>
            <a:r>
              <a:rPr lang="en-US" dirty="0">
                <a:solidFill>
                  <a:srgbClr val="0451A5"/>
                </a:solidFill>
                <a:latin typeface="Consolas" panose="020B0609020204030204" pitchFamily="49" charset="0"/>
              </a:rPr>
              <a:t>Id</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FacebookExchange</a:t>
            </a:r>
            <a:r>
              <a:rPr lang="en-US" dirty="0">
                <a:solidFill>
                  <a:srgbClr val="A31515"/>
                </a:solidFill>
                <a:latin typeface="Consolas" panose="020B0609020204030204" pitchFamily="49" charset="0"/>
              </a:rPr>
              <a:t>"</a:t>
            </a:r>
            <a:r>
              <a:rPr lang="en-US" dirty="0">
                <a:solidFill>
                  <a:srgbClr val="0101FD"/>
                </a:solidFill>
                <a:latin typeface="Consolas" panose="020B0609020204030204" pitchFamily="49" charset="0"/>
              </a:rPr>
              <a:t> </a:t>
            </a:r>
            <a:r>
              <a:rPr lang="en-US" dirty="0" err="1">
                <a:solidFill>
                  <a:srgbClr val="0451A5"/>
                </a:solidFill>
                <a:latin typeface="Consolas" panose="020B0609020204030204" pitchFamily="49" charset="0"/>
              </a:rPr>
              <a:t>TechnicalProfileReferenceId</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"Facebook-OAUTH"</a:t>
            </a:r>
            <a:r>
              <a:rPr lang="en-US" dirty="0">
                <a:solidFill>
                  <a:srgbClr val="0101FD"/>
                </a:solidFill>
                <a:latin typeface="Consolas" panose="020B0609020204030204" pitchFamily="49" charset="0"/>
              </a:rPr>
              <a:t> /&gt;</a:t>
            </a:r>
            <a:r>
              <a:rPr lang="en-US" dirty="0">
                <a:solidFill>
                  <a:srgbClr val="000000"/>
                </a:solidFill>
                <a:latin typeface="Courier New" panose="02070309020205020404" pitchFamily="49" charset="0"/>
              </a:rPr>
              <a:t> </a:t>
            </a:r>
          </a:p>
          <a:p>
            <a:pPr marL="457200" lvl="1" indent="0">
              <a:buNone/>
            </a:pPr>
            <a:r>
              <a:rPr lang="en-US" dirty="0">
                <a:solidFill>
                  <a:srgbClr val="0101FD"/>
                </a:solidFill>
                <a:latin typeface="Consolas" panose="020B0609020204030204" pitchFamily="49" charset="0"/>
              </a:rPr>
              <a:t>	&lt;</a:t>
            </a:r>
            <a:r>
              <a:rPr lang="en-US" dirty="0" err="1">
                <a:solidFill>
                  <a:srgbClr val="0101FD"/>
                </a:solidFill>
                <a:latin typeface="Consolas" panose="020B0609020204030204" pitchFamily="49" charset="0"/>
              </a:rPr>
              <a:t>ClaimsExchange</a:t>
            </a:r>
            <a:r>
              <a:rPr lang="en-US" dirty="0">
                <a:solidFill>
                  <a:srgbClr val="0101FD"/>
                </a:solidFill>
                <a:latin typeface="Consolas" panose="020B0609020204030204" pitchFamily="49" charset="0"/>
              </a:rPr>
              <a:t> </a:t>
            </a:r>
            <a:r>
              <a:rPr lang="en-US" dirty="0">
                <a:solidFill>
                  <a:srgbClr val="0451A5"/>
                </a:solidFill>
                <a:latin typeface="Consolas" panose="020B0609020204030204" pitchFamily="49" charset="0"/>
              </a:rPr>
              <a:t>Id</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SignUpWithLogonEmailExchange</a:t>
            </a:r>
            <a:r>
              <a:rPr lang="en-US" dirty="0">
                <a:solidFill>
                  <a:srgbClr val="A31515"/>
                </a:solidFill>
                <a:latin typeface="Consolas" panose="020B0609020204030204" pitchFamily="49" charset="0"/>
              </a:rPr>
              <a:t>"</a:t>
            </a:r>
            <a:r>
              <a:rPr lang="en-US" dirty="0">
                <a:solidFill>
                  <a:srgbClr val="0101FD"/>
                </a:solidFill>
                <a:latin typeface="Consolas" panose="020B0609020204030204" pitchFamily="49" charset="0"/>
              </a:rPr>
              <a:t> </a:t>
            </a:r>
            <a:r>
              <a:rPr lang="en-US" dirty="0" err="1">
                <a:solidFill>
                  <a:srgbClr val="0451A5"/>
                </a:solidFill>
                <a:latin typeface="Consolas" panose="020B0609020204030204" pitchFamily="49" charset="0"/>
              </a:rPr>
              <a:t>TechnicalProfileReferenceId</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LocalAccountSignUpWithLogonEmail</a:t>
            </a:r>
            <a:r>
              <a:rPr lang="en-US" dirty="0">
                <a:solidFill>
                  <a:srgbClr val="A31515"/>
                </a:solidFill>
                <a:latin typeface="Consolas" panose="020B0609020204030204" pitchFamily="49" charset="0"/>
              </a:rPr>
              <a:t>"</a:t>
            </a:r>
            <a:r>
              <a:rPr lang="en-US" dirty="0">
                <a:solidFill>
                  <a:srgbClr val="0101FD"/>
                </a:solidFill>
                <a:latin typeface="Consolas" panose="020B0609020204030204" pitchFamily="49" charset="0"/>
              </a:rPr>
              <a:t> /&gt;</a:t>
            </a:r>
            <a:r>
              <a:rPr lang="en-US" dirty="0">
                <a:solidFill>
                  <a:srgbClr val="000000"/>
                </a:solidFill>
                <a:latin typeface="Courier New" panose="02070309020205020404" pitchFamily="49" charset="0"/>
              </a:rPr>
              <a:t> 	</a:t>
            </a:r>
            <a:r>
              <a:rPr lang="en-US" dirty="0">
                <a:solidFill>
                  <a:srgbClr val="0101FD"/>
                </a:solidFill>
                <a:latin typeface="Consolas" panose="020B0609020204030204" pitchFamily="49" charset="0"/>
              </a:rPr>
              <a:t>&lt;/</a:t>
            </a:r>
            <a:r>
              <a:rPr lang="en-US" dirty="0" err="1">
                <a:solidFill>
                  <a:srgbClr val="0101FD"/>
                </a:solidFill>
                <a:latin typeface="Consolas" panose="020B0609020204030204" pitchFamily="49" charset="0"/>
              </a:rPr>
              <a:t>ClaimsExchanges</a:t>
            </a:r>
            <a:r>
              <a:rPr lang="en-US" dirty="0">
                <a:solidFill>
                  <a:srgbClr val="0101FD"/>
                </a:solidFill>
                <a:latin typeface="Consolas" panose="020B0609020204030204" pitchFamily="49" charset="0"/>
              </a:rPr>
              <a:t>&gt;</a:t>
            </a:r>
            <a:r>
              <a:rPr lang="en-US" dirty="0">
                <a:solidFill>
                  <a:srgbClr val="000000"/>
                </a:solidFill>
                <a:latin typeface="Courier New" panose="02070309020205020404" pitchFamily="49" charset="0"/>
              </a:rPr>
              <a:t> </a:t>
            </a:r>
          </a:p>
          <a:p>
            <a:pPr marL="457200" lvl="1" indent="0">
              <a:buNone/>
            </a:pPr>
            <a:r>
              <a:rPr lang="en-US" dirty="0">
                <a:solidFill>
                  <a:srgbClr val="0101FD"/>
                </a:solidFill>
                <a:latin typeface="Consolas" panose="020B0609020204030204" pitchFamily="49" charset="0"/>
              </a:rPr>
              <a:t>&lt;/</a:t>
            </a:r>
            <a:r>
              <a:rPr lang="en-US" dirty="0" err="1">
                <a:solidFill>
                  <a:srgbClr val="0101FD"/>
                </a:solidFill>
                <a:latin typeface="Consolas" panose="020B0609020204030204" pitchFamily="49" charset="0"/>
              </a:rPr>
              <a:t>OrchestrationStep</a:t>
            </a:r>
            <a:r>
              <a:rPr lang="en-US" dirty="0">
                <a:solidFill>
                  <a:srgbClr val="0101FD"/>
                </a:solidFill>
                <a:latin typeface="Consolas" panose="020B0609020204030204" pitchFamily="49" charset="0"/>
              </a:rPr>
              <a:t>&gt;</a:t>
            </a:r>
            <a:endParaRPr lang="en-US" dirty="0"/>
          </a:p>
        </p:txBody>
      </p:sp>
    </p:spTree>
    <p:extLst>
      <p:ext uri="{BB962C8B-B14F-4D97-AF65-F5344CB8AC3E}">
        <p14:creationId xmlns:p14="http://schemas.microsoft.com/office/powerpoint/2010/main" val="140293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B2C – Custom policies</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cs typeface="Segoe UI Light"/>
              </a:rPr>
              <a:t>Working with claims</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974904903"/>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530026-6C6D-4621-8FBD-00E596FB19B2}"/>
              </a:ext>
            </a:extLst>
          </p:cNvPr>
          <p:cNvSpPr>
            <a:spLocks noGrp="1"/>
          </p:cNvSpPr>
          <p:nvPr>
            <p:ph idx="10"/>
          </p:nvPr>
        </p:nvSpPr>
        <p:spPr/>
        <p:txBody>
          <a:bodyPr/>
          <a:lstStyle/>
          <a:p>
            <a:r>
              <a:rPr lang="en-US" dirty="0"/>
              <a:t>Understand how claims are used in IEF</a:t>
            </a:r>
          </a:p>
          <a:p>
            <a:r>
              <a:rPr lang="en-US" dirty="0"/>
              <a:t>Be able to define new claim types</a:t>
            </a:r>
          </a:p>
        </p:txBody>
      </p:sp>
    </p:spTree>
    <p:extLst>
      <p:ext uri="{BB962C8B-B14F-4D97-AF65-F5344CB8AC3E}">
        <p14:creationId xmlns:p14="http://schemas.microsoft.com/office/powerpoint/2010/main" val="3482729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70492-5FB3-4734-8856-411005303280}"/>
              </a:ext>
            </a:extLst>
          </p:cNvPr>
          <p:cNvSpPr>
            <a:spLocks noGrp="1"/>
          </p:cNvSpPr>
          <p:nvPr>
            <p:ph type="title"/>
          </p:nvPr>
        </p:nvSpPr>
        <p:spPr/>
        <p:txBody>
          <a:bodyPr>
            <a:normAutofit fontScale="90000"/>
          </a:bodyPr>
          <a:lstStyle/>
          <a:p>
            <a:r>
              <a:rPr lang="en-US" dirty="0"/>
              <a:t>Role of claims – the currency of a user journey</a:t>
            </a:r>
          </a:p>
        </p:txBody>
      </p:sp>
      <p:sp>
        <p:nvSpPr>
          <p:cNvPr id="4" name="Content Placeholder 3">
            <a:extLst>
              <a:ext uri="{FF2B5EF4-FFF2-40B4-BE49-F238E27FC236}">
                <a16:creationId xmlns:a16="http://schemas.microsoft.com/office/drawing/2014/main" id="{F918D458-F0B9-4600-87D5-3D92DB106A50}"/>
              </a:ext>
            </a:extLst>
          </p:cNvPr>
          <p:cNvSpPr>
            <a:spLocks noGrp="1"/>
          </p:cNvSpPr>
          <p:nvPr>
            <p:ph idx="1"/>
          </p:nvPr>
        </p:nvSpPr>
        <p:spPr/>
        <p:txBody>
          <a:bodyPr/>
          <a:lstStyle/>
          <a:p>
            <a:r>
              <a:rPr lang="en-US" dirty="0"/>
              <a:t>User input</a:t>
            </a:r>
          </a:p>
          <a:p>
            <a:r>
              <a:rPr lang="en-US" dirty="0"/>
              <a:t>Incoming tokens</a:t>
            </a:r>
          </a:p>
          <a:p>
            <a:r>
              <a:rPr lang="en-US" dirty="0"/>
              <a:t>Issued tokens</a:t>
            </a:r>
          </a:p>
          <a:p>
            <a:r>
              <a:rPr lang="en-US" dirty="0"/>
              <a:t>Arguments in external REST calls</a:t>
            </a:r>
          </a:p>
          <a:p>
            <a:r>
              <a:rPr lang="en-US" dirty="0"/>
              <a:t>Persisted user attributes </a:t>
            </a:r>
          </a:p>
        </p:txBody>
      </p:sp>
    </p:spTree>
    <p:extLst>
      <p:ext uri="{BB962C8B-B14F-4D97-AF65-F5344CB8AC3E}">
        <p14:creationId xmlns:p14="http://schemas.microsoft.com/office/powerpoint/2010/main" val="3125953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4384-F85B-4D12-AF9D-E568D8DF8FAB}"/>
              </a:ext>
            </a:extLst>
          </p:cNvPr>
          <p:cNvSpPr>
            <a:spLocks noGrp="1"/>
          </p:cNvSpPr>
          <p:nvPr>
            <p:ph type="title"/>
          </p:nvPr>
        </p:nvSpPr>
        <p:spPr/>
        <p:txBody>
          <a:bodyPr/>
          <a:lstStyle/>
          <a:p>
            <a:r>
              <a:rPr lang="en-US" dirty="0"/>
              <a:t>Claim type definitions</a:t>
            </a:r>
          </a:p>
        </p:txBody>
      </p:sp>
      <p:graphicFrame>
        <p:nvGraphicFramePr>
          <p:cNvPr id="6" name="Table 5">
            <a:extLst>
              <a:ext uri="{FF2B5EF4-FFF2-40B4-BE49-F238E27FC236}">
                <a16:creationId xmlns:a16="http://schemas.microsoft.com/office/drawing/2014/main" id="{B450A98D-6D9C-426C-9608-AED2B6A56097}"/>
              </a:ext>
            </a:extLst>
          </p:cNvPr>
          <p:cNvGraphicFramePr>
            <a:graphicFrameLocks noGrp="1"/>
          </p:cNvGraphicFramePr>
          <p:nvPr/>
        </p:nvGraphicFramePr>
        <p:xfrm>
          <a:off x="179997" y="1325229"/>
          <a:ext cx="11271198" cy="2931160"/>
        </p:xfrm>
        <a:graphic>
          <a:graphicData uri="http://schemas.openxmlformats.org/drawingml/2006/table">
            <a:tbl>
              <a:tblPr firstRow="1" bandRow="1">
                <a:tableStyleId>{5C22544A-7EE6-4342-B048-85BDC9FD1C3A}</a:tableStyleId>
              </a:tblPr>
              <a:tblGrid>
                <a:gridCol w="4440448">
                  <a:extLst>
                    <a:ext uri="{9D8B030D-6E8A-4147-A177-3AD203B41FA5}">
                      <a16:colId xmlns:a16="http://schemas.microsoft.com/office/drawing/2014/main" val="757057966"/>
                    </a:ext>
                  </a:extLst>
                </a:gridCol>
                <a:gridCol w="6830750">
                  <a:extLst>
                    <a:ext uri="{9D8B030D-6E8A-4147-A177-3AD203B41FA5}">
                      <a16:colId xmlns:a16="http://schemas.microsoft.com/office/drawing/2014/main" val="3797403479"/>
                    </a:ext>
                  </a:extLst>
                </a:gridCol>
              </a:tblGrid>
              <a:tr h="370840">
                <a:tc>
                  <a:txBody>
                    <a:bodyPr/>
                    <a:lstStyle/>
                    <a:p>
                      <a:r>
                        <a:rPr lang="en-US" dirty="0"/>
                        <a:t>Origin</a:t>
                      </a:r>
                    </a:p>
                  </a:txBody>
                  <a:tcPr/>
                </a:tc>
                <a:tc>
                  <a:txBody>
                    <a:bodyPr/>
                    <a:lstStyle/>
                    <a:p>
                      <a:r>
                        <a:rPr lang="en-US" dirty="0"/>
                        <a:t>Comments</a:t>
                      </a:r>
                    </a:p>
                  </a:txBody>
                  <a:tcPr/>
                </a:tc>
                <a:extLst>
                  <a:ext uri="{0D108BD9-81ED-4DB2-BD59-A6C34878D82A}">
                    <a16:rowId xmlns:a16="http://schemas.microsoft.com/office/drawing/2014/main" val="652519633"/>
                  </a:ext>
                </a:extLst>
              </a:tr>
              <a:tr h="370840">
                <a:tc>
                  <a:txBody>
                    <a:bodyPr/>
                    <a:lstStyle/>
                    <a:p>
                      <a:r>
                        <a:rPr lang="en-US" dirty="0"/>
                        <a:t>Built-in</a:t>
                      </a:r>
                    </a:p>
                  </a:txBody>
                  <a:tcPr/>
                </a:tc>
                <a:tc>
                  <a:txBody>
                    <a:bodyPr/>
                    <a:lstStyle/>
                    <a:p>
                      <a:r>
                        <a:rPr lang="en-US" dirty="0"/>
                        <a:t>Standard AAD user attributes, some claim attributes, e.g. help text, validation Regex may be overwritten in IEF policy.</a:t>
                      </a:r>
                    </a:p>
                  </a:txBody>
                  <a:tcPr/>
                </a:tc>
                <a:extLst>
                  <a:ext uri="{0D108BD9-81ED-4DB2-BD59-A6C34878D82A}">
                    <a16:rowId xmlns:a16="http://schemas.microsoft.com/office/drawing/2014/main" val="2126550089"/>
                  </a:ext>
                </a:extLst>
              </a:tr>
              <a:tr h="370840">
                <a:tc>
                  <a:txBody>
                    <a:bodyPr/>
                    <a:lstStyle/>
                    <a:p>
                      <a:r>
                        <a:rPr lang="en-US" dirty="0"/>
                        <a:t>Defined by AAD 2FA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Authentication phone &amp; email, not accessible via Graph, changeable through portal UI</a:t>
                      </a:r>
                    </a:p>
                  </a:txBody>
                  <a:tcPr/>
                </a:tc>
                <a:extLst>
                  <a:ext uri="{0D108BD9-81ED-4DB2-BD59-A6C34878D82A}">
                    <a16:rowId xmlns:a16="http://schemas.microsoft.com/office/drawing/2014/main" val="790225577"/>
                  </a:ext>
                </a:extLst>
              </a:tr>
              <a:tr h="370840">
                <a:tc>
                  <a:txBody>
                    <a:bodyPr/>
                    <a:lstStyle/>
                    <a:p>
                      <a:r>
                        <a:rPr lang="en-US" dirty="0"/>
                        <a:t>Custom, not persisted</a:t>
                      </a:r>
                    </a:p>
                  </a:txBody>
                  <a:tcPr/>
                </a:tc>
                <a:tc>
                  <a:txBody>
                    <a:bodyPr/>
                    <a:lstStyle/>
                    <a:p>
                      <a:r>
                        <a:rPr lang="en-US" dirty="0"/>
                        <a:t>Usually used for calling/returning values from external REST functions, keeping journey state</a:t>
                      </a:r>
                    </a:p>
                  </a:txBody>
                  <a:tcPr/>
                </a:tc>
                <a:extLst>
                  <a:ext uri="{0D108BD9-81ED-4DB2-BD59-A6C34878D82A}">
                    <a16:rowId xmlns:a16="http://schemas.microsoft.com/office/drawing/2014/main" val="223926238"/>
                  </a:ext>
                </a:extLst>
              </a:tr>
              <a:tr h="370840">
                <a:tc>
                  <a:txBody>
                    <a:bodyPr/>
                    <a:lstStyle/>
                    <a:p>
                      <a:r>
                        <a:rPr lang="en-US" dirty="0"/>
                        <a:t>Custom, persisted</a:t>
                      </a:r>
                    </a:p>
                  </a:txBody>
                  <a:tcPr/>
                </a:tc>
                <a:tc>
                  <a:txBody>
                    <a:bodyPr/>
                    <a:lstStyle/>
                    <a:p>
                      <a:r>
                        <a:rPr lang="en-US" dirty="0"/>
                        <a:t>Must start with </a:t>
                      </a:r>
                      <a:r>
                        <a:rPr lang="en-US" i="1" dirty="0"/>
                        <a:t>extension_, </a:t>
                      </a:r>
                      <a:r>
                        <a:rPr lang="en-US" i="0" dirty="0"/>
                        <a:t>stored as extension attributes using the special extension app’s app Id</a:t>
                      </a:r>
                    </a:p>
                  </a:txBody>
                  <a:tcPr/>
                </a:tc>
                <a:extLst>
                  <a:ext uri="{0D108BD9-81ED-4DB2-BD59-A6C34878D82A}">
                    <a16:rowId xmlns:a16="http://schemas.microsoft.com/office/drawing/2014/main" val="1302610669"/>
                  </a:ext>
                </a:extLst>
              </a:tr>
            </a:tbl>
          </a:graphicData>
        </a:graphic>
      </p:graphicFrame>
    </p:spTree>
    <p:extLst>
      <p:ext uri="{BB962C8B-B14F-4D97-AF65-F5344CB8AC3E}">
        <p14:creationId xmlns:p14="http://schemas.microsoft.com/office/powerpoint/2010/main" val="1662217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41C009-EEAF-44F6-9773-8462F30F3A41}"/>
              </a:ext>
            </a:extLst>
          </p:cNvPr>
          <p:cNvSpPr>
            <a:spLocks noGrp="1"/>
          </p:cNvSpPr>
          <p:nvPr>
            <p:ph type="body" sz="quarter" idx="11"/>
          </p:nvPr>
        </p:nvSpPr>
        <p:spPr/>
        <p:txBody>
          <a:bodyPr/>
          <a:lstStyle/>
          <a:p>
            <a:r>
              <a:rPr lang="en-US" dirty="0"/>
              <a:t>Open a starter pack</a:t>
            </a:r>
          </a:p>
          <a:p>
            <a:r>
              <a:rPr lang="en-US" dirty="0"/>
              <a:t>Show various claim types &amp; options</a:t>
            </a:r>
          </a:p>
          <a:p>
            <a:r>
              <a:rPr lang="en-US" dirty="0"/>
              <a:t>Show how a claim is referenced through the policy (as input, persistence, in RP) </a:t>
            </a:r>
          </a:p>
        </p:txBody>
      </p:sp>
      <p:sp>
        <p:nvSpPr>
          <p:cNvPr id="5" name="Text Placeholder 4">
            <a:extLst>
              <a:ext uri="{FF2B5EF4-FFF2-40B4-BE49-F238E27FC236}">
                <a16:creationId xmlns:a16="http://schemas.microsoft.com/office/drawing/2014/main" id="{4034B9D4-A8A8-4FF3-97E9-7E2603CAE441}"/>
              </a:ext>
            </a:extLst>
          </p:cNvPr>
          <p:cNvSpPr>
            <a:spLocks noGrp="1"/>
          </p:cNvSpPr>
          <p:nvPr>
            <p:ph type="body" sz="quarter" idx="12"/>
          </p:nvPr>
        </p:nvSpPr>
        <p:spPr/>
        <p:txBody>
          <a:bodyPr/>
          <a:lstStyle/>
          <a:p>
            <a:r>
              <a:rPr lang="en-US" dirty="0"/>
              <a:t>Claim type definition</a:t>
            </a:r>
          </a:p>
        </p:txBody>
      </p:sp>
    </p:spTree>
    <p:extLst>
      <p:ext uri="{BB962C8B-B14F-4D97-AF65-F5344CB8AC3E}">
        <p14:creationId xmlns:p14="http://schemas.microsoft.com/office/powerpoint/2010/main" val="1673745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C21E3-63D6-40EC-BAC9-8C4F5FE18D6F}"/>
              </a:ext>
            </a:extLst>
          </p:cNvPr>
          <p:cNvSpPr>
            <a:spLocks noGrp="1"/>
          </p:cNvSpPr>
          <p:nvPr>
            <p:ph type="title"/>
          </p:nvPr>
        </p:nvSpPr>
        <p:spPr/>
        <p:txBody>
          <a:bodyPr/>
          <a:lstStyle/>
          <a:p>
            <a:r>
              <a:rPr lang="en-US" dirty="0"/>
              <a:t>Claim definition</a:t>
            </a:r>
          </a:p>
        </p:txBody>
      </p:sp>
      <p:sp>
        <p:nvSpPr>
          <p:cNvPr id="5" name="Rectangle 4">
            <a:extLst>
              <a:ext uri="{FF2B5EF4-FFF2-40B4-BE49-F238E27FC236}">
                <a16:creationId xmlns:a16="http://schemas.microsoft.com/office/drawing/2014/main" id="{78D189FB-8080-4103-B799-3DB6A0BFBCC5}"/>
              </a:ext>
            </a:extLst>
          </p:cNvPr>
          <p:cNvSpPr/>
          <p:nvPr/>
        </p:nvSpPr>
        <p:spPr>
          <a:xfrm>
            <a:off x="179998" y="1344814"/>
            <a:ext cx="11492410" cy="2862322"/>
          </a:xfrm>
          <a:prstGeom prst="rect">
            <a:avLst/>
          </a:prstGeom>
        </p:spPr>
        <p:txBody>
          <a:bodyPr wrap="square">
            <a:spAutoFit/>
          </a:bodyPr>
          <a:lstStyle/>
          <a:p>
            <a:r>
              <a:rPr lang="en-US" dirty="0"/>
              <a:t> &lt;</a:t>
            </a:r>
            <a:r>
              <a:rPr lang="en-US" dirty="0" err="1"/>
              <a:t>ClaimType</a:t>
            </a:r>
            <a:r>
              <a:rPr lang="en-US" dirty="0"/>
              <a:t> Id="</a:t>
            </a:r>
            <a:r>
              <a:rPr lang="en-US" dirty="0" err="1"/>
              <a:t>givenName</a:t>
            </a:r>
            <a:r>
              <a:rPr lang="en-US" dirty="0"/>
              <a:t>"&gt;</a:t>
            </a:r>
          </a:p>
          <a:p>
            <a:r>
              <a:rPr lang="en-US" dirty="0"/>
              <a:t>        &lt;DisplayName&gt;Given Name&lt;/DisplayName&gt;</a:t>
            </a:r>
          </a:p>
          <a:p>
            <a:r>
              <a:rPr lang="en-US" dirty="0"/>
              <a:t>        &lt;</a:t>
            </a:r>
            <a:r>
              <a:rPr lang="en-US" dirty="0" err="1"/>
              <a:t>DataType</a:t>
            </a:r>
            <a:r>
              <a:rPr lang="en-US" dirty="0"/>
              <a:t>&gt;string&lt;/</a:t>
            </a:r>
            <a:r>
              <a:rPr lang="en-US" dirty="0" err="1"/>
              <a:t>DataType</a:t>
            </a:r>
            <a:r>
              <a:rPr lang="en-US" dirty="0"/>
              <a:t>&gt;</a:t>
            </a:r>
          </a:p>
          <a:p>
            <a:r>
              <a:rPr lang="en-US" dirty="0"/>
              <a:t>        &lt;</a:t>
            </a:r>
            <a:r>
              <a:rPr lang="en-US" dirty="0" err="1"/>
              <a:t>DefaultPartnerClaimTypes</a:t>
            </a:r>
            <a:r>
              <a:rPr lang="en-US" dirty="0"/>
              <a:t>&gt;</a:t>
            </a:r>
          </a:p>
          <a:p>
            <a:r>
              <a:rPr lang="en-US" dirty="0"/>
              <a:t>          &lt;Protocol Name="OAuth2" </a:t>
            </a:r>
            <a:r>
              <a:rPr lang="en-US" dirty="0" err="1"/>
              <a:t>PartnerClaimType</a:t>
            </a:r>
            <a:r>
              <a:rPr lang="en-US" dirty="0"/>
              <a:t>="</a:t>
            </a:r>
            <a:r>
              <a:rPr lang="en-US" dirty="0" err="1"/>
              <a:t>given_name</a:t>
            </a:r>
            <a:r>
              <a:rPr lang="en-US" dirty="0"/>
              <a:t>" /&gt;</a:t>
            </a:r>
          </a:p>
          <a:p>
            <a:r>
              <a:rPr lang="en-US" dirty="0"/>
              <a:t>          &lt;Protocol Name="</a:t>
            </a:r>
            <a:r>
              <a:rPr lang="en-US" dirty="0" err="1"/>
              <a:t>OpenIdConnect</a:t>
            </a:r>
            <a:r>
              <a:rPr lang="en-US" dirty="0"/>
              <a:t>" </a:t>
            </a:r>
            <a:r>
              <a:rPr lang="en-US" dirty="0" err="1"/>
              <a:t>PartnerClaimType</a:t>
            </a:r>
            <a:r>
              <a:rPr lang="en-US" dirty="0"/>
              <a:t>="</a:t>
            </a:r>
            <a:r>
              <a:rPr lang="en-US" dirty="0" err="1"/>
              <a:t>given_name</a:t>
            </a:r>
            <a:r>
              <a:rPr lang="en-US" dirty="0"/>
              <a:t>" /&gt;</a:t>
            </a:r>
          </a:p>
          <a:p>
            <a:r>
              <a:rPr lang="en-US" dirty="0"/>
              <a:t>       &lt;/</a:t>
            </a:r>
            <a:r>
              <a:rPr lang="en-US" dirty="0" err="1"/>
              <a:t>DefaultPartnerClaimTypes</a:t>
            </a:r>
            <a:r>
              <a:rPr lang="en-US" dirty="0"/>
              <a:t>&gt;</a:t>
            </a:r>
          </a:p>
          <a:p>
            <a:r>
              <a:rPr lang="en-US" dirty="0"/>
              <a:t>        &lt;</a:t>
            </a:r>
            <a:r>
              <a:rPr lang="en-US" dirty="0" err="1"/>
              <a:t>UserHelpText</a:t>
            </a:r>
            <a:r>
              <a:rPr lang="en-US" dirty="0"/>
              <a:t>&gt;Your given name (also known as first name).&lt;/</a:t>
            </a:r>
            <a:r>
              <a:rPr lang="en-US" dirty="0" err="1"/>
              <a:t>UserHelpText</a:t>
            </a:r>
            <a:r>
              <a:rPr lang="en-US" dirty="0"/>
              <a:t>&gt;</a:t>
            </a:r>
          </a:p>
          <a:p>
            <a:r>
              <a:rPr lang="en-US" dirty="0"/>
              <a:t>        &lt;</a:t>
            </a:r>
            <a:r>
              <a:rPr lang="en-US" dirty="0" err="1"/>
              <a:t>UserInputType</a:t>
            </a:r>
            <a:r>
              <a:rPr lang="en-US" dirty="0"/>
              <a:t>&gt;</a:t>
            </a:r>
            <a:r>
              <a:rPr lang="en-US" dirty="0" err="1"/>
              <a:t>TextBox</a:t>
            </a:r>
            <a:r>
              <a:rPr lang="en-US" dirty="0"/>
              <a:t>&lt;/</a:t>
            </a:r>
            <a:r>
              <a:rPr lang="en-US" dirty="0" err="1"/>
              <a:t>UserInputType</a:t>
            </a:r>
            <a:r>
              <a:rPr lang="en-US" dirty="0"/>
              <a:t>&gt;</a:t>
            </a:r>
          </a:p>
          <a:p>
            <a:r>
              <a:rPr lang="en-US" dirty="0"/>
              <a:t>      &lt;/</a:t>
            </a:r>
            <a:r>
              <a:rPr lang="en-US" dirty="0" err="1"/>
              <a:t>ClaimType</a:t>
            </a:r>
            <a:r>
              <a:rPr lang="en-US" dirty="0"/>
              <a:t>&gt;</a:t>
            </a:r>
          </a:p>
        </p:txBody>
      </p:sp>
      <p:sp>
        <p:nvSpPr>
          <p:cNvPr id="6" name="Speech Bubble: Rectangle 5">
            <a:extLst>
              <a:ext uri="{FF2B5EF4-FFF2-40B4-BE49-F238E27FC236}">
                <a16:creationId xmlns:a16="http://schemas.microsoft.com/office/drawing/2014/main" id="{9B2CC340-93BF-4E31-A862-D513310F756E}"/>
              </a:ext>
            </a:extLst>
          </p:cNvPr>
          <p:cNvSpPr/>
          <p:nvPr/>
        </p:nvSpPr>
        <p:spPr>
          <a:xfrm>
            <a:off x="4964762" y="791662"/>
            <a:ext cx="2098825" cy="533911"/>
          </a:xfrm>
          <a:prstGeom prst="wedgeRectCallout">
            <a:avLst>
              <a:gd name="adj1" fmla="val -129030"/>
              <a:gd name="adj2" fmla="val 1192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of user prompt </a:t>
            </a:r>
          </a:p>
        </p:txBody>
      </p:sp>
      <p:sp>
        <p:nvSpPr>
          <p:cNvPr id="7" name="Speech Bubble: Rectangle 6">
            <a:extLst>
              <a:ext uri="{FF2B5EF4-FFF2-40B4-BE49-F238E27FC236}">
                <a16:creationId xmlns:a16="http://schemas.microsoft.com/office/drawing/2014/main" id="{610972A4-FEC6-48D9-B08B-44D4F3A61365}"/>
              </a:ext>
            </a:extLst>
          </p:cNvPr>
          <p:cNvSpPr/>
          <p:nvPr/>
        </p:nvSpPr>
        <p:spPr>
          <a:xfrm>
            <a:off x="7323279" y="1077858"/>
            <a:ext cx="2517118" cy="1114280"/>
          </a:xfrm>
          <a:prstGeom prst="wedgeRectCallout">
            <a:avLst>
              <a:gd name="adj1" fmla="val -238503"/>
              <a:gd name="adj2" fmla="val 42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int, Boolean, date, </a:t>
            </a:r>
            <a:r>
              <a:rPr lang="en-US" dirty="0" err="1"/>
              <a:t>dateTime</a:t>
            </a:r>
            <a:r>
              <a:rPr lang="en-US" dirty="0"/>
              <a:t>, duration, </a:t>
            </a:r>
            <a:r>
              <a:rPr lang="en-US" dirty="0" err="1"/>
              <a:t>stringCollection</a:t>
            </a:r>
            <a:endParaRPr lang="en-US" dirty="0"/>
          </a:p>
        </p:txBody>
      </p:sp>
      <p:sp>
        <p:nvSpPr>
          <p:cNvPr id="10" name="Speech Bubble: Rectangle 9">
            <a:extLst>
              <a:ext uri="{FF2B5EF4-FFF2-40B4-BE49-F238E27FC236}">
                <a16:creationId xmlns:a16="http://schemas.microsoft.com/office/drawing/2014/main" id="{DB3DF5B6-1B8F-4A3D-A7B7-65566B77E370}"/>
              </a:ext>
            </a:extLst>
          </p:cNvPr>
          <p:cNvSpPr/>
          <p:nvPr/>
        </p:nvSpPr>
        <p:spPr>
          <a:xfrm>
            <a:off x="8464916" y="2317681"/>
            <a:ext cx="2871222" cy="533911"/>
          </a:xfrm>
          <a:prstGeom prst="wedgeRectCallout">
            <a:avLst>
              <a:gd name="adj1" fmla="val -125856"/>
              <a:gd name="adj2" fmla="val 159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names used by specific protocols</a:t>
            </a:r>
          </a:p>
        </p:txBody>
      </p:sp>
      <p:sp>
        <p:nvSpPr>
          <p:cNvPr id="11" name="Speech Bubble: Rectangle 10">
            <a:extLst>
              <a:ext uri="{FF2B5EF4-FFF2-40B4-BE49-F238E27FC236}">
                <a16:creationId xmlns:a16="http://schemas.microsoft.com/office/drawing/2014/main" id="{D6203292-842B-4740-9512-3B5911750888}"/>
              </a:ext>
            </a:extLst>
          </p:cNvPr>
          <p:cNvSpPr/>
          <p:nvPr/>
        </p:nvSpPr>
        <p:spPr>
          <a:xfrm>
            <a:off x="9237313" y="2977135"/>
            <a:ext cx="2098825" cy="533911"/>
          </a:xfrm>
          <a:prstGeom prst="wedgeRectCallout">
            <a:avLst>
              <a:gd name="adj1" fmla="val -151823"/>
              <a:gd name="adj2" fmla="val 46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hint</a:t>
            </a:r>
          </a:p>
        </p:txBody>
      </p:sp>
      <p:sp>
        <p:nvSpPr>
          <p:cNvPr id="12" name="Speech Bubble: Rectangle 11">
            <a:extLst>
              <a:ext uri="{FF2B5EF4-FFF2-40B4-BE49-F238E27FC236}">
                <a16:creationId xmlns:a16="http://schemas.microsoft.com/office/drawing/2014/main" id="{63C22E75-EF36-4767-9C88-EFCD8E493758}"/>
              </a:ext>
            </a:extLst>
          </p:cNvPr>
          <p:cNvSpPr/>
          <p:nvPr/>
        </p:nvSpPr>
        <p:spPr>
          <a:xfrm>
            <a:off x="7479059" y="3863088"/>
            <a:ext cx="4532943" cy="2043640"/>
          </a:xfrm>
          <a:prstGeom prst="wedgeRectCallout">
            <a:avLst>
              <a:gd name="adj1" fmla="val -143559"/>
              <a:gd name="adj2" fmla="val -48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TextBox</a:t>
            </a:r>
            <a:endParaRPr lang="en-US" dirty="0"/>
          </a:p>
          <a:p>
            <a:r>
              <a:rPr lang="en-US" dirty="0" err="1"/>
              <a:t>DateTimeDropdown</a:t>
            </a:r>
            <a:r>
              <a:rPr lang="en-US" dirty="0"/>
              <a:t>            </a:t>
            </a:r>
            <a:r>
              <a:rPr lang="en-US" dirty="0" err="1"/>
              <a:t>RadioSingleSelectDropdown</a:t>
            </a:r>
            <a:endParaRPr lang="en-US" dirty="0"/>
          </a:p>
          <a:p>
            <a:r>
              <a:rPr lang="en-US" dirty="0" err="1"/>
              <a:t>SingleSelectCheckboxMultiSelect</a:t>
            </a:r>
            <a:endParaRPr lang="en-US" dirty="0"/>
          </a:p>
          <a:p>
            <a:r>
              <a:rPr lang="en-US" dirty="0"/>
              <a:t>Password</a:t>
            </a:r>
          </a:p>
          <a:p>
            <a:r>
              <a:rPr lang="en-US" dirty="0" err="1"/>
              <a:t>Readonly</a:t>
            </a:r>
            <a:endParaRPr lang="en-US" dirty="0"/>
          </a:p>
          <a:p>
            <a:r>
              <a:rPr lang="en-US" dirty="0"/>
              <a:t>Button</a:t>
            </a:r>
          </a:p>
        </p:txBody>
      </p:sp>
    </p:spTree>
    <p:extLst>
      <p:ext uri="{BB962C8B-B14F-4D97-AF65-F5344CB8AC3E}">
        <p14:creationId xmlns:p14="http://schemas.microsoft.com/office/powerpoint/2010/main" val="2862062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C141-F70E-4BF0-B147-01D5FCCDDCD0}"/>
              </a:ext>
            </a:extLst>
          </p:cNvPr>
          <p:cNvSpPr>
            <a:spLocks noGrp="1"/>
          </p:cNvSpPr>
          <p:nvPr>
            <p:ph type="title"/>
          </p:nvPr>
        </p:nvSpPr>
        <p:spPr/>
        <p:txBody>
          <a:bodyPr/>
          <a:lstStyle/>
          <a:p>
            <a:r>
              <a:rPr lang="en-US" dirty="0"/>
              <a:t>How do claims get their values?</a:t>
            </a:r>
          </a:p>
        </p:txBody>
      </p:sp>
      <p:sp>
        <p:nvSpPr>
          <p:cNvPr id="3" name="Content Placeholder 2">
            <a:extLst>
              <a:ext uri="{FF2B5EF4-FFF2-40B4-BE49-F238E27FC236}">
                <a16:creationId xmlns:a16="http://schemas.microsoft.com/office/drawing/2014/main" id="{61BFB588-7239-48A1-A696-96E31DFD3CDC}"/>
              </a:ext>
            </a:extLst>
          </p:cNvPr>
          <p:cNvSpPr>
            <a:spLocks noGrp="1"/>
          </p:cNvSpPr>
          <p:nvPr>
            <p:ph idx="1"/>
          </p:nvPr>
        </p:nvSpPr>
        <p:spPr/>
        <p:txBody>
          <a:bodyPr/>
          <a:lstStyle/>
          <a:p>
            <a:r>
              <a:rPr lang="en-US" dirty="0"/>
              <a:t>Contained in a token received by the user journey</a:t>
            </a:r>
          </a:p>
          <a:p>
            <a:r>
              <a:rPr lang="en-US" dirty="0"/>
              <a:t>Obtained directly from the user through web UI</a:t>
            </a:r>
          </a:p>
          <a:p>
            <a:r>
              <a:rPr lang="en-US" dirty="0"/>
              <a:t>Read from B2C user store</a:t>
            </a:r>
          </a:p>
          <a:p>
            <a:r>
              <a:rPr lang="en-US" dirty="0"/>
              <a:t>Obtained from a custom REST function</a:t>
            </a:r>
          </a:p>
          <a:p>
            <a:r>
              <a:rPr lang="en-US" dirty="0"/>
              <a:t>Calculated from other claims using built-in claim transformers</a:t>
            </a:r>
          </a:p>
          <a:p>
            <a:r>
              <a:rPr lang="en-US" dirty="0"/>
              <a:t>Obtained from previously created SSO sessions</a:t>
            </a:r>
          </a:p>
          <a:p>
            <a:r>
              <a:rPr lang="en-US" dirty="0"/>
              <a:t>Obtained from the environment – claim resolvers</a:t>
            </a:r>
          </a:p>
        </p:txBody>
      </p:sp>
    </p:spTree>
    <p:extLst>
      <p:ext uri="{BB962C8B-B14F-4D97-AF65-F5344CB8AC3E}">
        <p14:creationId xmlns:p14="http://schemas.microsoft.com/office/powerpoint/2010/main" val="852264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BF57-0E88-45F7-8530-8F5F4D9D9DBA}"/>
              </a:ext>
            </a:extLst>
          </p:cNvPr>
          <p:cNvSpPr>
            <a:spLocks noGrp="1"/>
          </p:cNvSpPr>
          <p:nvPr>
            <p:ph type="title"/>
          </p:nvPr>
        </p:nvSpPr>
        <p:spPr/>
        <p:txBody>
          <a:bodyPr/>
          <a:lstStyle/>
          <a:p>
            <a:r>
              <a:rPr lang="en-US" dirty="0"/>
              <a:t>Claim resolvers</a:t>
            </a:r>
          </a:p>
        </p:txBody>
      </p:sp>
      <p:sp>
        <p:nvSpPr>
          <p:cNvPr id="3" name="Content Placeholder 2">
            <a:extLst>
              <a:ext uri="{FF2B5EF4-FFF2-40B4-BE49-F238E27FC236}">
                <a16:creationId xmlns:a16="http://schemas.microsoft.com/office/drawing/2014/main" id="{9085CFE0-5173-4380-ABE8-81197E1127E1}"/>
              </a:ext>
            </a:extLst>
          </p:cNvPr>
          <p:cNvSpPr>
            <a:spLocks noGrp="1"/>
          </p:cNvSpPr>
          <p:nvPr>
            <p:ph idx="1"/>
          </p:nvPr>
        </p:nvSpPr>
        <p:spPr>
          <a:xfrm>
            <a:off x="179998" y="1253331"/>
            <a:ext cx="11880000" cy="814810"/>
          </a:xfrm>
        </p:spPr>
        <p:txBody>
          <a:bodyPr/>
          <a:lstStyle/>
          <a:p>
            <a:r>
              <a:rPr lang="en-US" dirty="0"/>
              <a:t>Get runtime variables of a journey into journey claims</a:t>
            </a:r>
          </a:p>
          <a:p>
            <a:pPr marL="0" indent="0">
              <a:buNone/>
            </a:pPr>
            <a:endParaRPr lang="en-US" dirty="0"/>
          </a:p>
          <a:p>
            <a:endParaRPr lang="en-US" dirty="0"/>
          </a:p>
        </p:txBody>
      </p:sp>
      <p:sp>
        <p:nvSpPr>
          <p:cNvPr id="5" name="Rectangle: Rounded Corners 4">
            <a:extLst>
              <a:ext uri="{FF2B5EF4-FFF2-40B4-BE49-F238E27FC236}">
                <a16:creationId xmlns:a16="http://schemas.microsoft.com/office/drawing/2014/main" id="{A0F0102A-C0E6-438D-853A-9CFC4C6B9049}"/>
              </a:ext>
            </a:extLst>
          </p:cNvPr>
          <p:cNvSpPr/>
          <p:nvPr/>
        </p:nvSpPr>
        <p:spPr>
          <a:xfrm>
            <a:off x="246533" y="2027011"/>
            <a:ext cx="11469890" cy="814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&lt;</a:t>
            </a:r>
            <a:r>
              <a:rPr lang="en-US" sz="2000" dirty="0" err="1"/>
              <a:t>InputClaim</a:t>
            </a:r>
            <a:r>
              <a:rPr lang="en-US" sz="2000" dirty="0"/>
              <a:t> </a:t>
            </a:r>
            <a:r>
              <a:rPr lang="en-US" sz="2000" dirty="0" err="1"/>
              <a:t>ClaimTypeReferenceId</a:t>
            </a:r>
            <a:r>
              <a:rPr lang="en-US" sz="2000" dirty="0"/>
              <a:t>="</a:t>
            </a:r>
            <a:r>
              <a:rPr lang="en-US" sz="2000" dirty="0" err="1"/>
              <a:t>correlationId</a:t>
            </a:r>
            <a:r>
              <a:rPr lang="en-US" sz="2000" dirty="0"/>
              <a:t>" </a:t>
            </a:r>
            <a:r>
              <a:rPr lang="en-US" sz="2000" dirty="0" err="1"/>
              <a:t>DefaultValue</a:t>
            </a:r>
            <a:r>
              <a:rPr lang="en-US" sz="2000" dirty="0"/>
              <a:t>="</a:t>
            </a:r>
            <a:r>
              <a:rPr lang="en-US" sz="2000" dirty="0">
                <a:solidFill>
                  <a:schemeClr val="tx1"/>
                </a:solidFill>
                <a:highlight>
                  <a:srgbClr val="FFFF00"/>
                </a:highlight>
              </a:rPr>
              <a:t>{</a:t>
            </a:r>
            <a:r>
              <a:rPr lang="en-US" sz="2000" dirty="0" err="1">
                <a:solidFill>
                  <a:schemeClr val="tx1"/>
                </a:solidFill>
                <a:highlight>
                  <a:srgbClr val="FFFF00"/>
                </a:highlight>
              </a:rPr>
              <a:t>Context:CorrelationId</a:t>
            </a:r>
            <a:r>
              <a:rPr lang="en-US" sz="2000" dirty="0">
                <a:solidFill>
                  <a:schemeClr val="tx1"/>
                </a:solidFill>
                <a:highlight>
                  <a:srgbClr val="FFFF00"/>
                </a:highlight>
              </a:rPr>
              <a:t>}</a:t>
            </a:r>
            <a:r>
              <a:rPr lang="en-US" sz="2000" dirty="0"/>
              <a:t>" /&gt;</a:t>
            </a:r>
          </a:p>
        </p:txBody>
      </p:sp>
      <p:sp>
        <p:nvSpPr>
          <p:cNvPr id="6" name="TextBox 5">
            <a:extLst>
              <a:ext uri="{FF2B5EF4-FFF2-40B4-BE49-F238E27FC236}">
                <a16:creationId xmlns:a16="http://schemas.microsoft.com/office/drawing/2014/main" id="{2866FF8C-0E6D-40E5-A7E1-2A702FA09F45}"/>
              </a:ext>
            </a:extLst>
          </p:cNvPr>
          <p:cNvSpPr txBox="1"/>
          <p:nvPr/>
        </p:nvSpPr>
        <p:spPr>
          <a:xfrm>
            <a:off x="179998" y="2987142"/>
            <a:ext cx="9550243" cy="3539430"/>
          </a:xfrm>
          <a:prstGeom prst="rect">
            <a:avLst/>
          </a:prstGeom>
          <a:noFill/>
        </p:spPr>
        <p:txBody>
          <a:bodyPr wrap="none" rtlCol="0">
            <a:spAutoFit/>
          </a:bodyPr>
          <a:lstStyle/>
          <a:p>
            <a:pPr marL="457200" indent="-457200">
              <a:buFont typeface="Arial" panose="020B0604020202020204" pitchFamily="34" charset="0"/>
              <a:buChar char="•"/>
            </a:pPr>
            <a:r>
              <a:rPr lang="en-US" sz="2800" dirty="0"/>
              <a:t>Sources of values:</a:t>
            </a:r>
          </a:p>
          <a:p>
            <a:pPr marL="914400" lvl="1" indent="-457200">
              <a:buFont typeface="Arial" panose="020B0604020202020204" pitchFamily="34" charset="0"/>
              <a:buChar char="•"/>
            </a:pPr>
            <a:r>
              <a:rPr lang="en-US" sz="2800" dirty="0"/>
              <a:t>Culture: user locale, e.g. geo region, language info</a:t>
            </a:r>
          </a:p>
          <a:p>
            <a:pPr marL="914400" lvl="1" indent="-457200">
              <a:buFont typeface="Arial" panose="020B0604020202020204" pitchFamily="34" charset="0"/>
              <a:buChar char="•"/>
            </a:pPr>
            <a:r>
              <a:rPr lang="en-US" sz="2800" dirty="0"/>
              <a:t>Policy: executing policy info, e.g.: policy id, tenant name</a:t>
            </a:r>
          </a:p>
          <a:p>
            <a:pPr marL="914400" lvl="1" indent="-457200">
              <a:buFont typeface="Arial" panose="020B0604020202020204" pitchFamily="34" charset="0"/>
              <a:buChar char="•"/>
            </a:pPr>
            <a:r>
              <a:rPr lang="en-US" sz="2800" dirty="0"/>
              <a:t>OpenID Connect: request info, e.g. client id, domain hint</a:t>
            </a:r>
          </a:p>
          <a:p>
            <a:pPr marL="914400" lvl="1" indent="-457200">
              <a:buFont typeface="Arial" panose="020B0604020202020204" pitchFamily="34" charset="0"/>
              <a:buChar char="•"/>
            </a:pPr>
            <a:r>
              <a:rPr lang="en-US" sz="2800" dirty="0"/>
              <a:t>Context: execution context, e.g. user’s IP address</a:t>
            </a:r>
          </a:p>
          <a:p>
            <a:pPr marL="914400" lvl="1" indent="-457200">
              <a:buFont typeface="Arial" panose="020B0604020202020204" pitchFamily="34" charset="0"/>
              <a:buChar char="•"/>
            </a:pPr>
            <a:r>
              <a:rPr lang="en-US" sz="2800" dirty="0"/>
              <a:t>Custom request parameters</a:t>
            </a:r>
          </a:p>
          <a:p>
            <a:pPr marL="914400" lvl="1" indent="-457200">
              <a:buFont typeface="Arial" panose="020B0604020202020204" pitchFamily="34" charset="0"/>
              <a:buChar char="•"/>
            </a:pPr>
            <a:r>
              <a:rPr lang="en-US" sz="2800" dirty="0"/>
              <a:t>Token value</a:t>
            </a:r>
          </a:p>
          <a:p>
            <a:pPr marL="457200" indent="-457200">
              <a:buFont typeface="Arial" panose="020B0604020202020204" pitchFamily="34" charset="0"/>
              <a:buChar char="•"/>
            </a:pPr>
            <a:r>
              <a:rPr lang="en-US" sz="2800" dirty="0"/>
              <a:t>Can be passed to HTML pages or REST </a:t>
            </a:r>
            <a:r>
              <a:rPr lang="en-US" sz="2800"/>
              <a:t>function only</a:t>
            </a:r>
            <a:endParaRPr lang="en-US" sz="2800" dirty="0"/>
          </a:p>
        </p:txBody>
      </p:sp>
    </p:spTree>
    <p:extLst>
      <p:ext uri="{BB962C8B-B14F-4D97-AF65-F5344CB8AC3E}">
        <p14:creationId xmlns:p14="http://schemas.microsoft.com/office/powerpoint/2010/main" val="1575605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0D1B0C-C5AA-4F6B-8BA1-AE7C018ED9CC}"/>
              </a:ext>
            </a:extLst>
          </p:cNvPr>
          <p:cNvSpPr>
            <a:spLocks noGrp="1"/>
          </p:cNvSpPr>
          <p:nvPr>
            <p:ph type="title"/>
          </p:nvPr>
        </p:nvSpPr>
        <p:spPr/>
        <p:txBody>
          <a:bodyPr/>
          <a:lstStyle/>
          <a:p>
            <a:r>
              <a:rPr lang="en-US" dirty="0"/>
              <a:t>B2C – Custom policies</a:t>
            </a:r>
          </a:p>
        </p:txBody>
      </p:sp>
      <p:sp>
        <p:nvSpPr>
          <p:cNvPr id="5" name="Text Placeholder 4">
            <a:extLst>
              <a:ext uri="{FF2B5EF4-FFF2-40B4-BE49-F238E27FC236}">
                <a16:creationId xmlns:a16="http://schemas.microsoft.com/office/drawing/2014/main" id="{870A9BDA-F339-4565-84AA-376872304139}"/>
              </a:ext>
            </a:extLst>
          </p:cNvPr>
          <p:cNvSpPr>
            <a:spLocks noGrp="1"/>
          </p:cNvSpPr>
          <p:nvPr>
            <p:ph type="body" sz="quarter" idx="14"/>
          </p:nvPr>
        </p:nvSpPr>
        <p:spPr/>
        <p:txBody>
          <a:bodyPr/>
          <a:lstStyle/>
          <a:p>
            <a:r>
              <a:rPr lang="en-US" dirty="0"/>
              <a:t>Claim providers and technical profiles</a:t>
            </a:r>
          </a:p>
        </p:txBody>
      </p:sp>
    </p:spTree>
    <p:extLst>
      <p:ext uri="{BB962C8B-B14F-4D97-AF65-F5344CB8AC3E}">
        <p14:creationId xmlns:p14="http://schemas.microsoft.com/office/powerpoint/2010/main" val="82956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B2C – Custom policies</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t>Elements of IEF</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994619941"/>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E4E5C5-1AB9-4FFE-B02C-76F00D436888}"/>
              </a:ext>
            </a:extLst>
          </p:cNvPr>
          <p:cNvSpPr>
            <a:spLocks noGrp="1"/>
          </p:cNvSpPr>
          <p:nvPr>
            <p:ph idx="10"/>
          </p:nvPr>
        </p:nvSpPr>
        <p:spPr/>
        <p:txBody>
          <a:bodyPr/>
          <a:lstStyle/>
          <a:p>
            <a:r>
              <a:rPr lang="en-US" dirty="0"/>
              <a:t>Understand the role of claim providers and technical profiles</a:t>
            </a:r>
          </a:p>
          <a:p>
            <a:r>
              <a:rPr lang="en-US" dirty="0"/>
              <a:t>Understand the options used in defining technical profiles</a:t>
            </a:r>
          </a:p>
          <a:p>
            <a:r>
              <a:rPr lang="en-US" dirty="0"/>
              <a:t>Be able to define a new technical profile</a:t>
            </a:r>
          </a:p>
          <a:p>
            <a:r>
              <a:rPr lang="en-US" dirty="0"/>
              <a:t>Gain familiarity with different types of technical profiles</a:t>
            </a:r>
          </a:p>
        </p:txBody>
      </p:sp>
    </p:spTree>
    <p:extLst>
      <p:ext uri="{BB962C8B-B14F-4D97-AF65-F5344CB8AC3E}">
        <p14:creationId xmlns:p14="http://schemas.microsoft.com/office/powerpoint/2010/main" val="172335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1F92BA-8EEC-459A-B845-B35B72259021}"/>
              </a:ext>
            </a:extLst>
          </p:cNvPr>
          <p:cNvSpPr>
            <a:spLocks noGrp="1"/>
          </p:cNvSpPr>
          <p:nvPr>
            <p:ph type="title"/>
          </p:nvPr>
        </p:nvSpPr>
        <p:spPr/>
        <p:txBody>
          <a:bodyPr/>
          <a:lstStyle/>
          <a:p>
            <a:r>
              <a:rPr lang="en-US" dirty="0"/>
              <a:t>Technical Profiles - basics</a:t>
            </a:r>
          </a:p>
        </p:txBody>
      </p:sp>
      <p:sp>
        <p:nvSpPr>
          <p:cNvPr id="4" name="Content Placeholder 3">
            <a:extLst>
              <a:ext uri="{FF2B5EF4-FFF2-40B4-BE49-F238E27FC236}">
                <a16:creationId xmlns:a16="http://schemas.microsoft.com/office/drawing/2014/main" id="{60E9AE2F-3BCB-4338-A526-E595FAD0C232}"/>
              </a:ext>
            </a:extLst>
          </p:cNvPr>
          <p:cNvSpPr>
            <a:spLocks noGrp="1"/>
          </p:cNvSpPr>
          <p:nvPr>
            <p:ph idx="1"/>
          </p:nvPr>
        </p:nvSpPr>
        <p:spPr/>
        <p:txBody>
          <a:bodyPr>
            <a:normAutofit/>
          </a:bodyPr>
          <a:lstStyle/>
          <a:p>
            <a:r>
              <a:rPr lang="en-US" dirty="0"/>
              <a:t>Define an atomic operation on a set of claims, e.g. call a REST function</a:t>
            </a:r>
          </a:p>
          <a:p>
            <a:r>
              <a:rPr lang="en-US" dirty="0"/>
              <a:t>Reference a built-in handler (.NET class) which executes the operation</a:t>
            </a:r>
          </a:p>
          <a:p>
            <a:r>
              <a:rPr lang="en-US" dirty="0"/>
              <a:t>Additional parameters customize handler’s execution</a:t>
            </a:r>
          </a:p>
          <a:p>
            <a:r>
              <a:rPr lang="en-US" dirty="0" err="1"/>
              <a:t>ClaimProviders</a:t>
            </a:r>
            <a:r>
              <a:rPr lang="en-US" dirty="0"/>
              <a:t> group </a:t>
            </a:r>
            <a:r>
              <a:rPr lang="en-US" dirty="0" err="1"/>
              <a:t>TechnicalProfiles</a:t>
            </a:r>
            <a:r>
              <a:rPr lang="en-US" dirty="0"/>
              <a:t> sharing same characteristics  (e.g. handler) or executed through </a:t>
            </a:r>
            <a:r>
              <a:rPr lang="en-US" dirty="0" err="1"/>
              <a:t>domain_hint</a:t>
            </a:r>
            <a:r>
              <a:rPr lang="en-US" dirty="0"/>
              <a:t> parameter</a:t>
            </a:r>
          </a:p>
          <a:p>
            <a:r>
              <a:rPr lang="en-US" dirty="0"/>
              <a:t>Referenced (invoked) by a user journey step</a:t>
            </a:r>
          </a:p>
        </p:txBody>
      </p:sp>
    </p:spTree>
    <p:extLst>
      <p:ext uri="{BB962C8B-B14F-4D97-AF65-F5344CB8AC3E}">
        <p14:creationId xmlns:p14="http://schemas.microsoft.com/office/powerpoint/2010/main" val="2586229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17D89B-E6A9-4FE6-9AAD-EEC5ABD7907D}"/>
              </a:ext>
            </a:extLst>
          </p:cNvPr>
          <p:cNvSpPr>
            <a:spLocks noGrp="1"/>
          </p:cNvSpPr>
          <p:nvPr>
            <p:ph type="title"/>
          </p:nvPr>
        </p:nvSpPr>
        <p:spPr/>
        <p:txBody>
          <a:bodyPr/>
          <a:lstStyle/>
          <a:p>
            <a:r>
              <a:rPr lang="en-US" dirty="0" err="1"/>
              <a:t>TechnicalProfile</a:t>
            </a:r>
            <a:r>
              <a:rPr lang="en-US" dirty="0"/>
              <a:t> – example</a:t>
            </a:r>
          </a:p>
        </p:txBody>
      </p:sp>
      <p:sp>
        <p:nvSpPr>
          <p:cNvPr id="5" name="TextBox 4">
            <a:extLst>
              <a:ext uri="{FF2B5EF4-FFF2-40B4-BE49-F238E27FC236}">
                <a16:creationId xmlns:a16="http://schemas.microsoft.com/office/drawing/2014/main" id="{B251D784-EF3F-4618-8C37-3E04B9A12955}"/>
              </a:ext>
            </a:extLst>
          </p:cNvPr>
          <p:cNvSpPr txBox="1"/>
          <p:nvPr/>
        </p:nvSpPr>
        <p:spPr>
          <a:xfrm>
            <a:off x="179998" y="975360"/>
            <a:ext cx="10069744" cy="4678204"/>
          </a:xfrm>
          <a:prstGeom prst="rect">
            <a:avLst/>
          </a:prstGeom>
          <a:noFill/>
        </p:spPr>
        <p:txBody>
          <a:bodyPr wrap="none" rtlCol="0">
            <a:spAutoFit/>
          </a:bodyPr>
          <a:lstStyle/>
          <a:p>
            <a:r>
              <a:rPr lang="en-US" sz="2000" dirty="0"/>
              <a:t>&lt;</a:t>
            </a:r>
            <a:r>
              <a:rPr lang="en-US" sz="2000" dirty="0" err="1"/>
              <a:t>ClaimsProvider</a:t>
            </a:r>
            <a:r>
              <a:rPr lang="en-US" sz="2000" dirty="0"/>
              <a:t>&gt;</a:t>
            </a:r>
          </a:p>
          <a:p>
            <a:r>
              <a:rPr lang="en-US" sz="2000" dirty="0"/>
              <a:t>  &lt;Domain&gt;facebook.com&lt;/Domain&gt;</a:t>
            </a:r>
          </a:p>
          <a:p>
            <a:r>
              <a:rPr lang="en-US" sz="2000" dirty="0"/>
              <a:t>  &lt;DisplayName&gt;Facebook&lt;/DisplayName&gt;</a:t>
            </a:r>
          </a:p>
          <a:p>
            <a:r>
              <a:rPr lang="en-US" sz="2000" dirty="0"/>
              <a:t>  &lt;</a:t>
            </a:r>
            <a:r>
              <a:rPr lang="en-US" sz="2000" dirty="0" err="1"/>
              <a:t>TechnicalProfiles</a:t>
            </a:r>
            <a:r>
              <a:rPr lang="en-US" sz="2000" dirty="0"/>
              <a:t>&gt;</a:t>
            </a:r>
          </a:p>
          <a:p>
            <a:r>
              <a:rPr lang="en-US" sz="2000" dirty="0"/>
              <a:t>    &lt;</a:t>
            </a:r>
            <a:r>
              <a:rPr lang="en-US" sz="2000" dirty="0" err="1"/>
              <a:t>TechnicalProfile</a:t>
            </a:r>
            <a:r>
              <a:rPr lang="en-US" sz="2000" dirty="0"/>
              <a:t> Id="Facebook-OAUTH"&gt;</a:t>
            </a:r>
          </a:p>
          <a:p>
            <a:r>
              <a:rPr lang="en-US" sz="2000" dirty="0"/>
              <a:t>      &lt;DisplayName&gt;Facebook&lt;/DisplayName&gt;</a:t>
            </a:r>
          </a:p>
          <a:p>
            <a:r>
              <a:rPr lang="en-US" sz="2000" dirty="0"/>
              <a:t>      &lt;Protocol Name="OAuth2" /&gt;</a:t>
            </a:r>
          </a:p>
          <a:p>
            <a:r>
              <a:rPr lang="en-US" sz="2000" dirty="0"/>
              <a:t>      &lt;Metadata&gt;</a:t>
            </a:r>
          </a:p>
          <a:p>
            <a:r>
              <a:rPr lang="en-US" sz="2000" dirty="0"/>
              <a:t>        &lt;Item Key="</a:t>
            </a:r>
            <a:r>
              <a:rPr lang="en-US" sz="2000" dirty="0" err="1"/>
              <a:t>ProviderName</a:t>
            </a:r>
            <a:r>
              <a:rPr lang="en-US" sz="2000" dirty="0"/>
              <a:t>"&gt;</a:t>
            </a:r>
            <a:r>
              <a:rPr lang="en-US" sz="2000" dirty="0" err="1"/>
              <a:t>facebook</a:t>
            </a:r>
            <a:r>
              <a:rPr lang="en-US" sz="2000" dirty="0"/>
              <a:t>&lt;/Item&gt;</a:t>
            </a:r>
          </a:p>
          <a:p>
            <a:r>
              <a:rPr lang="en-US" sz="2000" dirty="0"/>
              <a:t>        &lt;Item Key="</a:t>
            </a:r>
            <a:r>
              <a:rPr lang="en-US" sz="2000" dirty="0" err="1"/>
              <a:t>authorization_endpoint</a:t>
            </a:r>
            <a:r>
              <a:rPr lang="en-US" sz="2000" dirty="0"/>
              <a:t>"&gt;https://www.facebook.com/dialog/oauth&lt;/Item&gt;</a:t>
            </a:r>
          </a:p>
          <a:p>
            <a:r>
              <a:rPr lang="en-US" sz="2000" dirty="0"/>
              <a:t>     &lt;/Metadata&gt;</a:t>
            </a:r>
          </a:p>
          <a:p>
            <a:r>
              <a:rPr lang="en-US" sz="2000" dirty="0"/>
              <a:t>      &lt;</a:t>
            </a:r>
            <a:r>
              <a:rPr lang="en-US" sz="2000" dirty="0" err="1"/>
              <a:t>CryptographicKeys</a:t>
            </a:r>
            <a:r>
              <a:rPr lang="en-US" sz="2000" dirty="0"/>
              <a:t>&gt;</a:t>
            </a:r>
          </a:p>
          <a:p>
            <a:r>
              <a:rPr lang="en-US" sz="2000" dirty="0"/>
              <a:t>        &lt;Key Id="</a:t>
            </a:r>
            <a:r>
              <a:rPr lang="en-US" sz="2000" dirty="0" err="1"/>
              <a:t>client_secret</a:t>
            </a:r>
            <a:r>
              <a:rPr lang="en-US" sz="2000" dirty="0"/>
              <a:t>" </a:t>
            </a:r>
            <a:r>
              <a:rPr lang="en-US" sz="2000" dirty="0" err="1"/>
              <a:t>StorageReferenceId</a:t>
            </a:r>
            <a:r>
              <a:rPr lang="en-US" sz="2000" dirty="0"/>
              <a:t>="B2C_1A_FacebookSecret" /&gt;</a:t>
            </a:r>
          </a:p>
          <a:p>
            <a:r>
              <a:rPr lang="en-US" sz="2000" dirty="0"/>
              <a:t>      &lt;/</a:t>
            </a:r>
            <a:r>
              <a:rPr lang="en-US" sz="2000" dirty="0" err="1"/>
              <a:t>CryptographicKeys</a:t>
            </a:r>
            <a:r>
              <a:rPr lang="en-US" sz="2000" dirty="0"/>
              <a:t>&gt;</a:t>
            </a:r>
          </a:p>
          <a:p>
            <a:r>
              <a:rPr lang="en-US" sz="2000" dirty="0"/>
              <a:t>…</a:t>
            </a:r>
          </a:p>
        </p:txBody>
      </p:sp>
      <p:sp>
        <p:nvSpPr>
          <p:cNvPr id="7" name="Speech Bubble: Rectangle 6">
            <a:extLst>
              <a:ext uri="{FF2B5EF4-FFF2-40B4-BE49-F238E27FC236}">
                <a16:creationId xmlns:a16="http://schemas.microsoft.com/office/drawing/2014/main" id="{75A9689C-EC3A-4518-97ED-02B4A3369EEA}"/>
              </a:ext>
            </a:extLst>
          </p:cNvPr>
          <p:cNvSpPr/>
          <p:nvPr/>
        </p:nvSpPr>
        <p:spPr>
          <a:xfrm>
            <a:off x="6815328" y="1098000"/>
            <a:ext cx="4986528" cy="438192"/>
          </a:xfrm>
          <a:prstGeom prst="wedgeRectCallout">
            <a:avLst>
              <a:gd name="adj1" fmla="val -124496"/>
              <a:gd name="adj2" fmla="val 430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Used if token request comes with a </a:t>
            </a:r>
            <a:r>
              <a:rPr lang="en-US" dirty="0" err="1"/>
              <a:t>domain_hint</a:t>
            </a:r>
            <a:endParaRPr lang="en-US" dirty="0"/>
          </a:p>
        </p:txBody>
      </p:sp>
      <p:sp>
        <p:nvSpPr>
          <p:cNvPr id="8" name="Speech Bubble: Rectangle 7">
            <a:extLst>
              <a:ext uri="{FF2B5EF4-FFF2-40B4-BE49-F238E27FC236}">
                <a16:creationId xmlns:a16="http://schemas.microsoft.com/office/drawing/2014/main" id="{32258CAF-26A1-4364-9D8A-D9146A252FD9}"/>
              </a:ext>
            </a:extLst>
          </p:cNvPr>
          <p:cNvSpPr/>
          <p:nvPr/>
        </p:nvSpPr>
        <p:spPr>
          <a:xfrm>
            <a:off x="6815328" y="1834837"/>
            <a:ext cx="4986528" cy="438192"/>
          </a:xfrm>
          <a:prstGeom prst="wedgeRectCallout">
            <a:avLst>
              <a:gd name="adj1" fmla="val -116428"/>
              <a:gd name="adj2" fmla="val 154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Displayed on HRD (</a:t>
            </a:r>
            <a:r>
              <a:rPr lang="en-US" dirty="0" err="1"/>
              <a:t>IdP</a:t>
            </a:r>
            <a:r>
              <a:rPr lang="en-US" dirty="0"/>
              <a:t> selection) page</a:t>
            </a:r>
          </a:p>
        </p:txBody>
      </p:sp>
      <p:sp>
        <p:nvSpPr>
          <p:cNvPr id="9" name="Speech Bubble: Rectangle 8">
            <a:extLst>
              <a:ext uri="{FF2B5EF4-FFF2-40B4-BE49-F238E27FC236}">
                <a16:creationId xmlns:a16="http://schemas.microsoft.com/office/drawing/2014/main" id="{A0CB9625-5430-4F10-B385-593081541D0B}"/>
              </a:ext>
            </a:extLst>
          </p:cNvPr>
          <p:cNvSpPr/>
          <p:nvPr/>
        </p:nvSpPr>
        <p:spPr>
          <a:xfrm>
            <a:off x="6815328" y="2588138"/>
            <a:ext cx="4986528" cy="438192"/>
          </a:xfrm>
          <a:prstGeom prst="wedgeRectCallout">
            <a:avLst>
              <a:gd name="adj1" fmla="val -114961"/>
              <a:gd name="adj2" fmla="val 485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 handler, built-in logic to execute</a:t>
            </a:r>
          </a:p>
        </p:txBody>
      </p:sp>
      <p:sp>
        <p:nvSpPr>
          <p:cNvPr id="10" name="Speech Bubble: Rectangle 9">
            <a:extLst>
              <a:ext uri="{FF2B5EF4-FFF2-40B4-BE49-F238E27FC236}">
                <a16:creationId xmlns:a16="http://schemas.microsoft.com/office/drawing/2014/main" id="{ACCB43E0-AF83-47BB-BF15-F5D99025C296}"/>
              </a:ext>
            </a:extLst>
          </p:cNvPr>
          <p:cNvSpPr/>
          <p:nvPr/>
        </p:nvSpPr>
        <p:spPr>
          <a:xfrm>
            <a:off x="6815328" y="3148454"/>
            <a:ext cx="4986528" cy="438192"/>
          </a:xfrm>
          <a:prstGeom prst="wedgeRectCallout">
            <a:avLst>
              <a:gd name="adj1" fmla="val -116183"/>
              <a:gd name="adj2" fmla="val 4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Additional handler-specific parameters</a:t>
            </a:r>
          </a:p>
        </p:txBody>
      </p:sp>
      <p:sp>
        <p:nvSpPr>
          <p:cNvPr id="11" name="Speech Bubble: Rectangle 10">
            <a:extLst>
              <a:ext uri="{FF2B5EF4-FFF2-40B4-BE49-F238E27FC236}">
                <a16:creationId xmlns:a16="http://schemas.microsoft.com/office/drawing/2014/main" id="{ABF67CA9-2654-4DE2-95C0-234A0D06EDC9}"/>
              </a:ext>
            </a:extLst>
          </p:cNvPr>
          <p:cNvSpPr/>
          <p:nvPr/>
        </p:nvSpPr>
        <p:spPr>
          <a:xfrm>
            <a:off x="6815328" y="4181913"/>
            <a:ext cx="4986528" cy="438192"/>
          </a:xfrm>
          <a:prstGeom prst="wedgeRectCallout">
            <a:avLst>
              <a:gd name="adj1" fmla="val -115450"/>
              <a:gd name="adj2" fmla="val 458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Secrets needed by the handler</a:t>
            </a:r>
          </a:p>
        </p:txBody>
      </p:sp>
    </p:spTree>
    <p:extLst>
      <p:ext uri="{BB962C8B-B14F-4D97-AF65-F5344CB8AC3E}">
        <p14:creationId xmlns:p14="http://schemas.microsoft.com/office/powerpoint/2010/main" val="464389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8C4A-710E-48DC-AD1B-8E0FF306BC6F}"/>
              </a:ext>
            </a:extLst>
          </p:cNvPr>
          <p:cNvSpPr>
            <a:spLocks noGrp="1"/>
          </p:cNvSpPr>
          <p:nvPr>
            <p:ph type="title"/>
          </p:nvPr>
        </p:nvSpPr>
        <p:spPr/>
        <p:txBody>
          <a:bodyPr/>
          <a:lstStyle/>
          <a:p>
            <a:r>
              <a:rPr lang="en-US" dirty="0" err="1"/>
              <a:t>TechnicalProfile</a:t>
            </a:r>
            <a:r>
              <a:rPr lang="en-US" dirty="0"/>
              <a:t> –example (cont.)</a:t>
            </a:r>
          </a:p>
        </p:txBody>
      </p:sp>
      <p:sp>
        <p:nvSpPr>
          <p:cNvPr id="3" name="TextBox 2">
            <a:extLst>
              <a:ext uri="{FF2B5EF4-FFF2-40B4-BE49-F238E27FC236}">
                <a16:creationId xmlns:a16="http://schemas.microsoft.com/office/drawing/2014/main" id="{F245CB63-7D7E-4FBC-8BDA-DD50A2827CEB}"/>
              </a:ext>
            </a:extLst>
          </p:cNvPr>
          <p:cNvSpPr txBox="1"/>
          <p:nvPr/>
        </p:nvSpPr>
        <p:spPr>
          <a:xfrm>
            <a:off x="179998" y="1267968"/>
            <a:ext cx="12272399" cy="3970318"/>
          </a:xfrm>
          <a:prstGeom prst="rect">
            <a:avLst/>
          </a:prstGeom>
          <a:noFill/>
        </p:spPr>
        <p:txBody>
          <a:bodyPr wrap="none" rtlCol="0">
            <a:spAutoFit/>
          </a:bodyPr>
          <a:lstStyle/>
          <a:p>
            <a:r>
              <a:rPr lang="en-US" dirty="0"/>
              <a:t>      &lt;</a:t>
            </a:r>
            <a:r>
              <a:rPr lang="en-US" dirty="0" err="1"/>
              <a:t>InputClaims</a:t>
            </a:r>
            <a:r>
              <a:rPr lang="en-US" dirty="0"/>
              <a:t> /&gt;</a:t>
            </a:r>
          </a:p>
          <a:p>
            <a:r>
              <a:rPr lang="en-US" dirty="0"/>
              <a:t>      &lt;</a:t>
            </a:r>
            <a:r>
              <a:rPr lang="en-US" dirty="0" err="1"/>
              <a:t>OutputClaims</a:t>
            </a:r>
            <a:r>
              <a:rPr lang="en-US" dirty="0"/>
              <a:t>&gt;</a:t>
            </a:r>
          </a:p>
          <a:p>
            <a:r>
              <a:rPr lang="en-US" dirty="0"/>
              <a:t>        &lt;</a:t>
            </a:r>
            <a:r>
              <a:rPr lang="en-US" dirty="0" err="1"/>
              <a:t>OutputClaim</a:t>
            </a:r>
            <a:r>
              <a:rPr lang="en-US" dirty="0"/>
              <a:t> </a:t>
            </a:r>
            <a:r>
              <a:rPr lang="en-US" dirty="0" err="1"/>
              <a:t>ClaimTypeReferenceId</a:t>
            </a:r>
            <a:r>
              <a:rPr lang="en-US" dirty="0"/>
              <a:t>="</a:t>
            </a:r>
            <a:r>
              <a:rPr lang="en-US" dirty="0" err="1"/>
              <a:t>issuerUserId</a:t>
            </a:r>
            <a:r>
              <a:rPr lang="en-US" dirty="0"/>
              <a:t>" </a:t>
            </a:r>
            <a:r>
              <a:rPr lang="en-US" dirty="0" err="1"/>
              <a:t>PartnerClaimType</a:t>
            </a:r>
            <a:r>
              <a:rPr lang="en-US" dirty="0"/>
              <a:t>="id" /&gt;</a:t>
            </a:r>
          </a:p>
          <a:p>
            <a:r>
              <a:rPr lang="en-US" dirty="0"/>
              <a:t>        &lt;</a:t>
            </a:r>
            <a:r>
              <a:rPr lang="en-US" dirty="0" err="1"/>
              <a:t>OutputClaim</a:t>
            </a:r>
            <a:r>
              <a:rPr lang="en-US" dirty="0"/>
              <a:t> </a:t>
            </a:r>
            <a:r>
              <a:rPr lang="en-US" dirty="0" err="1"/>
              <a:t>ClaimTypeReferenceId</a:t>
            </a:r>
            <a:r>
              <a:rPr lang="en-US" dirty="0"/>
              <a:t>="</a:t>
            </a:r>
            <a:r>
              <a:rPr lang="en-US" dirty="0" err="1"/>
              <a:t>identityProvider</a:t>
            </a:r>
            <a:r>
              <a:rPr lang="en-US" dirty="0"/>
              <a:t>" </a:t>
            </a:r>
            <a:r>
              <a:rPr lang="en-US" dirty="0" err="1"/>
              <a:t>DefaultValue</a:t>
            </a:r>
            <a:r>
              <a:rPr lang="en-US" dirty="0"/>
              <a:t>="facebook.com" </a:t>
            </a:r>
            <a:r>
              <a:rPr lang="en-US" dirty="0" err="1"/>
              <a:t>AlwaysUseDefaultValue</a:t>
            </a:r>
            <a:r>
              <a:rPr lang="en-US" dirty="0"/>
              <a:t>="true" /&gt;</a:t>
            </a:r>
          </a:p>
          <a:p>
            <a:r>
              <a:rPr lang="en-US" dirty="0"/>
              <a:t>        &lt;</a:t>
            </a:r>
            <a:r>
              <a:rPr lang="en-US" dirty="0" err="1"/>
              <a:t>OutputClaim</a:t>
            </a:r>
            <a:r>
              <a:rPr lang="en-US" dirty="0"/>
              <a:t> </a:t>
            </a:r>
            <a:r>
              <a:rPr lang="en-US" dirty="0" err="1"/>
              <a:t>ClaimTypeReferenceId</a:t>
            </a:r>
            <a:r>
              <a:rPr lang="en-US" dirty="0"/>
              <a:t>="</a:t>
            </a:r>
            <a:r>
              <a:rPr lang="en-US" dirty="0" err="1"/>
              <a:t>authenticationSource</a:t>
            </a:r>
            <a:r>
              <a:rPr lang="en-US" dirty="0"/>
              <a:t>" </a:t>
            </a:r>
            <a:r>
              <a:rPr lang="en-US" dirty="0" err="1"/>
              <a:t>DefaultValue</a:t>
            </a:r>
            <a:r>
              <a:rPr lang="en-US" dirty="0"/>
              <a:t>="</a:t>
            </a:r>
            <a:r>
              <a:rPr lang="en-US" dirty="0" err="1"/>
              <a:t>socialIdpAuthentication</a:t>
            </a:r>
            <a:r>
              <a:rPr lang="en-US" dirty="0"/>
              <a:t>" </a:t>
            </a:r>
          </a:p>
          <a:p>
            <a:r>
              <a:rPr lang="en-US" dirty="0"/>
              <a:t>	</a:t>
            </a:r>
            <a:r>
              <a:rPr lang="en-US" dirty="0" err="1"/>
              <a:t>AlwaysUseDefaultValue</a:t>
            </a:r>
            <a:r>
              <a:rPr lang="en-US" dirty="0"/>
              <a:t>="true" /&gt;</a:t>
            </a:r>
          </a:p>
          <a:p>
            <a:r>
              <a:rPr lang="en-US" dirty="0"/>
              <a:t>      &lt;/</a:t>
            </a:r>
            <a:r>
              <a:rPr lang="en-US" dirty="0" err="1"/>
              <a:t>OutputClaims</a:t>
            </a:r>
            <a:r>
              <a:rPr lang="en-US" dirty="0"/>
              <a:t>&gt;</a:t>
            </a:r>
          </a:p>
          <a:p>
            <a:r>
              <a:rPr lang="en-US" dirty="0"/>
              <a:t>      &lt;</a:t>
            </a:r>
            <a:r>
              <a:rPr lang="en-US" dirty="0" err="1"/>
              <a:t>OutputClaimsTransformations</a:t>
            </a:r>
            <a:r>
              <a:rPr lang="en-US" dirty="0"/>
              <a:t>&gt;</a:t>
            </a:r>
          </a:p>
          <a:p>
            <a:r>
              <a:rPr lang="en-US" dirty="0"/>
              <a:t>        &lt;</a:t>
            </a:r>
            <a:r>
              <a:rPr lang="en-US" dirty="0" err="1"/>
              <a:t>OutputClaimsTransformation</a:t>
            </a:r>
            <a:r>
              <a:rPr lang="en-US" dirty="0"/>
              <a:t> </a:t>
            </a:r>
            <a:r>
              <a:rPr lang="en-US" dirty="0" err="1"/>
              <a:t>ReferenceId</a:t>
            </a:r>
            <a:r>
              <a:rPr lang="en-US" dirty="0"/>
              <a:t>="</a:t>
            </a:r>
            <a:r>
              <a:rPr lang="en-US" dirty="0" err="1"/>
              <a:t>CreateAlternativeSecurityId</a:t>
            </a:r>
            <a:r>
              <a:rPr lang="en-US" dirty="0"/>
              <a:t>" /&gt;</a:t>
            </a:r>
          </a:p>
          <a:p>
            <a:r>
              <a:rPr lang="en-US" dirty="0"/>
              <a:t>      &lt;/</a:t>
            </a:r>
            <a:r>
              <a:rPr lang="en-US" dirty="0" err="1"/>
              <a:t>OutputClaimsTransformations</a:t>
            </a:r>
            <a:r>
              <a:rPr lang="en-US" dirty="0"/>
              <a:t>&gt;</a:t>
            </a:r>
          </a:p>
          <a:p>
            <a:r>
              <a:rPr lang="en-US" dirty="0"/>
              <a:t>      &lt;</a:t>
            </a:r>
            <a:r>
              <a:rPr lang="en-US" dirty="0" err="1"/>
              <a:t>UseTechnicalProfileForSessionManagement</a:t>
            </a:r>
            <a:r>
              <a:rPr lang="en-US" dirty="0"/>
              <a:t> </a:t>
            </a:r>
            <a:r>
              <a:rPr lang="en-US" dirty="0" err="1"/>
              <a:t>ReferenceId</a:t>
            </a:r>
            <a:r>
              <a:rPr lang="en-US" dirty="0"/>
              <a:t>="SM-</a:t>
            </a:r>
            <a:r>
              <a:rPr lang="en-US" dirty="0" err="1"/>
              <a:t>SocialLogin</a:t>
            </a:r>
            <a:r>
              <a:rPr lang="en-US" dirty="0"/>
              <a:t>" /&gt;</a:t>
            </a:r>
          </a:p>
          <a:p>
            <a:r>
              <a:rPr lang="en-US" dirty="0"/>
              <a:t>    &lt;/</a:t>
            </a:r>
            <a:r>
              <a:rPr lang="en-US" dirty="0" err="1"/>
              <a:t>TechnicalProfile</a:t>
            </a:r>
            <a:r>
              <a:rPr lang="en-US" dirty="0"/>
              <a:t>&gt;</a:t>
            </a:r>
          </a:p>
          <a:p>
            <a:r>
              <a:rPr lang="en-US" dirty="0"/>
              <a:t>  &lt;/</a:t>
            </a:r>
            <a:r>
              <a:rPr lang="en-US" dirty="0" err="1"/>
              <a:t>TechnicalProfiles</a:t>
            </a:r>
            <a:r>
              <a:rPr lang="en-US" dirty="0"/>
              <a:t>&gt;</a:t>
            </a:r>
          </a:p>
          <a:p>
            <a:r>
              <a:rPr lang="en-US" dirty="0"/>
              <a:t>&lt;/</a:t>
            </a:r>
            <a:r>
              <a:rPr lang="en-US" dirty="0" err="1"/>
              <a:t>ClaimsProvider</a:t>
            </a:r>
            <a:r>
              <a:rPr lang="en-US" dirty="0"/>
              <a:t>&gt;</a:t>
            </a:r>
          </a:p>
        </p:txBody>
      </p:sp>
      <p:sp>
        <p:nvSpPr>
          <p:cNvPr id="4" name="Speech Bubble: Rectangle 3">
            <a:extLst>
              <a:ext uri="{FF2B5EF4-FFF2-40B4-BE49-F238E27FC236}">
                <a16:creationId xmlns:a16="http://schemas.microsoft.com/office/drawing/2014/main" id="{18FDF27D-9F07-4A9A-A0CA-2645B94B298C}"/>
              </a:ext>
            </a:extLst>
          </p:cNvPr>
          <p:cNvSpPr/>
          <p:nvPr/>
        </p:nvSpPr>
        <p:spPr>
          <a:xfrm>
            <a:off x="6400800" y="1048872"/>
            <a:ext cx="5437632" cy="438192"/>
          </a:xfrm>
          <a:prstGeom prst="wedgeRectCallout">
            <a:avLst>
              <a:gd name="adj1" fmla="val -115450"/>
              <a:gd name="adj2" fmla="val 458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Claims to be used as inputs by handler (none here)</a:t>
            </a:r>
          </a:p>
        </p:txBody>
      </p:sp>
      <p:sp>
        <p:nvSpPr>
          <p:cNvPr id="5" name="Speech Bubble: Rectangle 4">
            <a:extLst>
              <a:ext uri="{FF2B5EF4-FFF2-40B4-BE49-F238E27FC236}">
                <a16:creationId xmlns:a16="http://schemas.microsoft.com/office/drawing/2014/main" id="{9645E075-67E6-4E4B-9E56-AA8E6A6D6277}"/>
              </a:ext>
            </a:extLst>
          </p:cNvPr>
          <p:cNvSpPr/>
          <p:nvPr/>
        </p:nvSpPr>
        <p:spPr>
          <a:xfrm>
            <a:off x="6400800" y="1528680"/>
            <a:ext cx="5437632" cy="438192"/>
          </a:xfrm>
          <a:prstGeom prst="wedgeRectCallout">
            <a:avLst>
              <a:gd name="adj1" fmla="val -116123"/>
              <a:gd name="adj2" fmla="val 12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Claims to handler should output</a:t>
            </a:r>
          </a:p>
        </p:txBody>
      </p:sp>
      <p:sp>
        <p:nvSpPr>
          <p:cNvPr id="6" name="Speech Bubble: Rectangle 5">
            <a:extLst>
              <a:ext uri="{FF2B5EF4-FFF2-40B4-BE49-F238E27FC236}">
                <a16:creationId xmlns:a16="http://schemas.microsoft.com/office/drawing/2014/main" id="{CA3B5D40-C085-47DE-B3DD-EE03305D57A2}"/>
              </a:ext>
            </a:extLst>
          </p:cNvPr>
          <p:cNvSpPr/>
          <p:nvPr/>
        </p:nvSpPr>
        <p:spPr>
          <a:xfrm>
            <a:off x="6400800" y="2830095"/>
            <a:ext cx="5437632" cy="438192"/>
          </a:xfrm>
          <a:prstGeom prst="wedgeRectCallout">
            <a:avLst>
              <a:gd name="adj1" fmla="val -96392"/>
              <a:gd name="adj2" fmla="val 17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Additional claim manipulations</a:t>
            </a:r>
          </a:p>
        </p:txBody>
      </p:sp>
      <p:sp>
        <p:nvSpPr>
          <p:cNvPr id="7" name="Speech Bubble: Rectangle 6">
            <a:extLst>
              <a:ext uri="{FF2B5EF4-FFF2-40B4-BE49-F238E27FC236}">
                <a16:creationId xmlns:a16="http://schemas.microsoft.com/office/drawing/2014/main" id="{BB669044-0AA9-494A-88AB-4198E72B7E9C}"/>
              </a:ext>
            </a:extLst>
          </p:cNvPr>
          <p:cNvSpPr/>
          <p:nvPr/>
        </p:nvSpPr>
        <p:spPr>
          <a:xfrm>
            <a:off x="6400800" y="4452937"/>
            <a:ext cx="5437632" cy="438192"/>
          </a:xfrm>
          <a:prstGeom prst="wedgeRectCallout">
            <a:avLst>
              <a:gd name="adj1" fmla="val -96392"/>
              <a:gd name="adj2" fmla="val -137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Session token handler</a:t>
            </a:r>
          </a:p>
        </p:txBody>
      </p:sp>
    </p:spTree>
    <p:extLst>
      <p:ext uri="{BB962C8B-B14F-4D97-AF65-F5344CB8AC3E}">
        <p14:creationId xmlns:p14="http://schemas.microsoft.com/office/powerpoint/2010/main" val="732239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66DB-690A-47A4-9059-93C8CCC7EB54}"/>
              </a:ext>
            </a:extLst>
          </p:cNvPr>
          <p:cNvSpPr>
            <a:spLocks noGrp="1"/>
          </p:cNvSpPr>
          <p:nvPr>
            <p:ph type="title"/>
          </p:nvPr>
        </p:nvSpPr>
        <p:spPr>
          <a:xfrm>
            <a:off x="202165" y="0"/>
            <a:ext cx="11880000" cy="918000"/>
          </a:xfrm>
        </p:spPr>
        <p:txBody>
          <a:bodyPr/>
          <a:lstStyle/>
          <a:p>
            <a:r>
              <a:rPr lang="en-US" dirty="0"/>
              <a:t>Main elements</a:t>
            </a:r>
          </a:p>
        </p:txBody>
      </p:sp>
      <p:graphicFrame>
        <p:nvGraphicFramePr>
          <p:cNvPr id="3" name="Table 2">
            <a:extLst>
              <a:ext uri="{FF2B5EF4-FFF2-40B4-BE49-F238E27FC236}">
                <a16:creationId xmlns:a16="http://schemas.microsoft.com/office/drawing/2014/main" id="{84332F6B-425B-4954-BAD6-D7E1348E31B3}"/>
              </a:ext>
            </a:extLst>
          </p:cNvPr>
          <p:cNvGraphicFramePr>
            <a:graphicFrameLocks noGrp="1"/>
          </p:cNvGraphicFramePr>
          <p:nvPr>
            <p:extLst>
              <p:ext uri="{D42A27DB-BD31-4B8C-83A1-F6EECF244321}">
                <p14:modId xmlns:p14="http://schemas.microsoft.com/office/powerpoint/2010/main" val="4143291607"/>
              </p:ext>
            </p:extLst>
          </p:nvPr>
        </p:nvGraphicFramePr>
        <p:xfrm>
          <a:off x="278568" y="739941"/>
          <a:ext cx="11220705" cy="5974080"/>
        </p:xfrm>
        <a:graphic>
          <a:graphicData uri="http://schemas.openxmlformats.org/drawingml/2006/table">
            <a:tbl>
              <a:tblPr firstRow="1" bandRow="1">
                <a:tableStyleId>{5C22544A-7EE6-4342-B048-85BDC9FD1C3A}</a:tableStyleId>
              </a:tblPr>
              <a:tblGrid>
                <a:gridCol w="3027680">
                  <a:extLst>
                    <a:ext uri="{9D8B030D-6E8A-4147-A177-3AD203B41FA5}">
                      <a16:colId xmlns:a16="http://schemas.microsoft.com/office/drawing/2014/main" val="3157304985"/>
                    </a:ext>
                  </a:extLst>
                </a:gridCol>
                <a:gridCol w="5315712">
                  <a:extLst>
                    <a:ext uri="{9D8B030D-6E8A-4147-A177-3AD203B41FA5}">
                      <a16:colId xmlns:a16="http://schemas.microsoft.com/office/drawing/2014/main" val="4055410795"/>
                    </a:ext>
                  </a:extLst>
                </a:gridCol>
                <a:gridCol w="2877313">
                  <a:extLst>
                    <a:ext uri="{9D8B030D-6E8A-4147-A177-3AD203B41FA5}">
                      <a16:colId xmlns:a16="http://schemas.microsoft.com/office/drawing/2014/main" val="97959445"/>
                    </a:ext>
                  </a:extLst>
                </a:gridCol>
              </a:tblGrid>
              <a:tr h="370840">
                <a:tc>
                  <a:txBody>
                    <a:bodyPr/>
                    <a:lstStyle/>
                    <a:p>
                      <a:r>
                        <a:rPr lang="en-US" dirty="0"/>
                        <a:t>Name</a:t>
                      </a:r>
                    </a:p>
                  </a:txBody>
                  <a:tcPr/>
                </a:tc>
                <a:tc>
                  <a:txBody>
                    <a:bodyPr/>
                    <a:lstStyle/>
                    <a:p>
                      <a:r>
                        <a:rPr lang="en-US" dirty="0"/>
                        <a:t>Purpose</a:t>
                      </a:r>
                    </a:p>
                  </a:txBody>
                  <a:tcPr/>
                </a:tc>
                <a:tc>
                  <a:txBody>
                    <a:bodyPr/>
                    <a:lstStyle/>
                    <a:p>
                      <a:r>
                        <a:rPr lang="en-US" dirty="0"/>
                        <a:t>Example</a:t>
                      </a:r>
                    </a:p>
                  </a:txBody>
                  <a:tcPr/>
                </a:tc>
                <a:extLst>
                  <a:ext uri="{0D108BD9-81ED-4DB2-BD59-A6C34878D82A}">
                    <a16:rowId xmlns:a16="http://schemas.microsoft.com/office/drawing/2014/main" val="3262216618"/>
                  </a:ext>
                </a:extLst>
              </a:tr>
              <a:tr h="370840">
                <a:tc>
                  <a:txBody>
                    <a:bodyPr/>
                    <a:lstStyle/>
                    <a:p>
                      <a:r>
                        <a:rPr lang="en-US" dirty="0"/>
                        <a:t>Protocol</a:t>
                      </a:r>
                    </a:p>
                  </a:txBody>
                  <a:tcPr/>
                </a:tc>
                <a:tc>
                  <a:txBody>
                    <a:bodyPr/>
                    <a:lstStyle/>
                    <a:p>
                      <a:r>
                        <a:rPr lang="en-US" dirty="0"/>
                        <a:t>Identifies a built-in handler for this TP</a:t>
                      </a:r>
                    </a:p>
                  </a:txBody>
                  <a:tcPr/>
                </a:tc>
                <a:tc>
                  <a:txBody>
                    <a:bodyPr/>
                    <a:lstStyle/>
                    <a:p>
                      <a:r>
                        <a:rPr lang="en-US" dirty="0" err="1"/>
                        <a:t>RestfulProvider</a:t>
                      </a:r>
                      <a:endParaRPr lang="en-US" dirty="0"/>
                    </a:p>
                  </a:txBody>
                  <a:tcPr/>
                </a:tc>
                <a:extLst>
                  <a:ext uri="{0D108BD9-81ED-4DB2-BD59-A6C34878D82A}">
                    <a16:rowId xmlns:a16="http://schemas.microsoft.com/office/drawing/2014/main" val="4260824547"/>
                  </a:ext>
                </a:extLst>
              </a:tr>
              <a:tr h="370840">
                <a:tc>
                  <a:txBody>
                    <a:bodyPr/>
                    <a:lstStyle/>
                    <a:p>
                      <a:r>
                        <a:rPr lang="en-US" dirty="0" err="1"/>
                        <a:t>CryptographicKeys</a:t>
                      </a:r>
                      <a:endParaRPr lang="en-US" dirty="0"/>
                    </a:p>
                  </a:txBody>
                  <a:tcPr/>
                </a:tc>
                <a:tc>
                  <a:txBody>
                    <a:bodyPr/>
                    <a:lstStyle/>
                    <a:p>
                      <a:r>
                        <a:rPr lang="en-US" dirty="0"/>
                        <a:t>Secrets/keys the handler may require</a:t>
                      </a:r>
                    </a:p>
                  </a:txBody>
                  <a:tcPr/>
                </a:tc>
                <a:tc>
                  <a:txBody>
                    <a:bodyPr/>
                    <a:lstStyle/>
                    <a:p>
                      <a:r>
                        <a:rPr lang="en-US" dirty="0"/>
                        <a:t>B2C_1_FacebookSecret</a:t>
                      </a:r>
                    </a:p>
                  </a:txBody>
                  <a:tcPr/>
                </a:tc>
                <a:extLst>
                  <a:ext uri="{0D108BD9-81ED-4DB2-BD59-A6C34878D82A}">
                    <a16:rowId xmlns:a16="http://schemas.microsoft.com/office/drawing/2014/main" val="566643229"/>
                  </a:ext>
                </a:extLst>
              </a:tr>
              <a:tr h="370840">
                <a:tc>
                  <a:txBody>
                    <a:bodyPr/>
                    <a:lstStyle/>
                    <a:p>
                      <a:r>
                        <a:rPr lang="en-US" dirty="0"/>
                        <a:t>Metadata</a:t>
                      </a:r>
                    </a:p>
                  </a:txBody>
                  <a:tcPr/>
                </a:tc>
                <a:tc>
                  <a:txBody>
                    <a:bodyPr/>
                    <a:lstStyle/>
                    <a:p>
                      <a:r>
                        <a:rPr lang="en-US" dirty="0"/>
                        <a:t>Handler defined parameters</a:t>
                      </a:r>
                    </a:p>
                  </a:txBody>
                  <a:tcPr/>
                </a:tc>
                <a:tc>
                  <a:txBody>
                    <a:bodyPr/>
                    <a:lstStyle/>
                    <a:p>
                      <a:r>
                        <a:rPr lang="en-US" dirty="0" err="1"/>
                        <a:t>authorization_endpoint</a:t>
                      </a:r>
                      <a:endParaRPr lang="en-US" dirty="0"/>
                    </a:p>
                  </a:txBody>
                  <a:tcPr/>
                </a:tc>
                <a:extLst>
                  <a:ext uri="{0D108BD9-81ED-4DB2-BD59-A6C34878D82A}">
                    <a16:rowId xmlns:a16="http://schemas.microsoft.com/office/drawing/2014/main" val="1720117956"/>
                  </a:ext>
                </a:extLst>
              </a:tr>
              <a:tr h="370840">
                <a:tc>
                  <a:txBody>
                    <a:bodyPr/>
                    <a:lstStyle/>
                    <a:p>
                      <a:r>
                        <a:rPr lang="en-US" dirty="0" err="1"/>
                        <a:t>InputClaims</a:t>
                      </a:r>
                      <a:endParaRPr lang="en-US" dirty="0"/>
                    </a:p>
                  </a:txBody>
                  <a:tcPr/>
                </a:tc>
                <a:tc>
                  <a:txBody>
                    <a:bodyPr/>
                    <a:lstStyle/>
                    <a:p>
                      <a:r>
                        <a:rPr lang="en-US" dirty="0"/>
                        <a:t>Existing claims to be passed as inputs to the handler</a:t>
                      </a:r>
                    </a:p>
                  </a:txBody>
                  <a:tcPr/>
                </a:tc>
                <a:tc>
                  <a:txBody>
                    <a:bodyPr/>
                    <a:lstStyle/>
                    <a:p>
                      <a:r>
                        <a:rPr lang="en-US" dirty="0" err="1"/>
                        <a:t>objectId</a:t>
                      </a:r>
                      <a:endParaRPr lang="en-US" dirty="0"/>
                    </a:p>
                  </a:txBody>
                  <a:tcPr/>
                </a:tc>
                <a:extLst>
                  <a:ext uri="{0D108BD9-81ED-4DB2-BD59-A6C34878D82A}">
                    <a16:rowId xmlns:a16="http://schemas.microsoft.com/office/drawing/2014/main" val="3754258782"/>
                  </a:ext>
                </a:extLst>
              </a:tr>
              <a:tr h="370840">
                <a:tc>
                  <a:txBody>
                    <a:bodyPr/>
                    <a:lstStyle/>
                    <a:p>
                      <a:r>
                        <a:rPr lang="en-US" dirty="0" err="1"/>
                        <a:t>OutputClaims</a:t>
                      </a:r>
                      <a:endParaRPr lang="en-US" dirty="0"/>
                    </a:p>
                  </a:txBody>
                  <a:tcPr/>
                </a:tc>
                <a:tc>
                  <a:txBody>
                    <a:bodyPr/>
                    <a:lstStyle/>
                    <a:p>
                      <a:r>
                        <a:rPr lang="en-US" dirty="0"/>
                        <a:t>Claims the handler should provide values for</a:t>
                      </a:r>
                    </a:p>
                  </a:txBody>
                  <a:tcPr/>
                </a:tc>
                <a:tc>
                  <a:txBody>
                    <a:bodyPr/>
                    <a:lstStyle/>
                    <a:p>
                      <a:r>
                        <a:rPr lang="en-US" dirty="0" err="1"/>
                        <a:t>signInNames.email</a:t>
                      </a:r>
                      <a:r>
                        <a:rPr lang="en-US" dirty="0"/>
                        <a:t>, and many others</a:t>
                      </a:r>
                    </a:p>
                  </a:txBody>
                  <a:tcPr/>
                </a:tc>
                <a:extLst>
                  <a:ext uri="{0D108BD9-81ED-4DB2-BD59-A6C34878D82A}">
                    <a16:rowId xmlns:a16="http://schemas.microsoft.com/office/drawing/2014/main" val="3268234892"/>
                  </a:ext>
                </a:extLst>
              </a:tr>
              <a:tr h="370840">
                <a:tc>
                  <a:txBody>
                    <a:bodyPr/>
                    <a:lstStyle/>
                    <a:p>
                      <a:r>
                        <a:rPr lang="en-US" dirty="0" err="1"/>
                        <a:t>InputClaimsTransformations</a:t>
                      </a:r>
                      <a:endParaRPr lang="en-US" dirty="0"/>
                    </a:p>
                  </a:txBody>
                  <a:tcPr/>
                </a:tc>
                <a:tc>
                  <a:txBody>
                    <a:bodyPr/>
                    <a:lstStyle/>
                    <a:p>
                      <a:r>
                        <a:rPr lang="en-US" dirty="0"/>
                        <a:t>Built-in manipulations on claim values to be applied before claims passed to handler</a:t>
                      </a:r>
                    </a:p>
                  </a:txBody>
                  <a:tcPr/>
                </a:tc>
                <a:tc>
                  <a:txBody>
                    <a:bodyPr/>
                    <a:lstStyle/>
                    <a:p>
                      <a:r>
                        <a:rPr lang="en-US" dirty="0"/>
                        <a:t>Input </a:t>
                      </a:r>
                      <a:r>
                        <a:rPr lang="en-US" dirty="0" err="1"/>
                        <a:t>firstName</a:t>
                      </a:r>
                      <a:r>
                        <a:rPr lang="en-US" dirty="0"/>
                        <a:t> and surname and return </a:t>
                      </a:r>
                      <a:r>
                        <a:rPr lang="en-US" dirty="0" err="1"/>
                        <a:t>fullName</a:t>
                      </a:r>
                      <a:endParaRPr lang="en-US" dirty="0"/>
                    </a:p>
                  </a:txBody>
                  <a:tcPr/>
                </a:tc>
                <a:extLst>
                  <a:ext uri="{0D108BD9-81ED-4DB2-BD59-A6C34878D82A}">
                    <a16:rowId xmlns:a16="http://schemas.microsoft.com/office/drawing/2014/main" val="803094050"/>
                  </a:ext>
                </a:extLst>
              </a:tr>
              <a:tr h="370840">
                <a:tc>
                  <a:txBody>
                    <a:bodyPr/>
                    <a:lstStyle/>
                    <a:p>
                      <a:r>
                        <a:rPr lang="en-US" dirty="0" err="1"/>
                        <a:t>OutputClaimsTransformation</a:t>
                      </a:r>
                      <a:endParaRPr lang="en-US" dirty="0"/>
                    </a:p>
                  </a:txBody>
                  <a:tcPr/>
                </a:tc>
                <a:tc>
                  <a:txBody>
                    <a:bodyPr/>
                    <a:lstStyle/>
                    <a:p>
                      <a:r>
                        <a:rPr lang="en-US" dirty="0"/>
                        <a:t>Built-in manipulations on claim values after output claims become available from handler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Input </a:t>
                      </a:r>
                      <a:r>
                        <a:rPr lang="en-US" dirty="0" err="1"/>
                        <a:t>firstName</a:t>
                      </a:r>
                      <a:r>
                        <a:rPr lang="en-US" dirty="0"/>
                        <a:t> and surname and return </a:t>
                      </a:r>
                      <a:r>
                        <a:rPr lang="en-US" dirty="0" err="1"/>
                        <a:t>fullName</a:t>
                      </a:r>
                      <a:endParaRPr lang="en-US" dirty="0"/>
                    </a:p>
                  </a:txBody>
                  <a:tcPr/>
                </a:tc>
                <a:extLst>
                  <a:ext uri="{0D108BD9-81ED-4DB2-BD59-A6C34878D82A}">
                    <a16:rowId xmlns:a16="http://schemas.microsoft.com/office/drawing/2014/main" val="98886569"/>
                  </a:ext>
                </a:extLst>
              </a:tr>
              <a:tr h="370840">
                <a:tc>
                  <a:txBody>
                    <a:bodyPr/>
                    <a:lstStyle/>
                    <a:p>
                      <a:r>
                        <a:rPr lang="en-US" dirty="0" err="1"/>
                        <a:t>IncludeTechnicalProfile</a:t>
                      </a:r>
                      <a:endParaRPr lang="en-US" dirty="0"/>
                    </a:p>
                  </a:txBody>
                  <a:tcPr/>
                </a:tc>
                <a:tc>
                  <a:txBody>
                    <a:bodyPr/>
                    <a:lstStyle/>
                    <a:p>
                      <a:r>
                        <a:rPr lang="en-US" dirty="0"/>
                        <a:t>Another profile whose definition must augment this one</a:t>
                      </a:r>
                    </a:p>
                  </a:txBody>
                  <a:tcPr/>
                </a:tc>
                <a:tc>
                  <a:txBody>
                    <a:bodyPr/>
                    <a:lstStyle/>
                    <a:p>
                      <a:r>
                        <a:rPr lang="en-US" dirty="0"/>
                        <a:t>AAD-Common</a:t>
                      </a:r>
                    </a:p>
                  </a:txBody>
                  <a:tcPr/>
                </a:tc>
                <a:extLst>
                  <a:ext uri="{0D108BD9-81ED-4DB2-BD59-A6C34878D82A}">
                    <a16:rowId xmlns:a16="http://schemas.microsoft.com/office/drawing/2014/main" val="3160036450"/>
                  </a:ext>
                </a:extLst>
              </a:tr>
              <a:tr h="370840">
                <a:tc>
                  <a:txBody>
                    <a:bodyPr/>
                    <a:lstStyle/>
                    <a:p>
                      <a:r>
                        <a:rPr lang="en-US" dirty="0" err="1"/>
                        <a:t>ValidationTechnicalProfiles</a:t>
                      </a:r>
                      <a:endParaRPr lang="en-US" dirty="0"/>
                    </a:p>
                  </a:txBody>
                  <a:tcPr/>
                </a:tc>
                <a:tc>
                  <a:txBody>
                    <a:bodyPr/>
                    <a:lstStyle/>
                    <a:p>
                      <a:r>
                        <a:rPr lang="en-US" dirty="0"/>
                        <a:t>TPs to be used as validators before this TP completes</a:t>
                      </a:r>
                    </a:p>
                  </a:txBody>
                  <a:tcPr/>
                </a:tc>
                <a:tc>
                  <a:txBody>
                    <a:bodyPr/>
                    <a:lstStyle/>
                    <a:p>
                      <a:r>
                        <a:rPr lang="en-US" sz="1200" kern="1200" dirty="0">
                          <a:solidFill>
                            <a:schemeClr val="dk1"/>
                          </a:solidFill>
                          <a:latin typeface="+mn-lt"/>
                          <a:ea typeface="+mn-ea"/>
                          <a:cs typeface="+mn-cs"/>
                        </a:rPr>
                        <a:t>AAD-</a:t>
                      </a:r>
                      <a:r>
                        <a:rPr lang="en-US" sz="1200" kern="1200" dirty="0" err="1">
                          <a:solidFill>
                            <a:schemeClr val="dk1"/>
                          </a:solidFill>
                          <a:latin typeface="+mn-lt"/>
                          <a:ea typeface="+mn-ea"/>
                          <a:cs typeface="+mn-cs"/>
                        </a:rPr>
                        <a:t>UserWriteUsingAlternativeSecurityId</a:t>
                      </a:r>
                      <a:endParaRPr lang="en-US" sz="1200" dirty="0"/>
                    </a:p>
                  </a:txBody>
                  <a:tcPr/>
                </a:tc>
                <a:extLst>
                  <a:ext uri="{0D108BD9-81ED-4DB2-BD59-A6C34878D82A}">
                    <a16:rowId xmlns:a16="http://schemas.microsoft.com/office/drawing/2014/main" val="477416340"/>
                  </a:ext>
                </a:extLst>
              </a:tr>
              <a:tr h="370840">
                <a:tc>
                  <a:txBody>
                    <a:bodyPr/>
                    <a:lstStyle/>
                    <a:p>
                      <a:r>
                        <a:rPr lang="en-US" dirty="0" err="1"/>
                        <a:t>UseTechnicalProfileFor-SessionManagement</a:t>
                      </a:r>
                      <a:endParaRPr lang="en-US" dirty="0"/>
                    </a:p>
                  </a:txBody>
                  <a:tcPr/>
                </a:tc>
                <a:tc>
                  <a:txBody>
                    <a:bodyPr/>
                    <a:lstStyle/>
                    <a:p>
                      <a:r>
                        <a:rPr lang="en-US" dirty="0"/>
                        <a:t>Session management profile to be used to…</a:t>
                      </a:r>
                    </a:p>
                  </a:txBody>
                  <a:tcPr/>
                </a:tc>
                <a:tc>
                  <a:txBody>
                    <a:bodyPr/>
                    <a:lstStyle/>
                    <a:p>
                      <a:r>
                        <a:rPr lang="en-US" sz="1800" kern="1200" dirty="0">
                          <a:solidFill>
                            <a:schemeClr val="dk1"/>
                          </a:solidFill>
                          <a:latin typeface="+mn-lt"/>
                          <a:ea typeface="+mn-ea"/>
                          <a:cs typeface="+mn-cs"/>
                        </a:rPr>
                        <a:t>SM-</a:t>
                      </a:r>
                      <a:r>
                        <a:rPr lang="en-US" sz="1800" kern="1200" dirty="0" err="1">
                          <a:solidFill>
                            <a:schemeClr val="dk1"/>
                          </a:solidFill>
                          <a:latin typeface="+mn-lt"/>
                          <a:ea typeface="+mn-ea"/>
                          <a:cs typeface="+mn-cs"/>
                        </a:rPr>
                        <a:t>SocialSignup</a:t>
                      </a:r>
                      <a:endParaRPr lang="en-US" dirty="0"/>
                    </a:p>
                  </a:txBody>
                  <a:tcPr/>
                </a:tc>
                <a:extLst>
                  <a:ext uri="{0D108BD9-81ED-4DB2-BD59-A6C34878D82A}">
                    <a16:rowId xmlns:a16="http://schemas.microsoft.com/office/drawing/2014/main" val="11727811"/>
                  </a:ext>
                </a:extLst>
              </a:tr>
            </a:tbl>
          </a:graphicData>
        </a:graphic>
      </p:graphicFrame>
    </p:spTree>
    <p:extLst>
      <p:ext uri="{BB962C8B-B14F-4D97-AF65-F5344CB8AC3E}">
        <p14:creationId xmlns:p14="http://schemas.microsoft.com/office/powerpoint/2010/main" val="2673864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C9BE5F-DF68-469E-9431-27D3D44CD5B4}"/>
              </a:ext>
            </a:extLst>
          </p:cNvPr>
          <p:cNvSpPr>
            <a:spLocks noGrp="1"/>
          </p:cNvSpPr>
          <p:nvPr>
            <p:ph type="title"/>
          </p:nvPr>
        </p:nvSpPr>
        <p:spPr>
          <a:xfrm>
            <a:off x="179998" y="180000"/>
            <a:ext cx="11880000" cy="918000"/>
          </a:xfrm>
        </p:spPr>
        <p:txBody>
          <a:bodyPr/>
          <a:lstStyle/>
          <a:p>
            <a:r>
              <a:rPr lang="en-US" dirty="0"/>
              <a:t>Technical Profile protocols</a:t>
            </a:r>
          </a:p>
        </p:txBody>
      </p:sp>
      <p:graphicFrame>
        <p:nvGraphicFramePr>
          <p:cNvPr id="5" name="Table 4">
            <a:extLst>
              <a:ext uri="{FF2B5EF4-FFF2-40B4-BE49-F238E27FC236}">
                <a16:creationId xmlns:a16="http://schemas.microsoft.com/office/drawing/2014/main" id="{A592A365-D154-4AA8-A633-27CA947B54DB}"/>
              </a:ext>
            </a:extLst>
          </p:cNvPr>
          <p:cNvGraphicFramePr>
            <a:graphicFrameLocks noGrp="1"/>
          </p:cNvGraphicFramePr>
          <p:nvPr>
            <p:extLst>
              <p:ext uri="{D42A27DB-BD31-4B8C-83A1-F6EECF244321}">
                <p14:modId xmlns:p14="http://schemas.microsoft.com/office/powerpoint/2010/main" val="1848669924"/>
              </p:ext>
            </p:extLst>
          </p:nvPr>
        </p:nvGraphicFramePr>
        <p:xfrm>
          <a:off x="179998" y="1476823"/>
          <a:ext cx="10926026" cy="4414520"/>
        </p:xfrm>
        <a:graphic>
          <a:graphicData uri="http://schemas.openxmlformats.org/drawingml/2006/table">
            <a:tbl>
              <a:tblPr firstRow="1" bandRow="1">
                <a:tableStyleId>{5C22544A-7EE6-4342-B048-85BDC9FD1C3A}</a:tableStyleId>
              </a:tblPr>
              <a:tblGrid>
                <a:gridCol w="3921739">
                  <a:extLst>
                    <a:ext uri="{9D8B030D-6E8A-4147-A177-3AD203B41FA5}">
                      <a16:colId xmlns:a16="http://schemas.microsoft.com/office/drawing/2014/main" val="3965065624"/>
                    </a:ext>
                  </a:extLst>
                </a:gridCol>
                <a:gridCol w="7004287">
                  <a:extLst>
                    <a:ext uri="{9D8B030D-6E8A-4147-A177-3AD203B41FA5}">
                      <a16:colId xmlns:a16="http://schemas.microsoft.com/office/drawing/2014/main" val="3819683554"/>
                    </a:ext>
                  </a:extLst>
                </a:gridCol>
              </a:tblGrid>
              <a:tr h="370840">
                <a:tc>
                  <a:txBody>
                    <a:bodyPr/>
                    <a:lstStyle/>
                    <a:p>
                      <a:r>
                        <a:rPr lang="en-US" dirty="0"/>
                        <a:t>Type name</a:t>
                      </a:r>
                    </a:p>
                  </a:txBody>
                  <a:tcPr/>
                </a:tc>
                <a:tc>
                  <a:txBody>
                    <a:bodyPr/>
                    <a:lstStyle/>
                    <a:p>
                      <a:r>
                        <a:rPr lang="en-US" dirty="0"/>
                        <a:t>Purpose</a:t>
                      </a:r>
                    </a:p>
                  </a:txBody>
                  <a:tcPr/>
                </a:tc>
                <a:extLst>
                  <a:ext uri="{0D108BD9-81ED-4DB2-BD59-A6C34878D82A}">
                    <a16:rowId xmlns:a16="http://schemas.microsoft.com/office/drawing/2014/main" val="2936659996"/>
                  </a:ext>
                </a:extLst>
              </a:tr>
              <a:tr h="370840">
                <a:tc>
                  <a:txBody>
                    <a:bodyPr/>
                    <a:lstStyle/>
                    <a:p>
                      <a:r>
                        <a:rPr lang="en-US" dirty="0" err="1"/>
                        <a:t>AzureActiveDirectoryProvider</a:t>
                      </a:r>
                      <a:endParaRPr lang="en-US" dirty="0"/>
                    </a:p>
                  </a:txBody>
                  <a:tcPr/>
                </a:tc>
                <a:tc>
                  <a:txBody>
                    <a:bodyPr/>
                    <a:lstStyle/>
                    <a:p>
                      <a:r>
                        <a:rPr lang="en-US" dirty="0"/>
                        <a:t>Interacts with B2C user store (crud operations on a user)</a:t>
                      </a:r>
                    </a:p>
                  </a:txBody>
                  <a:tcPr/>
                </a:tc>
                <a:extLst>
                  <a:ext uri="{0D108BD9-81ED-4DB2-BD59-A6C34878D82A}">
                    <a16:rowId xmlns:a16="http://schemas.microsoft.com/office/drawing/2014/main" val="19031924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SelfAssertedAttributeProvider</a:t>
                      </a:r>
                      <a:endParaRPr lang="en-US" dirty="0"/>
                    </a:p>
                  </a:txBody>
                  <a:tcPr/>
                </a:tc>
                <a:tc>
                  <a:txBody>
                    <a:bodyPr/>
                    <a:lstStyle/>
                    <a:p>
                      <a:r>
                        <a:rPr lang="en-US" dirty="0"/>
                        <a:t>Provides html page to collect/display user attributes</a:t>
                      </a:r>
                    </a:p>
                  </a:txBody>
                  <a:tcPr/>
                </a:tc>
                <a:extLst>
                  <a:ext uri="{0D108BD9-81ED-4DB2-BD59-A6C34878D82A}">
                    <a16:rowId xmlns:a16="http://schemas.microsoft.com/office/drawing/2014/main" val="1405069446"/>
                  </a:ext>
                </a:extLst>
              </a:tr>
              <a:tr h="370840">
                <a:tc>
                  <a:txBody>
                    <a:bodyPr/>
                    <a:lstStyle/>
                    <a:p>
                      <a:r>
                        <a:rPr lang="en-US" dirty="0" err="1"/>
                        <a:t>PhoneFactorProtocolProvider</a:t>
                      </a:r>
                      <a:endParaRPr lang="en-US" dirty="0"/>
                    </a:p>
                  </a:txBody>
                  <a:tcPr/>
                </a:tc>
                <a:tc>
                  <a:txBody>
                    <a:bodyPr/>
                    <a:lstStyle/>
                    <a:p>
                      <a:r>
                        <a:rPr lang="en-US" dirty="0"/>
                        <a:t>Does </a:t>
                      </a:r>
                      <a:r>
                        <a:rPr lang="en-US" dirty="0" err="1"/>
                        <a:t>authn</a:t>
                      </a:r>
                      <a:r>
                        <a:rPr lang="en-US" dirty="0"/>
                        <a:t> via </a:t>
                      </a:r>
                      <a:r>
                        <a:rPr lang="en-US" dirty="0" err="1"/>
                        <a:t>sms</a:t>
                      </a:r>
                      <a:r>
                        <a:rPr lang="en-US" dirty="0"/>
                        <a:t>/phone call. May collect user phone number if not already defined.</a:t>
                      </a:r>
                    </a:p>
                  </a:txBody>
                  <a:tcPr/>
                </a:tc>
                <a:extLst>
                  <a:ext uri="{0D108BD9-81ED-4DB2-BD59-A6C34878D82A}">
                    <a16:rowId xmlns:a16="http://schemas.microsoft.com/office/drawing/2014/main" val="4108554443"/>
                  </a:ext>
                </a:extLst>
              </a:tr>
              <a:tr h="370840">
                <a:tc>
                  <a:txBody>
                    <a:bodyPr/>
                    <a:lstStyle/>
                    <a:p>
                      <a:r>
                        <a:rPr lang="en-US" dirty="0" err="1"/>
                        <a:t>ClaimsTransformationProtocolProvider</a:t>
                      </a:r>
                      <a:endParaRPr lang="en-US" dirty="0"/>
                    </a:p>
                  </a:txBody>
                  <a:tcPr/>
                </a:tc>
                <a:tc>
                  <a:txBody>
                    <a:bodyPr/>
                    <a:lstStyle/>
                    <a:p>
                      <a:r>
                        <a:rPr lang="en-US" dirty="0"/>
                        <a:t>Uses a B2C-defined function to modify values of existing claims or create new claims from existing claims</a:t>
                      </a:r>
                    </a:p>
                  </a:txBody>
                  <a:tcPr/>
                </a:tc>
                <a:extLst>
                  <a:ext uri="{0D108BD9-81ED-4DB2-BD59-A6C34878D82A}">
                    <a16:rowId xmlns:a16="http://schemas.microsoft.com/office/drawing/2014/main" val="2088407387"/>
                  </a:ext>
                </a:extLst>
              </a:tr>
              <a:tr h="370840">
                <a:tc>
                  <a:txBody>
                    <a:bodyPr/>
                    <a:lstStyle/>
                    <a:p>
                      <a:r>
                        <a:rPr lang="en-US" dirty="0" err="1"/>
                        <a:t>RestfulProvider</a:t>
                      </a:r>
                      <a:endParaRPr lang="en-US" dirty="0"/>
                    </a:p>
                  </a:txBody>
                  <a:tcPr/>
                </a:tc>
                <a:tc>
                  <a:txBody>
                    <a:bodyPr/>
                    <a:lstStyle/>
                    <a:p>
                      <a:r>
                        <a:rPr lang="en-US" dirty="0"/>
                        <a:t>Calls a user defined REST endpoint to process user claims. Used either for claims augmentation or validation.</a:t>
                      </a:r>
                    </a:p>
                  </a:txBody>
                  <a:tcPr/>
                </a:tc>
                <a:extLst>
                  <a:ext uri="{0D108BD9-81ED-4DB2-BD59-A6C34878D82A}">
                    <a16:rowId xmlns:a16="http://schemas.microsoft.com/office/drawing/2014/main" val="1309525355"/>
                  </a:ext>
                </a:extLst>
              </a:tr>
              <a:tr h="370840">
                <a:tc>
                  <a:txBody>
                    <a:bodyPr/>
                    <a:lstStyle/>
                    <a:p>
                      <a:r>
                        <a:rPr lang="en-US" dirty="0"/>
                        <a:t>Session providers</a:t>
                      </a:r>
                    </a:p>
                  </a:txBody>
                  <a:tcPr/>
                </a:tc>
                <a:tc>
                  <a:txBody>
                    <a:bodyPr/>
                    <a:lstStyle/>
                    <a:p>
                      <a:r>
                        <a:rPr lang="en-US" dirty="0"/>
                        <a:t>A set of cookie handlers for managing state during the user journey</a:t>
                      </a:r>
                    </a:p>
                  </a:txBody>
                  <a:tcPr/>
                </a:tc>
                <a:extLst>
                  <a:ext uri="{0D108BD9-81ED-4DB2-BD59-A6C34878D82A}">
                    <a16:rowId xmlns:a16="http://schemas.microsoft.com/office/drawing/2014/main" val="677877282"/>
                  </a:ext>
                </a:extLst>
              </a:tr>
              <a:tr h="370840">
                <a:tc>
                  <a:txBody>
                    <a:bodyPr/>
                    <a:lstStyle/>
                    <a:p>
                      <a:r>
                        <a:rPr lang="en-US" dirty="0"/>
                        <a:t>OAuth2, </a:t>
                      </a:r>
                      <a:r>
                        <a:rPr lang="en-US" dirty="0" err="1"/>
                        <a:t>OpenIdConnect</a:t>
                      </a:r>
                      <a:endParaRPr lang="en-US" dirty="0"/>
                    </a:p>
                  </a:txBody>
                  <a:tcPr/>
                </a:tc>
                <a:tc>
                  <a:txBody>
                    <a:bodyPr/>
                    <a:lstStyle/>
                    <a:p>
                      <a:r>
                        <a:rPr lang="en-US" dirty="0"/>
                        <a:t>Requests a token from a provider using named protocol</a:t>
                      </a:r>
                    </a:p>
                  </a:txBody>
                  <a:tcPr/>
                </a:tc>
                <a:extLst>
                  <a:ext uri="{0D108BD9-81ED-4DB2-BD59-A6C34878D82A}">
                    <a16:rowId xmlns:a16="http://schemas.microsoft.com/office/drawing/2014/main" val="4226920667"/>
                  </a:ext>
                </a:extLst>
              </a:tr>
              <a:tr h="370840">
                <a:tc>
                  <a:txBody>
                    <a:bodyPr/>
                    <a:lstStyle/>
                    <a:p>
                      <a:r>
                        <a:rPr lang="en-US" dirty="0"/>
                        <a:t>In preview: SAML, WS-Fed, WS-Trust, OAuth 1</a:t>
                      </a:r>
                    </a:p>
                  </a:txBody>
                  <a:tcPr/>
                </a:tc>
                <a:tc>
                  <a:txBody>
                    <a:bodyPr/>
                    <a:lstStyle/>
                    <a:p>
                      <a:r>
                        <a:rPr lang="en-US" dirty="0"/>
                        <a:t>Requests a token from a provider using named protocol</a:t>
                      </a:r>
                    </a:p>
                  </a:txBody>
                  <a:tcPr/>
                </a:tc>
                <a:extLst>
                  <a:ext uri="{0D108BD9-81ED-4DB2-BD59-A6C34878D82A}">
                    <a16:rowId xmlns:a16="http://schemas.microsoft.com/office/drawing/2014/main" val="3218449172"/>
                  </a:ext>
                </a:extLst>
              </a:tr>
            </a:tbl>
          </a:graphicData>
        </a:graphic>
      </p:graphicFrame>
    </p:spTree>
    <p:extLst>
      <p:ext uri="{BB962C8B-B14F-4D97-AF65-F5344CB8AC3E}">
        <p14:creationId xmlns:p14="http://schemas.microsoft.com/office/powerpoint/2010/main" val="4187073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2CD58A-B14C-4E4F-9646-112ACE04B76D}"/>
              </a:ext>
            </a:extLst>
          </p:cNvPr>
          <p:cNvSpPr>
            <a:spLocks noGrp="1"/>
          </p:cNvSpPr>
          <p:nvPr>
            <p:ph type="body" sz="quarter" idx="11"/>
          </p:nvPr>
        </p:nvSpPr>
        <p:spPr/>
        <p:txBody>
          <a:bodyPr/>
          <a:lstStyle/>
          <a:p>
            <a:r>
              <a:rPr lang="en-US" dirty="0"/>
              <a:t>Use Starter pack to show:</a:t>
            </a:r>
          </a:p>
          <a:p>
            <a:r>
              <a:rPr lang="en-US" dirty="0"/>
              <a:t>Facebook</a:t>
            </a:r>
          </a:p>
          <a:p>
            <a:r>
              <a:rPr lang="en-US" dirty="0" err="1"/>
              <a:t>LocalAccountSignIn</a:t>
            </a:r>
            <a:endParaRPr lang="en-US" dirty="0"/>
          </a:p>
          <a:p>
            <a:r>
              <a:rPr lang="en-US" dirty="0" err="1"/>
              <a:t>PhoneFactor</a:t>
            </a:r>
            <a:endParaRPr lang="en-US" dirty="0"/>
          </a:p>
          <a:p>
            <a:r>
              <a:rPr lang="en-US" dirty="0" err="1"/>
              <a:t>AzureActiveDirectory</a:t>
            </a:r>
            <a:endParaRPr lang="en-US" dirty="0"/>
          </a:p>
        </p:txBody>
      </p:sp>
      <p:sp>
        <p:nvSpPr>
          <p:cNvPr id="5" name="Text Placeholder 4">
            <a:extLst>
              <a:ext uri="{FF2B5EF4-FFF2-40B4-BE49-F238E27FC236}">
                <a16:creationId xmlns:a16="http://schemas.microsoft.com/office/drawing/2014/main" id="{2193CD54-EC5F-4EBC-9793-15546B35F85E}"/>
              </a:ext>
            </a:extLst>
          </p:cNvPr>
          <p:cNvSpPr>
            <a:spLocks noGrp="1"/>
          </p:cNvSpPr>
          <p:nvPr>
            <p:ph type="body" sz="quarter" idx="12"/>
          </p:nvPr>
        </p:nvSpPr>
        <p:spPr/>
        <p:txBody>
          <a:bodyPr/>
          <a:lstStyle/>
          <a:p>
            <a:r>
              <a:rPr lang="en-US" dirty="0"/>
              <a:t>Examples of a claims provider</a:t>
            </a:r>
          </a:p>
        </p:txBody>
      </p:sp>
    </p:spTree>
    <p:extLst>
      <p:ext uri="{BB962C8B-B14F-4D97-AF65-F5344CB8AC3E}">
        <p14:creationId xmlns:p14="http://schemas.microsoft.com/office/powerpoint/2010/main" val="239913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75417C-3369-408D-869B-DAFE4650337D}"/>
              </a:ext>
            </a:extLst>
          </p:cNvPr>
          <p:cNvSpPr>
            <a:spLocks noGrp="1"/>
          </p:cNvSpPr>
          <p:nvPr>
            <p:ph type="title"/>
          </p:nvPr>
        </p:nvSpPr>
        <p:spPr/>
        <p:txBody>
          <a:bodyPr/>
          <a:lstStyle/>
          <a:p>
            <a:r>
              <a:rPr lang="en-US" dirty="0"/>
              <a:t>Restful provider</a:t>
            </a:r>
          </a:p>
        </p:txBody>
      </p:sp>
      <p:sp>
        <p:nvSpPr>
          <p:cNvPr id="5" name="Rectangle 4">
            <a:extLst>
              <a:ext uri="{FF2B5EF4-FFF2-40B4-BE49-F238E27FC236}">
                <a16:creationId xmlns:a16="http://schemas.microsoft.com/office/drawing/2014/main" id="{2F8648F7-8476-4048-802C-185755CF97E4}"/>
              </a:ext>
            </a:extLst>
          </p:cNvPr>
          <p:cNvSpPr/>
          <p:nvPr/>
        </p:nvSpPr>
        <p:spPr>
          <a:xfrm>
            <a:off x="278673" y="1205699"/>
            <a:ext cx="11438710" cy="4801314"/>
          </a:xfrm>
          <a:prstGeom prst="rect">
            <a:avLst/>
          </a:prstGeom>
        </p:spPr>
        <p:txBody>
          <a:bodyPr wrap="square">
            <a:spAutoFit/>
          </a:bodyPr>
          <a:lstStyle/>
          <a:p>
            <a:r>
              <a:rPr lang="en-US" dirty="0"/>
              <a:t> &lt;</a:t>
            </a:r>
            <a:r>
              <a:rPr lang="en-US" dirty="0" err="1"/>
              <a:t>TechnicalProfile</a:t>
            </a:r>
            <a:r>
              <a:rPr lang="en-US" dirty="0"/>
              <a:t> Id="</a:t>
            </a:r>
            <a:r>
              <a:rPr lang="en-US" dirty="0" err="1"/>
              <a:t>GetUserGroups</a:t>
            </a:r>
            <a:r>
              <a:rPr lang="en-US" dirty="0"/>
              <a:t>"&gt;</a:t>
            </a:r>
          </a:p>
          <a:p>
            <a:r>
              <a:rPr lang="en-US" dirty="0"/>
              <a:t>   &lt;DisplayName&gt;Retrieves security groups&lt;/DisplayName&gt;</a:t>
            </a:r>
          </a:p>
          <a:p>
            <a:r>
              <a:rPr lang="en-US" dirty="0"/>
              <a:t>      &lt;Protocol Name="Proprietary" Handler="</a:t>
            </a:r>
            <a:r>
              <a:rPr lang="en-US" dirty="0" err="1"/>
              <a:t>Web.TPEngine.Providers.RestfulProvider</a:t>
            </a:r>
            <a:r>
              <a:rPr lang="en-US" dirty="0"/>
              <a:t>, …" /&gt;</a:t>
            </a:r>
          </a:p>
          <a:p>
            <a:r>
              <a:rPr lang="en-US" dirty="0"/>
              <a:t>      &lt;Metadata&gt;</a:t>
            </a:r>
          </a:p>
          <a:p>
            <a:r>
              <a:rPr lang="en-US" dirty="0"/>
              <a:t>         &lt;Item Key="</a:t>
            </a:r>
            <a:r>
              <a:rPr lang="en-US" dirty="0" err="1"/>
              <a:t>ServiceUrl</a:t>
            </a:r>
            <a:r>
              <a:rPr lang="en-US" dirty="0"/>
              <a:t>"&gt;https://b2capis.azurewebsites.net/api/b2cdata/groups&lt;/Item&gt;</a:t>
            </a:r>
          </a:p>
          <a:p>
            <a:r>
              <a:rPr lang="en-US" dirty="0"/>
              <a:t>            &lt;Item Key="</a:t>
            </a:r>
            <a:r>
              <a:rPr lang="en-US" dirty="0" err="1"/>
              <a:t>AuthenticationType</a:t>
            </a:r>
            <a:r>
              <a:rPr lang="en-US" dirty="0"/>
              <a:t>"&gt;None&lt;/Item&gt;</a:t>
            </a:r>
          </a:p>
          <a:p>
            <a:r>
              <a:rPr lang="en-US" dirty="0"/>
              <a:t>            &lt;Item Key="</a:t>
            </a:r>
            <a:r>
              <a:rPr lang="en-US" dirty="0" err="1"/>
              <a:t>SendClaimsIn</a:t>
            </a:r>
            <a:r>
              <a:rPr lang="en-US" dirty="0"/>
              <a:t>"&gt;</a:t>
            </a:r>
            <a:r>
              <a:rPr lang="en-US" dirty="0" err="1"/>
              <a:t>QueryString</a:t>
            </a:r>
            <a:r>
              <a:rPr lang="en-US" dirty="0"/>
              <a:t>&lt;/Item&gt;</a:t>
            </a:r>
          </a:p>
          <a:p>
            <a:r>
              <a:rPr lang="en-US" dirty="0"/>
              <a:t>            &lt;Item Key="</a:t>
            </a:r>
            <a:r>
              <a:rPr lang="en-US" dirty="0" err="1"/>
              <a:t>AllowInsecureAuthInProduction</a:t>
            </a:r>
            <a:r>
              <a:rPr lang="en-US" dirty="0"/>
              <a:t>"&gt;true&lt;/Item&gt;</a:t>
            </a:r>
          </a:p>
          <a:p>
            <a:r>
              <a:rPr lang="en-US" dirty="0"/>
              <a:t>         &lt;/Metadata&gt;</a:t>
            </a:r>
          </a:p>
          <a:p>
            <a:r>
              <a:rPr lang="en-US" dirty="0"/>
              <a:t>         &lt;</a:t>
            </a:r>
            <a:r>
              <a:rPr lang="en-US" dirty="0" err="1"/>
              <a:t>InputClaims</a:t>
            </a:r>
            <a:r>
              <a:rPr lang="en-US" dirty="0"/>
              <a:t>&gt;</a:t>
            </a:r>
          </a:p>
          <a:p>
            <a:r>
              <a:rPr lang="en-US" dirty="0"/>
              <a:t>            &lt;</a:t>
            </a:r>
            <a:r>
              <a:rPr lang="en-US" dirty="0" err="1"/>
              <a:t>InputClaim</a:t>
            </a:r>
            <a:r>
              <a:rPr lang="en-US" dirty="0"/>
              <a:t> Required="true" </a:t>
            </a:r>
            <a:r>
              <a:rPr lang="en-US" dirty="0" err="1"/>
              <a:t>ClaimTypeReferenceId</a:t>
            </a:r>
            <a:r>
              <a:rPr lang="en-US" dirty="0"/>
              <a:t>="</a:t>
            </a:r>
            <a:r>
              <a:rPr lang="en-US" dirty="0" err="1"/>
              <a:t>objectId</a:t>
            </a:r>
            <a:r>
              <a:rPr lang="en-US" dirty="0"/>
              <a:t>" /&gt;</a:t>
            </a:r>
          </a:p>
          <a:p>
            <a:r>
              <a:rPr lang="en-US" dirty="0"/>
              <a:t>         &lt;/</a:t>
            </a:r>
            <a:r>
              <a:rPr lang="en-US" dirty="0" err="1"/>
              <a:t>InputClaims</a:t>
            </a:r>
            <a:r>
              <a:rPr lang="en-US" dirty="0"/>
              <a:t>&gt;</a:t>
            </a:r>
          </a:p>
          <a:p>
            <a:r>
              <a:rPr lang="en-US" dirty="0"/>
              <a:t>         &lt;</a:t>
            </a:r>
            <a:r>
              <a:rPr lang="en-US" dirty="0" err="1"/>
              <a:t>OutputClaims</a:t>
            </a:r>
            <a:r>
              <a:rPr lang="en-US" dirty="0"/>
              <a:t>&gt;</a:t>
            </a:r>
          </a:p>
          <a:p>
            <a:r>
              <a:rPr lang="en-US" dirty="0"/>
              <a:t>            &lt;</a:t>
            </a:r>
            <a:r>
              <a:rPr lang="en-US" dirty="0" err="1"/>
              <a:t>OutputClaim</a:t>
            </a:r>
            <a:r>
              <a:rPr lang="en-US" dirty="0"/>
              <a:t> </a:t>
            </a:r>
            <a:r>
              <a:rPr lang="en-US" dirty="0" err="1"/>
              <a:t>ClaimTypeReferenceId</a:t>
            </a:r>
            <a:r>
              <a:rPr lang="en-US" dirty="0"/>
              <a:t>="groups" /&gt;</a:t>
            </a:r>
          </a:p>
          <a:p>
            <a:r>
              <a:rPr lang="en-US" dirty="0"/>
              <a:t>          &lt;/</a:t>
            </a:r>
            <a:r>
              <a:rPr lang="en-US" dirty="0" err="1"/>
              <a:t>OutputClaims</a:t>
            </a:r>
            <a:r>
              <a:rPr lang="en-US" dirty="0"/>
              <a:t>&gt;</a:t>
            </a:r>
          </a:p>
          <a:p>
            <a:r>
              <a:rPr lang="en-US" dirty="0"/>
              <a:t>   &lt;</a:t>
            </a:r>
            <a:r>
              <a:rPr lang="en-US" dirty="0" err="1"/>
              <a:t>UseTechnicalProfileForSessionManagement</a:t>
            </a:r>
            <a:r>
              <a:rPr lang="en-US" dirty="0"/>
              <a:t> </a:t>
            </a:r>
            <a:r>
              <a:rPr lang="en-US" dirty="0" err="1"/>
              <a:t>ReferenceId</a:t>
            </a:r>
            <a:r>
              <a:rPr lang="en-US" dirty="0"/>
              <a:t>="SM-</a:t>
            </a:r>
            <a:r>
              <a:rPr lang="en-US" dirty="0" err="1"/>
              <a:t>Noop</a:t>
            </a:r>
            <a:r>
              <a:rPr lang="en-US" dirty="0"/>
              <a:t>" /&gt;</a:t>
            </a:r>
          </a:p>
          <a:p>
            <a:r>
              <a:rPr lang="en-US" dirty="0"/>
              <a:t>&lt;/</a:t>
            </a:r>
            <a:r>
              <a:rPr lang="en-US" dirty="0" err="1"/>
              <a:t>TechnicalProfile</a:t>
            </a:r>
            <a:r>
              <a:rPr lang="en-US" dirty="0"/>
              <a:t>&gt;</a:t>
            </a:r>
          </a:p>
        </p:txBody>
      </p:sp>
      <p:sp>
        <p:nvSpPr>
          <p:cNvPr id="6" name="Speech Bubble: Rectangle 5">
            <a:extLst>
              <a:ext uri="{FF2B5EF4-FFF2-40B4-BE49-F238E27FC236}">
                <a16:creationId xmlns:a16="http://schemas.microsoft.com/office/drawing/2014/main" id="{3069179A-D614-4DAB-9948-EF4E3EDF5F4C}"/>
              </a:ext>
            </a:extLst>
          </p:cNvPr>
          <p:cNvSpPr/>
          <p:nvPr/>
        </p:nvSpPr>
        <p:spPr>
          <a:xfrm>
            <a:off x="6609805" y="587829"/>
            <a:ext cx="2913017" cy="809897"/>
          </a:xfrm>
          <a:prstGeom prst="wedgeRectCallout">
            <a:avLst>
              <a:gd name="adj1" fmla="val -137425"/>
              <a:gd name="adj2" fmla="val 407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Referenced in </a:t>
            </a:r>
            <a:r>
              <a:rPr lang="en-US" dirty="0" err="1"/>
              <a:t>UserJourney</a:t>
            </a:r>
            <a:r>
              <a:rPr lang="en-US" dirty="0"/>
              <a:t> orchestration step</a:t>
            </a:r>
          </a:p>
        </p:txBody>
      </p:sp>
      <p:sp>
        <p:nvSpPr>
          <p:cNvPr id="7" name="Speech Bubble: Rectangle 6">
            <a:extLst>
              <a:ext uri="{FF2B5EF4-FFF2-40B4-BE49-F238E27FC236}">
                <a16:creationId xmlns:a16="http://schemas.microsoft.com/office/drawing/2014/main" id="{CF8AEC86-1C99-4FC0-A062-B169278A7EB8}"/>
              </a:ext>
            </a:extLst>
          </p:cNvPr>
          <p:cNvSpPr/>
          <p:nvPr/>
        </p:nvSpPr>
        <p:spPr>
          <a:xfrm>
            <a:off x="8294913" y="2717074"/>
            <a:ext cx="2913017" cy="522514"/>
          </a:xfrm>
          <a:prstGeom prst="wedgeRectCallout">
            <a:avLst>
              <a:gd name="adj1" fmla="val -142134"/>
              <a:gd name="adj2" fmla="val -39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None, Basic or Certificate</a:t>
            </a:r>
          </a:p>
        </p:txBody>
      </p:sp>
      <p:sp>
        <p:nvSpPr>
          <p:cNvPr id="8" name="Speech Bubble: Rectangle 7">
            <a:extLst>
              <a:ext uri="{FF2B5EF4-FFF2-40B4-BE49-F238E27FC236}">
                <a16:creationId xmlns:a16="http://schemas.microsoft.com/office/drawing/2014/main" id="{A72FA8A4-2EFD-4AC3-839D-ECDC719113CD}"/>
              </a:ext>
            </a:extLst>
          </p:cNvPr>
          <p:cNvSpPr/>
          <p:nvPr/>
        </p:nvSpPr>
        <p:spPr>
          <a:xfrm>
            <a:off x="8294913" y="3357156"/>
            <a:ext cx="2913017" cy="522514"/>
          </a:xfrm>
          <a:prstGeom prst="wedgeRectCallout">
            <a:avLst>
              <a:gd name="adj1" fmla="val -136977"/>
              <a:gd name="adj2" fmla="val -1017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 form, header, </a:t>
            </a:r>
            <a:r>
              <a:rPr lang="en-US" dirty="0" err="1"/>
              <a:t>queryString</a:t>
            </a:r>
            <a:endParaRPr lang="en-US" dirty="0"/>
          </a:p>
        </p:txBody>
      </p:sp>
      <p:sp>
        <p:nvSpPr>
          <p:cNvPr id="9" name="Speech Bubble: Rectangle 8">
            <a:extLst>
              <a:ext uri="{FF2B5EF4-FFF2-40B4-BE49-F238E27FC236}">
                <a16:creationId xmlns:a16="http://schemas.microsoft.com/office/drawing/2014/main" id="{32C47CFF-037C-4AB2-B8A4-B21226F070A5}"/>
              </a:ext>
            </a:extLst>
          </p:cNvPr>
          <p:cNvSpPr/>
          <p:nvPr/>
        </p:nvSpPr>
        <p:spPr>
          <a:xfrm>
            <a:off x="8294913" y="4042002"/>
            <a:ext cx="2913017" cy="522514"/>
          </a:xfrm>
          <a:prstGeom prst="wedgeRectCallout">
            <a:avLst>
              <a:gd name="adj1" fmla="val -134286"/>
              <a:gd name="adj2" fmla="val -169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AuthenticationType</a:t>
            </a:r>
            <a:r>
              <a:rPr lang="en-US" dirty="0"/>
              <a:t> = None</a:t>
            </a:r>
          </a:p>
        </p:txBody>
      </p:sp>
    </p:spTree>
    <p:extLst>
      <p:ext uri="{BB962C8B-B14F-4D97-AF65-F5344CB8AC3E}">
        <p14:creationId xmlns:p14="http://schemas.microsoft.com/office/powerpoint/2010/main" val="2844724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8845-C3EC-4827-A31A-5DEC41DC4FD6}"/>
              </a:ext>
            </a:extLst>
          </p:cNvPr>
          <p:cNvSpPr>
            <a:spLocks noGrp="1"/>
          </p:cNvSpPr>
          <p:nvPr>
            <p:ph type="title"/>
          </p:nvPr>
        </p:nvSpPr>
        <p:spPr/>
        <p:txBody>
          <a:bodyPr/>
          <a:lstStyle/>
          <a:p>
            <a:r>
              <a:rPr lang="en-US" dirty="0"/>
              <a:t>Session management</a:t>
            </a:r>
          </a:p>
        </p:txBody>
      </p:sp>
      <p:sp>
        <p:nvSpPr>
          <p:cNvPr id="3" name="Content Placeholder 2">
            <a:extLst>
              <a:ext uri="{FF2B5EF4-FFF2-40B4-BE49-F238E27FC236}">
                <a16:creationId xmlns:a16="http://schemas.microsoft.com/office/drawing/2014/main" id="{B7AD3021-FFA7-4952-9D97-4F01183D21A0}"/>
              </a:ext>
            </a:extLst>
          </p:cNvPr>
          <p:cNvSpPr>
            <a:spLocks noGrp="1"/>
          </p:cNvSpPr>
          <p:nvPr>
            <p:ph idx="1"/>
          </p:nvPr>
        </p:nvSpPr>
        <p:spPr/>
        <p:txBody>
          <a:bodyPr>
            <a:normAutofit fontScale="92500" lnSpcReduction="20000"/>
          </a:bodyPr>
          <a:lstStyle/>
          <a:p>
            <a:r>
              <a:rPr lang="en-US" dirty="0"/>
              <a:t>Controls interaction after user signed-in</a:t>
            </a:r>
          </a:p>
          <a:p>
            <a:pPr lvl="1"/>
            <a:r>
              <a:rPr lang="en-US" dirty="0"/>
              <a:t>User’s interactions with AAD B2C, and with external providers</a:t>
            </a:r>
          </a:p>
          <a:p>
            <a:pPr lvl="1"/>
            <a:r>
              <a:rPr lang="en-US" dirty="0"/>
              <a:t>Remember, to avoid the need to </a:t>
            </a:r>
            <a:r>
              <a:rPr lang="en-US" dirty="0" err="1"/>
              <a:t>reprompt</a:t>
            </a:r>
            <a:r>
              <a:rPr lang="en-US" dirty="0"/>
              <a:t> the user to select the provider</a:t>
            </a:r>
          </a:p>
          <a:p>
            <a:pPr lvl="1"/>
            <a:endParaRPr lang="en-US" dirty="0"/>
          </a:p>
          <a:p>
            <a:r>
              <a:rPr lang="en-US" b="1" dirty="0" err="1"/>
              <a:t>UseTechnicalProfileForSessionManagement</a:t>
            </a:r>
            <a:endParaRPr lang="en-US" b="1" dirty="0"/>
          </a:p>
          <a:p>
            <a:pPr lvl="1"/>
            <a:r>
              <a:rPr lang="en-US" dirty="0"/>
              <a:t>To see if the user is a session participant</a:t>
            </a:r>
          </a:p>
          <a:p>
            <a:pPr lvl="1"/>
            <a:endParaRPr lang="en-US" dirty="0"/>
          </a:p>
          <a:p>
            <a:r>
              <a:rPr lang="en-US" dirty="0"/>
              <a:t>Session providers:</a:t>
            </a:r>
          </a:p>
          <a:p>
            <a:pPr lvl="1"/>
            <a:r>
              <a:rPr lang="en-US" b="1" dirty="0" err="1"/>
              <a:t>NoopSSOSessionProvider</a:t>
            </a:r>
            <a:r>
              <a:rPr lang="en-US" dirty="0"/>
              <a:t>. Does nothing. Used to suppress SSO behavior</a:t>
            </a:r>
          </a:p>
          <a:p>
            <a:pPr lvl="1"/>
            <a:r>
              <a:rPr lang="en-US" b="1" dirty="0" err="1"/>
              <a:t>DefaultSSOSessionProvider</a:t>
            </a:r>
            <a:r>
              <a:rPr lang="en-US" dirty="0"/>
              <a:t>. Used for storing claims in a session. Most common in local accounts. To be sure any claims needed are returned to the app or used by pre-conditions</a:t>
            </a:r>
          </a:p>
          <a:p>
            <a:pPr lvl="1"/>
            <a:r>
              <a:rPr lang="en-US" b="1" dirty="0" err="1"/>
              <a:t>ExternalLoginSSOSessionProvider</a:t>
            </a:r>
            <a:r>
              <a:rPr lang="en-US" b="1" dirty="0"/>
              <a:t>. </a:t>
            </a:r>
            <a:r>
              <a:rPr lang="en-US" dirty="0"/>
              <a:t>To suppress the “choose identity provider” screen. Typically used in external providers, like Facebook</a:t>
            </a:r>
            <a:endParaRPr lang="en-US" b="1" dirty="0"/>
          </a:p>
          <a:p>
            <a:pPr lvl="1"/>
            <a:r>
              <a:rPr lang="en-US" b="1" dirty="0" err="1"/>
              <a:t>SamlSSOSessionProvider</a:t>
            </a:r>
            <a:r>
              <a:rPr lang="en-US" dirty="0"/>
              <a:t> (and WS-Fed in the future). To manage SAML sessions between apps as well as external SAML </a:t>
            </a:r>
            <a:r>
              <a:rPr lang="en-US" dirty="0" err="1"/>
              <a:t>IdPs</a:t>
            </a:r>
            <a:endParaRPr lang="en-US" dirty="0"/>
          </a:p>
        </p:txBody>
      </p:sp>
    </p:spTree>
    <p:extLst>
      <p:ext uri="{BB962C8B-B14F-4D97-AF65-F5344CB8AC3E}">
        <p14:creationId xmlns:p14="http://schemas.microsoft.com/office/powerpoint/2010/main" val="7769743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8845-C3EC-4827-A31A-5DEC41DC4FD6}"/>
              </a:ext>
            </a:extLst>
          </p:cNvPr>
          <p:cNvSpPr>
            <a:spLocks noGrp="1"/>
          </p:cNvSpPr>
          <p:nvPr>
            <p:ph type="title"/>
          </p:nvPr>
        </p:nvSpPr>
        <p:spPr/>
        <p:txBody>
          <a:bodyPr/>
          <a:lstStyle/>
          <a:p>
            <a:r>
              <a:rPr lang="en-US" dirty="0"/>
              <a:t>Session management</a:t>
            </a:r>
          </a:p>
        </p:txBody>
      </p:sp>
      <p:sp>
        <p:nvSpPr>
          <p:cNvPr id="3" name="Content Placeholder 2">
            <a:extLst>
              <a:ext uri="{FF2B5EF4-FFF2-40B4-BE49-F238E27FC236}">
                <a16:creationId xmlns:a16="http://schemas.microsoft.com/office/drawing/2014/main" id="{B7AD3021-FFA7-4952-9D97-4F01183D21A0}"/>
              </a:ext>
            </a:extLst>
          </p:cNvPr>
          <p:cNvSpPr>
            <a:spLocks noGrp="1"/>
          </p:cNvSpPr>
          <p:nvPr>
            <p:ph idx="1"/>
          </p:nvPr>
        </p:nvSpPr>
        <p:spPr/>
        <p:txBody>
          <a:bodyPr>
            <a:normAutofit/>
          </a:bodyPr>
          <a:lstStyle/>
          <a:p>
            <a:r>
              <a:rPr lang="en-US" dirty="0"/>
              <a:t>What do we need to properly configure SSO?</a:t>
            </a:r>
          </a:p>
          <a:p>
            <a:pPr lvl="1"/>
            <a:r>
              <a:rPr lang="en-US" dirty="0" err="1"/>
              <a:t>UserJourneySessionBehavior</a:t>
            </a:r>
            <a:r>
              <a:rPr lang="en-US" dirty="0"/>
              <a:t> settings at RP level</a:t>
            </a:r>
          </a:p>
          <a:p>
            <a:pPr lvl="1"/>
            <a:r>
              <a:rPr lang="en-US" dirty="0"/>
              <a:t>Session Management technical profiles</a:t>
            </a:r>
          </a:p>
          <a:p>
            <a:pPr lvl="1"/>
            <a:r>
              <a:rPr lang="en-US" dirty="0" err="1"/>
              <a:t>UseTechnicalProfileForSessionManagement</a:t>
            </a:r>
            <a:endParaRPr lang="en-US" dirty="0"/>
          </a:p>
          <a:p>
            <a:r>
              <a:rPr lang="en-US" dirty="0"/>
              <a:t>When session management technical profiles come to play:</a:t>
            </a:r>
          </a:p>
          <a:p>
            <a:pPr lvl="1"/>
            <a:r>
              <a:rPr lang="en-US" dirty="0"/>
              <a:t>First, is there an existing session stored? Is the user a session participant?</a:t>
            </a:r>
          </a:p>
          <a:p>
            <a:pPr lvl="2"/>
            <a:r>
              <a:rPr lang="en-US" dirty="0"/>
              <a:t>If so, the session provider repopulates the session</a:t>
            </a:r>
          </a:p>
          <a:p>
            <a:pPr lvl="1"/>
            <a:r>
              <a:rPr lang="en-US" dirty="0"/>
              <a:t>AAD B2C will not override or bypass sessions held by 3</a:t>
            </a:r>
            <a:r>
              <a:rPr lang="en-US" baseline="30000" dirty="0"/>
              <a:t>rd</a:t>
            </a:r>
            <a:r>
              <a:rPr lang="en-US" dirty="0"/>
              <a:t> parties</a:t>
            </a:r>
          </a:p>
          <a:p>
            <a:pPr lvl="1"/>
            <a:r>
              <a:rPr lang="en-US" dirty="0"/>
              <a:t>Do we need to show the list of identity providers again, or we should offer SSO?</a:t>
            </a:r>
          </a:p>
          <a:p>
            <a:pPr lvl="1"/>
            <a:r>
              <a:rPr lang="en-US" dirty="0"/>
              <a:t>Do we need to sign-in again?</a:t>
            </a:r>
          </a:p>
          <a:p>
            <a:pPr lvl="1"/>
            <a:r>
              <a:rPr lang="en-US" dirty="0"/>
              <a:t>Note that certain cases like SAML logout needs a separate implementation</a:t>
            </a:r>
          </a:p>
          <a:p>
            <a:pPr lvl="1"/>
            <a:endParaRPr lang="en-US" dirty="0"/>
          </a:p>
        </p:txBody>
      </p:sp>
    </p:spTree>
    <p:extLst>
      <p:ext uri="{BB962C8B-B14F-4D97-AF65-F5344CB8AC3E}">
        <p14:creationId xmlns:p14="http://schemas.microsoft.com/office/powerpoint/2010/main" val="209835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71414B0-B21C-4596-ADCB-3C94644DC9AB}"/>
              </a:ext>
            </a:extLst>
          </p:cNvPr>
          <p:cNvSpPr>
            <a:spLocks noGrp="1"/>
          </p:cNvSpPr>
          <p:nvPr>
            <p:ph idx="10"/>
          </p:nvPr>
        </p:nvSpPr>
        <p:spPr/>
        <p:txBody>
          <a:bodyPr/>
          <a:lstStyle/>
          <a:p>
            <a:r>
              <a:rPr lang="en-US" dirty="0"/>
              <a:t>Understand concepts involved in customizing B2C’s interaction with users and applications</a:t>
            </a:r>
          </a:p>
          <a:p>
            <a:pPr marL="0" indent="0">
              <a:buNone/>
            </a:pPr>
            <a:endParaRPr lang="en-US" dirty="0"/>
          </a:p>
        </p:txBody>
      </p:sp>
    </p:spTree>
    <p:extLst>
      <p:ext uri="{BB962C8B-B14F-4D97-AF65-F5344CB8AC3E}">
        <p14:creationId xmlns:p14="http://schemas.microsoft.com/office/powerpoint/2010/main" val="343640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9AED-9343-49DE-963C-FFA21DE296AD}"/>
              </a:ext>
            </a:extLst>
          </p:cNvPr>
          <p:cNvSpPr>
            <a:spLocks noGrp="1"/>
          </p:cNvSpPr>
          <p:nvPr>
            <p:ph type="title"/>
          </p:nvPr>
        </p:nvSpPr>
        <p:spPr/>
        <p:txBody>
          <a:bodyPr/>
          <a:lstStyle/>
          <a:p>
            <a:r>
              <a:rPr lang="en-US" dirty="0" err="1"/>
              <a:t>ClaimsTransformations</a:t>
            </a:r>
            <a:endParaRPr lang="en-US" dirty="0"/>
          </a:p>
        </p:txBody>
      </p:sp>
      <p:sp>
        <p:nvSpPr>
          <p:cNvPr id="3" name="Content Placeholder 2">
            <a:extLst>
              <a:ext uri="{FF2B5EF4-FFF2-40B4-BE49-F238E27FC236}">
                <a16:creationId xmlns:a16="http://schemas.microsoft.com/office/drawing/2014/main" id="{111100E5-7487-4BE7-A9B0-37A028D0D112}"/>
              </a:ext>
            </a:extLst>
          </p:cNvPr>
          <p:cNvSpPr>
            <a:spLocks noGrp="1"/>
          </p:cNvSpPr>
          <p:nvPr>
            <p:ph idx="1"/>
          </p:nvPr>
        </p:nvSpPr>
        <p:spPr>
          <a:xfrm>
            <a:off x="69669" y="949234"/>
            <a:ext cx="11990329" cy="5759383"/>
          </a:xfrm>
        </p:spPr>
        <p:txBody>
          <a:bodyPr numCol="3">
            <a:normAutofit fontScale="70000" lnSpcReduction="20000"/>
          </a:bodyPr>
          <a:lstStyle/>
          <a:p>
            <a:pPr marL="0" indent="0">
              <a:buNone/>
            </a:pPr>
            <a:r>
              <a:rPr lang="en-US" sz="2300" dirty="0" err="1"/>
              <a:t>AddItemToStringCollection</a:t>
            </a:r>
            <a:endParaRPr lang="en-US" sz="2300" dirty="0"/>
          </a:p>
          <a:p>
            <a:pPr marL="0" indent="0">
              <a:buNone/>
            </a:pPr>
            <a:r>
              <a:rPr lang="en-US" sz="2300" dirty="0" err="1"/>
              <a:t>AddParameterToStringCollection</a:t>
            </a:r>
            <a:endParaRPr lang="en-US" sz="2300" dirty="0"/>
          </a:p>
          <a:p>
            <a:pPr marL="0" indent="0">
              <a:buNone/>
            </a:pPr>
            <a:r>
              <a:rPr lang="en-US" sz="2300" dirty="0" err="1"/>
              <a:t>AssertBooleanClaimsIsEqualToValue</a:t>
            </a:r>
            <a:endParaRPr lang="en-US" sz="2300" dirty="0"/>
          </a:p>
          <a:p>
            <a:pPr marL="0" indent="0">
              <a:buNone/>
            </a:pPr>
            <a:r>
              <a:rPr lang="en-US" sz="2300" dirty="0" err="1"/>
              <a:t>AssertDateTimeIsGreaterThan</a:t>
            </a:r>
            <a:endParaRPr lang="en-US" sz="2300" dirty="0"/>
          </a:p>
          <a:p>
            <a:pPr marL="0" indent="0">
              <a:buNone/>
            </a:pPr>
            <a:r>
              <a:rPr lang="en-US" sz="2300" dirty="0" err="1"/>
              <a:t>AssertStringClaimsAreEqual</a:t>
            </a:r>
            <a:endParaRPr lang="en-US" sz="2300" dirty="0"/>
          </a:p>
          <a:p>
            <a:pPr marL="0" indent="0">
              <a:buNone/>
            </a:pPr>
            <a:r>
              <a:rPr lang="en-US" sz="2300" dirty="0" err="1"/>
              <a:t>ChangeCase</a:t>
            </a:r>
            <a:endParaRPr lang="en-US" sz="2300" dirty="0"/>
          </a:p>
          <a:p>
            <a:pPr marL="0" indent="0">
              <a:buNone/>
            </a:pPr>
            <a:r>
              <a:rPr lang="en-US" sz="2300" dirty="0" err="1"/>
              <a:t>ClaimToClaimEquality</a:t>
            </a:r>
            <a:endParaRPr lang="en-US" sz="2300" dirty="0"/>
          </a:p>
          <a:p>
            <a:pPr marL="0" indent="0">
              <a:buNone/>
            </a:pPr>
            <a:r>
              <a:rPr lang="en-US" sz="2300" dirty="0" err="1"/>
              <a:t>CompareClaimToValue</a:t>
            </a:r>
            <a:endParaRPr lang="en-US" sz="2300" dirty="0"/>
          </a:p>
          <a:p>
            <a:pPr marL="0" indent="0">
              <a:buNone/>
            </a:pPr>
            <a:r>
              <a:rPr lang="en-US" sz="2300" dirty="0" err="1"/>
              <a:t>CompareClaims</a:t>
            </a:r>
            <a:endParaRPr lang="en-US" sz="2300" dirty="0"/>
          </a:p>
          <a:p>
            <a:pPr marL="0" indent="0">
              <a:buNone/>
            </a:pPr>
            <a:r>
              <a:rPr lang="en-US" sz="2300" dirty="0" err="1"/>
              <a:t>CreateAlternativeSecurityId</a:t>
            </a:r>
            <a:endParaRPr lang="en-US" sz="2300" dirty="0"/>
          </a:p>
          <a:p>
            <a:pPr marL="0" indent="0">
              <a:buNone/>
            </a:pPr>
            <a:r>
              <a:rPr lang="en-US" sz="2300" dirty="0" err="1"/>
              <a:t>CreateStringClaim</a:t>
            </a:r>
            <a:endParaRPr lang="en-US" sz="2300" dirty="0"/>
          </a:p>
          <a:p>
            <a:pPr marL="0" indent="0">
              <a:buNone/>
            </a:pPr>
            <a:r>
              <a:rPr lang="en-US" sz="2300" dirty="0" err="1"/>
              <a:t>CreateRandomString</a:t>
            </a:r>
            <a:endParaRPr lang="en-US" sz="2300" dirty="0"/>
          </a:p>
          <a:p>
            <a:pPr marL="0" indent="0">
              <a:buNone/>
            </a:pPr>
            <a:r>
              <a:rPr lang="en-US" sz="2300" dirty="0" err="1"/>
              <a:t>ConvertNumberTosStringClaim</a:t>
            </a:r>
            <a:endParaRPr lang="en-US" sz="2300" dirty="0"/>
          </a:p>
          <a:p>
            <a:pPr marL="0" indent="0">
              <a:buNone/>
            </a:pPr>
            <a:r>
              <a:rPr lang="en-US" sz="2300" dirty="0" err="1"/>
              <a:t>DoesClaimExist</a:t>
            </a:r>
            <a:endParaRPr lang="en-US" sz="2300" dirty="0"/>
          </a:p>
          <a:p>
            <a:pPr marL="0" indent="0">
              <a:buNone/>
            </a:pPr>
            <a:r>
              <a:rPr lang="en-US" sz="2300" dirty="0"/>
              <a:t>Equality</a:t>
            </a:r>
          </a:p>
          <a:p>
            <a:pPr marL="0" indent="0">
              <a:buNone/>
            </a:pPr>
            <a:r>
              <a:rPr lang="en-US" sz="2300" dirty="0" err="1"/>
              <a:t>FormatStringClaim</a:t>
            </a:r>
            <a:endParaRPr lang="en-US" sz="2300" dirty="0"/>
          </a:p>
          <a:p>
            <a:pPr marL="0" indent="0">
              <a:buNone/>
            </a:pPr>
            <a:r>
              <a:rPr lang="en-US" sz="2300" dirty="0" err="1"/>
              <a:t>FormatStringMultipleClaims</a:t>
            </a:r>
            <a:endParaRPr lang="en-US" sz="2300" dirty="0"/>
          </a:p>
          <a:p>
            <a:pPr marL="0" indent="0">
              <a:buNone/>
            </a:pPr>
            <a:r>
              <a:rPr lang="en-US" sz="2300" dirty="0" err="1"/>
              <a:t>GetAgeGroupAndConsentProvided</a:t>
            </a:r>
            <a:endParaRPr lang="en-US" sz="2300" dirty="0"/>
          </a:p>
          <a:p>
            <a:pPr marL="0" indent="0">
              <a:buNone/>
            </a:pPr>
            <a:r>
              <a:rPr lang="en-US" sz="2300" dirty="0" err="1"/>
              <a:t>GetClaimFromJson</a:t>
            </a:r>
            <a:endParaRPr lang="en-US" sz="2300" dirty="0"/>
          </a:p>
          <a:p>
            <a:pPr marL="0" indent="0">
              <a:buNone/>
            </a:pPr>
            <a:r>
              <a:rPr lang="en-US" sz="2300" dirty="0" err="1"/>
              <a:t>GetCurrentDateTime</a:t>
            </a:r>
            <a:endParaRPr lang="en-US" sz="2300" dirty="0"/>
          </a:p>
          <a:p>
            <a:pPr marL="0" indent="0">
              <a:buNone/>
            </a:pPr>
            <a:r>
              <a:rPr lang="en-US" sz="2300" dirty="0" err="1"/>
              <a:t>GetEmailFromJsonTransformation</a:t>
            </a:r>
            <a:endParaRPr lang="en-US" sz="2300" dirty="0"/>
          </a:p>
          <a:p>
            <a:pPr marL="0" indent="0">
              <a:buNone/>
            </a:pPr>
            <a:r>
              <a:rPr lang="en-US" sz="2300" dirty="0" err="1"/>
              <a:t>GetMappedValueFromLocalizedCollection</a:t>
            </a:r>
            <a:endParaRPr lang="en-US" sz="2300" dirty="0"/>
          </a:p>
          <a:p>
            <a:pPr marL="0" indent="0">
              <a:buNone/>
            </a:pPr>
            <a:r>
              <a:rPr lang="en-US" sz="2300" dirty="0" err="1"/>
              <a:t>GetSingleItemFromStringCollection</a:t>
            </a:r>
            <a:endParaRPr lang="en-US" sz="2300" dirty="0"/>
          </a:p>
          <a:p>
            <a:pPr marL="0" indent="0">
              <a:buNone/>
            </a:pPr>
            <a:r>
              <a:rPr lang="en-US" sz="2300" dirty="0" err="1"/>
              <a:t>GetSingleValueFromJsonArray</a:t>
            </a:r>
            <a:endParaRPr lang="en-US" sz="2300" dirty="0"/>
          </a:p>
          <a:p>
            <a:pPr marL="0" indent="0">
              <a:buNone/>
            </a:pPr>
            <a:r>
              <a:rPr lang="en-US" sz="2300" dirty="0"/>
              <a:t>Hash</a:t>
            </a:r>
          </a:p>
          <a:p>
            <a:pPr marL="0" indent="0">
              <a:buNone/>
            </a:pPr>
            <a:r>
              <a:rPr lang="en-US" sz="2300" dirty="0" err="1"/>
              <a:t>IsTermsOfUseConsentRequired</a:t>
            </a:r>
            <a:endParaRPr lang="en-US" sz="2300" dirty="0"/>
          </a:p>
          <a:p>
            <a:pPr marL="0" indent="0">
              <a:buNone/>
            </a:pPr>
            <a:r>
              <a:rPr lang="en-US" sz="2300" dirty="0" err="1"/>
              <a:t>NullClaim</a:t>
            </a:r>
            <a:endParaRPr lang="en-US" sz="2300" dirty="0"/>
          </a:p>
          <a:p>
            <a:pPr marL="0" indent="0">
              <a:buNone/>
            </a:pPr>
            <a:r>
              <a:rPr lang="en-US" sz="2300" dirty="0" err="1"/>
              <a:t>SetClaimsIfStringsMatch</a:t>
            </a:r>
            <a:endParaRPr lang="en-US" dirty="0"/>
          </a:p>
          <a:p>
            <a:pPr marL="0" indent="0">
              <a:buNone/>
            </a:pPr>
            <a:endParaRPr lang="en-US" dirty="0"/>
          </a:p>
        </p:txBody>
      </p:sp>
    </p:spTree>
    <p:extLst>
      <p:ext uri="{BB962C8B-B14F-4D97-AF65-F5344CB8AC3E}">
        <p14:creationId xmlns:p14="http://schemas.microsoft.com/office/powerpoint/2010/main" val="3251422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0D1B0C-C5AA-4F6B-8BA1-AE7C018ED9CC}"/>
              </a:ext>
            </a:extLst>
          </p:cNvPr>
          <p:cNvSpPr>
            <a:spLocks noGrp="1"/>
          </p:cNvSpPr>
          <p:nvPr>
            <p:ph type="title"/>
          </p:nvPr>
        </p:nvSpPr>
        <p:spPr/>
        <p:txBody>
          <a:bodyPr/>
          <a:lstStyle/>
          <a:p>
            <a:r>
              <a:rPr lang="en-US" dirty="0"/>
              <a:t>B2C – Custom policies</a:t>
            </a:r>
          </a:p>
        </p:txBody>
      </p:sp>
      <p:sp>
        <p:nvSpPr>
          <p:cNvPr id="5" name="Text Placeholder 4">
            <a:extLst>
              <a:ext uri="{FF2B5EF4-FFF2-40B4-BE49-F238E27FC236}">
                <a16:creationId xmlns:a16="http://schemas.microsoft.com/office/drawing/2014/main" id="{870A9BDA-F339-4565-84AA-376872304139}"/>
              </a:ext>
            </a:extLst>
          </p:cNvPr>
          <p:cNvSpPr>
            <a:spLocks noGrp="1"/>
          </p:cNvSpPr>
          <p:nvPr>
            <p:ph type="body" sz="quarter" idx="14"/>
          </p:nvPr>
        </p:nvSpPr>
        <p:spPr/>
        <p:txBody>
          <a:bodyPr/>
          <a:lstStyle/>
          <a:p>
            <a:r>
              <a:rPr lang="en-US" dirty="0"/>
              <a:t>Using IEF in CI/CD pipeline</a:t>
            </a:r>
          </a:p>
        </p:txBody>
      </p:sp>
    </p:spTree>
    <p:extLst>
      <p:ext uri="{BB962C8B-B14F-4D97-AF65-F5344CB8AC3E}">
        <p14:creationId xmlns:p14="http://schemas.microsoft.com/office/powerpoint/2010/main" val="388431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70A7D-8BDB-4397-8B69-211739FFC2F2}"/>
              </a:ext>
            </a:extLst>
          </p:cNvPr>
          <p:cNvSpPr>
            <a:spLocks noGrp="1"/>
          </p:cNvSpPr>
          <p:nvPr>
            <p:ph type="title"/>
          </p:nvPr>
        </p:nvSpPr>
        <p:spPr/>
        <p:txBody>
          <a:bodyPr/>
          <a:lstStyle/>
          <a:p>
            <a:r>
              <a:rPr lang="en-US" dirty="0"/>
              <a:t>Common deployment scenario</a:t>
            </a:r>
          </a:p>
        </p:txBody>
      </p:sp>
      <p:sp>
        <p:nvSpPr>
          <p:cNvPr id="5" name="Rectangle: Rounded Corners 4">
            <a:extLst>
              <a:ext uri="{FF2B5EF4-FFF2-40B4-BE49-F238E27FC236}">
                <a16:creationId xmlns:a16="http://schemas.microsoft.com/office/drawing/2014/main" id="{4523C571-A37E-4F96-BC7E-67D8F845EC3A}"/>
              </a:ext>
            </a:extLst>
          </p:cNvPr>
          <p:cNvSpPr/>
          <p:nvPr/>
        </p:nvSpPr>
        <p:spPr>
          <a:xfrm>
            <a:off x="2231136" y="3179064"/>
            <a:ext cx="1840992" cy="816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IEF policy file</a:t>
            </a:r>
          </a:p>
        </p:txBody>
      </p:sp>
      <p:sp>
        <p:nvSpPr>
          <p:cNvPr id="6" name="Rectangle: Rounded Corners 5">
            <a:extLst>
              <a:ext uri="{FF2B5EF4-FFF2-40B4-BE49-F238E27FC236}">
                <a16:creationId xmlns:a16="http://schemas.microsoft.com/office/drawing/2014/main" id="{5E44A5AF-2C05-4594-AEAA-ED3B0980E190}"/>
              </a:ext>
            </a:extLst>
          </p:cNvPr>
          <p:cNvSpPr/>
          <p:nvPr/>
        </p:nvSpPr>
        <p:spPr>
          <a:xfrm>
            <a:off x="1999488" y="3020568"/>
            <a:ext cx="1840992" cy="816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IEF policy file</a:t>
            </a:r>
          </a:p>
        </p:txBody>
      </p:sp>
      <p:sp>
        <p:nvSpPr>
          <p:cNvPr id="7" name="Flowchart: Magnetic Disk 6">
            <a:extLst>
              <a:ext uri="{FF2B5EF4-FFF2-40B4-BE49-F238E27FC236}">
                <a16:creationId xmlns:a16="http://schemas.microsoft.com/office/drawing/2014/main" id="{98E592B8-5F94-423D-8784-2E19BB6AF283}"/>
              </a:ext>
            </a:extLst>
          </p:cNvPr>
          <p:cNvSpPr/>
          <p:nvPr/>
        </p:nvSpPr>
        <p:spPr>
          <a:xfrm>
            <a:off x="7729728" y="1511808"/>
            <a:ext cx="1865376" cy="8168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B2C Dev</a:t>
            </a:r>
          </a:p>
        </p:txBody>
      </p:sp>
      <p:sp>
        <p:nvSpPr>
          <p:cNvPr id="8" name="Flowchart: Magnetic Disk 7">
            <a:extLst>
              <a:ext uri="{FF2B5EF4-FFF2-40B4-BE49-F238E27FC236}">
                <a16:creationId xmlns:a16="http://schemas.microsoft.com/office/drawing/2014/main" id="{F4814C15-1468-4373-8375-51B24BFB5291}"/>
              </a:ext>
            </a:extLst>
          </p:cNvPr>
          <p:cNvSpPr/>
          <p:nvPr/>
        </p:nvSpPr>
        <p:spPr>
          <a:xfrm>
            <a:off x="7729728" y="3020568"/>
            <a:ext cx="1865376" cy="8168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B2C QA</a:t>
            </a:r>
          </a:p>
        </p:txBody>
      </p:sp>
      <p:sp>
        <p:nvSpPr>
          <p:cNvPr id="9" name="Flowchart: Magnetic Disk 8">
            <a:extLst>
              <a:ext uri="{FF2B5EF4-FFF2-40B4-BE49-F238E27FC236}">
                <a16:creationId xmlns:a16="http://schemas.microsoft.com/office/drawing/2014/main" id="{57081FEB-5723-4237-BD8D-E67B0CA221D3}"/>
              </a:ext>
            </a:extLst>
          </p:cNvPr>
          <p:cNvSpPr/>
          <p:nvPr/>
        </p:nvSpPr>
        <p:spPr>
          <a:xfrm>
            <a:off x="7729728" y="4529328"/>
            <a:ext cx="1865376" cy="8168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B2C Prod</a:t>
            </a:r>
          </a:p>
        </p:txBody>
      </p:sp>
    </p:spTree>
    <p:extLst>
      <p:ext uri="{BB962C8B-B14F-4D97-AF65-F5344CB8AC3E}">
        <p14:creationId xmlns:p14="http://schemas.microsoft.com/office/powerpoint/2010/main" val="2700193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10DD-4247-4C1C-8E60-9876F2F78777}"/>
              </a:ext>
            </a:extLst>
          </p:cNvPr>
          <p:cNvSpPr>
            <a:spLocks noGrp="1"/>
          </p:cNvSpPr>
          <p:nvPr>
            <p:ph type="title"/>
          </p:nvPr>
        </p:nvSpPr>
        <p:spPr/>
        <p:txBody>
          <a:bodyPr/>
          <a:lstStyle/>
          <a:p>
            <a:r>
              <a:rPr lang="en-US" dirty="0"/>
              <a:t>IEF target database variants</a:t>
            </a:r>
          </a:p>
        </p:txBody>
      </p:sp>
      <p:sp>
        <p:nvSpPr>
          <p:cNvPr id="5" name="Content Placeholder 4">
            <a:extLst>
              <a:ext uri="{FF2B5EF4-FFF2-40B4-BE49-F238E27FC236}">
                <a16:creationId xmlns:a16="http://schemas.microsoft.com/office/drawing/2014/main" id="{A8E1D46E-6117-4BE5-AFBA-59EF4D2FA049}"/>
              </a:ext>
            </a:extLst>
          </p:cNvPr>
          <p:cNvSpPr>
            <a:spLocks noGrp="1"/>
          </p:cNvSpPr>
          <p:nvPr>
            <p:ph idx="1"/>
          </p:nvPr>
        </p:nvSpPr>
        <p:spPr/>
        <p:txBody>
          <a:bodyPr/>
          <a:lstStyle/>
          <a:p>
            <a:r>
              <a:rPr lang="en-US" dirty="0"/>
              <a:t>Tenant name</a:t>
            </a:r>
          </a:p>
          <a:p>
            <a:r>
              <a:rPr lang="en-US" dirty="0"/>
              <a:t>IEF resource and proxy app ids</a:t>
            </a:r>
          </a:p>
          <a:p>
            <a:r>
              <a:rPr lang="en-US" dirty="0"/>
              <a:t>AAD extension attribute app and object id</a:t>
            </a:r>
          </a:p>
          <a:p>
            <a:r>
              <a:rPr lang="en-US" dirty="0"/>
              <a:t>REST </a:t>
            </a:r>
            <a:r>
              <a:rPr lang="en-US" dirty="0" err="1"/>
              <a:t>urls</a:t>
            </a:r>
            <a:endParaRPr lang="en-US" dirty="0"/>
          </a:p>
          <a:p>
            <a:r>
              <a:rPr lang="en-US" dirty="0"/>
              <a:t>Default claim values</a:t>
            </a:r>
          </a:p>
        </p:txBody>
      </p:sp>
    </p:spTree>
    <p:extLst>
      <p:ext uri="{BB962C8B-B14F-4D97-AF65-F5344CB8AC3E}">
        <p14:creationId xmlns:p14="http://schemas.microsoft.com/office/powerpoint/2010/main" val="3919423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8792-0E54-4606-A207-A0707F20079D}"/>
              </a:ext>
            </a:extLst>
          </p:cNvPr>
          <p:cNvSpPr>
            <a:spLocks noGrp="1"/>
          </p:cNvSpPr>
          <p:nvPr>
            <p:ph type="title"/>
          </p:nvPr>
        </p:nvSpPr>
        <p:spPr/>
        <p:txBody>
          <a:bodyPr/>
          <a:lstStyle/>
          <a:p>
            <a:r>
              <a:rPr lang="en-US" dirty="0" err="1"/>
              <a:t>VSCode</a:t>
            </a:r>
            <a:r>
              <a:rPr lang="en-US" dirty="0"/>
              <a:t> B2C Build</a:t>
            </a:r>
          </a:p>
        </p:txBody>
      </p:sp>
      <p:sp>
        <p:nvSpPr>
          <p:cNvPr id="4" name="Rectangle 3">
            <a:extLst>
              <a:ext uri="{FF2B5EF4-FFF2-40B4-BE49-F238E27FC236}">
                <a16:creationId xmlns:a16="http://schemas.microsoft.com/office/drawing/2014/main" id="{06491E6E-55B6-4231-A611-58C14DA47125}"/>
              </a:ext>
            </a:extLst>
          </p:cNvPr>
          <p:cNvSpPr/>
          <p:nvPr/>
        </p:nvSpPr>
        <p:spPr>
          <a:xfrm>
            <a:off x="304800" y="1633728"/>
            <a:ext cx="9826752" cy="391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"Environments": [</a:t>
            </a:r>
          </a:p>
          <a:p>
            <a:r>
              <a:rPr lang="en-US" dirty="0"/>
              <a:t>{</a:t>
            </a:r>
          </a:p>
          <a:p>
            <a:r>
              <a:rPr lang="en-US" dirty="0"/>
              <a:t>   "Name": "Production",</a:t>
            </a:r>
          </a:p>
          <a:p>
            <a:r>
              <a:rPr lang="en-US" dirty="0"/>
              <a:t>   "Production": true,</a:t>
            </a:r>
          </a:p>
          <a:p>
            <a:r>
              <a:rPr lang="en-US" dirty="0"/>
              <a:t>   "Tenant": "mrochonb2cdev",</a:t>
            </a:r>
          </a:p>
          <a:p>
            <a:r>
              <a:rPr lang="en-US" dirty="0"/>
              <a:t>   "</a:t>
            </a:r>
            <a:r>
              <a:rPr lang="en-US" dirty="0" err="1"/>
              <a:t>PolicySettings</a:t>
            </a:r>
            <a:r>
              <a:rPr lang="en-US" dirty="0"/>
              <a:t>":</a:t>
            </a:r>
          </a:p>
          <a:p>
            <a:r>
              <a:rPr lang="en-US" dirty="0"/>
              <a:t>   {</a:t>
            </a:r>
          </a:p>
          <a:p>
            <a:r>
              <a:rPr lang="en-US" dirty="0"/>
              <a:t>      "</a:t>
            </a:r>
            <a:r>
              <a:rPr lang="en-US" dirty="0" err="1"/>
              <a:t>IdentityExperienceFrameworkAppId</a:t>
            </a:r>
            <a:r>
              <a:rPr lang="en-US" dirty="0"/>
              <a:t>": "221dfbdb-064b-8767-a7db-a2b7e9d8865a",</a:t>
            </a:r>
          </a:p>
          <a:p>
            <a:r>
              <a:rPr lang="en-US" dirty="0"/>
              <a:t>      "</a:t>
            </a:r>
            <a:r>
              <a:rPr lang="en-US" dirty="0" err="1"/>
              <a:t>ProxyIdentityExperienceFrameworkAppId</a:t>
            </a:r>
            <a:r>
              <a:rPr lang="en-US" dirty="0"/>
              <a:t>": "c805c589-d4e2-3546-bd75-e1e88df44d2c", </a:t>
            </a:r>
          </a:p>
          <a:p>
            <a:r>
              <a:rPr lang="en-US" dirty="0"/>
              <a:t>      "</a:t>
            </a:r>
            <a:r>
              <a:rPr lang="en-US" dirty="0" err="1"/>
              <a:t>AADAppClientId</a:t>
            </a:r>
            <a:r>
              <a:rPr lang="en-US" dirty="0"/>
              <a:t>": "0428f335-4957-491e-9865-7ce51b81d46a",</a:t>
            </a:r>
          </a:p>
          <a:p>
            <a:r>
              <a:rPr lang="en-US" dirty="0"/>
              <a:t>      "</a:t>
            </a:r>
            <a:r>
              <a:rPr lang="en-US" dirty="0" err="1"/>
              <a:t>AADAppObjectId</a:t>
            </a:r>
            <a:r>
              <a:rPr lang="en-US" dirty="0"/>
              <a:t>": "20d75341-a1e5-4ea8-b76d-7e7dfe90b9d8" </a:t>
            </a:r>
          </a:p>
          <a:p>
            <a:r>
              <a:rPr lang="en-US" dirty="0"/>
              <a:t>   }</a:t>
            </a:r>
          </a:p>
          <a:p>
            <a:r>
              <a:rPr lang="en-US" dirty="0"/>
              <a:t>}</a:t>
            </a:r>
          </a:p>
          <a:p>
            <a:r>
              <a:rPr lang="en-US" dirty="0"/>
              <a:t>…</a:t>
            </a:r>
          </a:p>
        </p:txBody>
      </p:sp>
      <p:sp>
        <p:nvSpPr>
          <p:cNvPr id="5" name="TextBox 4">
            <a:extLst>
              <a:ext uri="{FF2B5EF4-FFF2-40B4-BE49-F238E27FC236}">
                <a16:creationId xmlns:a16="http://schemas.microsoft.com/office/drawing/2014/main" id="{8ACACD13-D045-4D0A-9570-E213B4926619}"/>
              </a:ext>
            </a:extLst>
          </p:cNvPr>
          <p:cNvSpPr txBox="1"/>
          <p:nvPr/>
        </p:nvSpPr>
        <p:spPr>
          <a:xfrm>
            <a:off x="179998" y="1264396"/>
            <a:ext cx="1762021" cy="369332"/>
          </a:xfrm>
          <a:prstGeom prst="rect">
            <a:avLst/>
          </a:prstGeom>
          <a:noFill/>
        </p:spPr>
        <p:txBody>
          <a:bodyPr wrap="none" rtlCol="0">
            <a:spAutoFit/>
          </a:bodyPr>
          <a:lstStyle/>
          <a:p>
            <a:r>
              <a:rPr lang="en-US" dirty="0" err="1"/>
              <a:t>appSettings.json</a:t>
            </a:r>
            <a:endParaRPr lang="en-US" dirty="0"/>
          </a:p>
        </p:txBody>
      </p:sp>
    </p:spTree>
    <p:extLst>
      <p:ext uri="{BB962C8B-B14F-4D97-AF65-F5344CB8AC3E}">
        <p14:creationId xmlns:p14="http://schemas.microsoft.com/office/powerpoint/2010/main" val="4113812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8792-0E54-4606-A207-A0707F20079D}"/>
              </a:ext>
            </a:extLst>
          </p:cNvPr>
          <p:cNvSpPr>
            <a:spLocks noGrp="1"/>
          </p:cNvSpPr>
          <p:nvPr>
            <p:ph type="title"/>
          </p:nvPr>
        </p:nvSpPr>
        <p:spPr/>
        <p:txBody>
          <a:bodyPr/>
          <a:lstStyle/>
          <a:p>
            <a:r>
              <a:rPr lang="en-US" dirty="0" err="1"/>
              <a:t>VSCode</a:t>
            </a:r>
            <a:r>
              <a:rPr lang="en-US" dirty="0"/>
              <a:t> B2C Build</a:t>
            </a:r>
          </a:p>
        </p:txBody>
      </p:sp>
      <p:sp>
        <p:nvSpPr>
          <p:cNvPr id="4" name="Rectangle 3">
            <a:extLst>
              <a:ext uri="{FF2B5EF4-FFF2-40B4-BE49-F238E27FC236}">
                <a16:creationId xmlns:a16="http://schemas.microsoft.com/office/drawing/2014/main" id="{06491E6E-55B6-4231-A611-58C14DA47125}"/>
              </a:ext>
            </a:extLst>
          </p:cNvPr>
          <p:cNvSpPr/>
          <p:nvPr/>
        </p:nvSpPr>
        <p:spPr>
          <a:xfrm>
            <a:off x="304800" y="1633728"/>
            <a:ext cx="11228832" cy="3157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p>
          <a:p>
            <a:r>
              <a:rPr lang="en-US" dirty="0"/>
              <a:t>&lt;Item Key="</a:t>
            </a:r>
            <a:r>
              <a:rPr lang="en-US" dirty="0" err="1"/>
              <a:t>authorization_endpoint</a:t>
            </a:r>
            <a:r>
              <a:rPr lang="en-US" dirty="0"/>
              <a:t>"&gt;https://login.microsoftonline.com/{</a:t>
            </a:r>
            <a:r>
              <a:rPr lang="en-US" b="1" dirty="0">
                <a:solidFill>
                  <a:schemeClr val="tx1"/>
                </a:solidFill>
                <a:highlight>
                  <a:srgbClr val="FFFF00"/>
                </a:highlight>
              </a:rPr>
              <a:t>tenant</a:t>
            </a:r>
            <a:r>
              <a:rPr lang="en-US" dirty="0"/>
              <a:t>}/oauth2/token&lt;/Item&gt;</a:t>
            </a:r>
          </a:p>
          <a:p>
            <a:r>
              <a:rPr lang="en-US" dirty="0"/>
              <a:t>&lt;Item Key="</a:t>
            </a:r>
            <a:r>
              <a:rPr lang="en-US" dirty="0" err="1"/>
              <a:t>response_types</a:t>
            </a:r>
            <a:r>
              <a:rPr lang="en-US" dirty="0"/>
              <a:t>"&gt;</a:t>
            </a:r>
            <a:r>
              <a:rPr lang="en-US" dirty="0" err="1"/>
              <a:t>id_token</a:t>
            </a:r>
            <a:r>
              <a:rPr lang="en-US" dirty="0"/>
              <a:t>&lt;/Item&gt;</a:t>
            </a:r>
          </a:p>
          <a:p>
            <a:r>
              <a:rPr lang="en-US" dirty="0"/>
              <a:t>&lt;Item Key="</a:t>
            </a:r>
            <a:r>
              <a:rPr lang="en-US" dirty="0" err="1"/>
              <a:t>response_mode</a:t>
            </a:r>
            <a:r>
              <a:rPr lang="en-US" dirty="0"/>
              <a:t>"&gt;query&lt;/Item&gt;</a:t>
            </a:r>
          </a:p>
          <a:p>
            <a:r>
              <a:rPr lang="en-US" dirty="0"/>
              <a:t>&lt;Item Key="scope"&gt;email </a:t>
            </a:r>
            <a:r>
              <a:rPr lang="en-US" dirty="0" err="1"/>
              <a:t>openid</a:t>
            </a:r>
            <a:r>
              <a:rPr lang="en-US" dirty="0"/>
              <a:t>&lt;/Item&gt;</a:t>
            </a:r>
          </a:p>
          <a:p>
            <a:r>
              <a:rPr lang="en-US" dirty="0"/>
              <a:t>&lt;!-- Policy Engine Clients --&gt;</a:t>
            </a:r>
          </a:p>
          <a:p>
            <a:r>
              <a:rPr lang="en-US" dirty="0"/>
              <a:t>&lt;Item Key="</a:t>
            </a:r>
            <a:r>
              <a:rPr lang="en-US" dirty="0" err="1"/>
              <a:t>UsePolicyInRedirectUri</a:t>
            </a:r>
            <a:r>
              <a:rPr lang="en-US" dirty="0"/>
              <a:t>"&gt;false&lt;/Item&gt;</a:t>
            </a:r>
          </a:p>
          <a:p>
            <a:r>
              <a:rPr lang="en-US" dirty="0"/>
              <a:t>&lt;Item Key="</a:t>
            </a:r>
            <a:r>
              <a:rPr lang="en-US" dirty="0" err="1"/>
              <a:t>HttpBinding</a:t>
            </a:r>
            <a:r>
              <a:rPr lang="en-US" dirty="0"/>
              <a:t>"&gt;POST&lt;/Item&gt;</a:t>
            </a:r>
          </a:p>
          <a:p>
            <a:r>
              <a:rPr lang="en-US" dirty="0"/>
              <a:t>&lt;Item Key="</a:t>
            </a:r>
            <a:r>
              <a:rPr lang="en-US" dirty="0" err="1"/>
              <a:t>IdTokenAudience</a:t>
            </a:r>
            <a:r>
              <a:rPr lang="en-US" dirty="0"/>
              <a:t>"&gt;{</a:t>
            </a:r>
            <a:r>
              <a:rPr lang="en-US" b="1" dirty="0" err="1">
                <a:solidFill>
                  <a:schemeClr val="tx1"/>
                </a:solidFill>
                <a:highlight>
                  <a:srgbClr val="FFFF00"/>
                </a:highlight>
              </a:rPr>
              <a:t>Settings:IdentityExperienceFrameworkAppId</a:t>
            </a:r>
            <a:r>
              <a:rPr lang="en-US" dirty="0"/>
              <a:t>}&lt;/Item&gt;</a:t>
            </a:r>
          </a:p>
          <a:p>
            <a:endParaRPr lang="en-US" dirty="0"/>
          </a:p>
        </p:txBody>
      </p:sp>
      <p:sp>
        <p:nvSpPr>
          <p:cNvPr id="5" name="TextBox 4">
            <a:extLst>
              <a:ext uri="{FF2B5EF4-FFF2-40B4-BE49-F238E27FC236}">
                <a16:creationId xmlns:a16="http://schemas.microsoft.com/office/drawing/2014/main" id="{8ACACD13-D045-4D0A-9570-E213B4926619}"/>
              </a:ext>
            </a:extLst>
          </p:cNvPr>
          <p:cNvSpPr txBox="1"/>
          <p:nvPr/>
        </p:nvSpPr>
        <p:spPr>
          <a:xfrm>
            <a:off x="179998" y="1264396"/>
            <a:ext cx="1016625" cy="369332"/>
          </a:xfrm>
          <a:prstGeom prst="rect">
            <a:avLst/>
          </a:prstGeom>
          <a:noFill/>
        </p:spPr>
        <p:txBody>
          <a:bodyPr wrap="none" rtlCol="0">
            <a:spAutoFit/>
          </a:bodyPr>
          <a:lstStyle/>
          <a:p>
            <a:r>
              <a:rPr lang="en-US" dirty="0"/>
              <a:t>Base.xml</a:t>
            </a:r>
          </a:p>
        </p:txBody>
      </p:sp>
    </p:spTree>
    <p:extLst>
      <p:ext uri="{BB962C8B-B14F-4D97-AF65-F5344CB8AC3E}">
        <p14:creationId xmlns:p14="http://schemas.microsoft.com/office/powerpoint/2010/main" val="2322067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70A7D-8BDB-4397-8B69-211739FFC2F2}"/>
              </a:ext>
            </a:extLst>
          </p:cNvPr>
          <p:cNvSpPr>
            <a:spLocks noGrp="1"/>
          </p:cNvSpPr>
          <p:nvPr>
            <p:ph type="title"/>
          </p:nvPr>
        </p:nvSpPr>
        <p:spPr/>
        <p:txBody>
          <a:bodyPr/>
          <a:lstStyle/>
          <a:p>
            <a:r>
              <a:rPr lang="en-US" dirty="0" err="1"/>
              <a:t>VSCode</a:t>
            </a:r>
            <a:r>
              <a:rPr lang="en-US" dirty="0"/>
              <a:t> Build result</a:t>
            </a:r>
          </a:p>
        </p:txBody>
      </p:sp>
      <p:sp>
        <p:nvSpPr>
          <p:cNvPr id="5" name="Rectangle: Rounded Corners 4">
            <a:extLst>
              <a:ext uri="{FF2B5EF4-FFF2-40B4-BE49-F238E27FC236}">
                <a16:creationId xmlns:a16="http://schemas.microsoft.com/office/drawing/2014/main" id="{4523C571-A37E-4F96-BC7E-67D8F845EC3A}"/>
              </a:ext>
            </a:extLst>
          </p:cNvPr>
          <p:cNvSpPr/>
          <p:nvPr/>
        </p:nvSpPr>
        <p:spPr>
          <a:xfrm>
            <a:off x="2231136" y="3179064"/>
            <a:ext cx="1840992" cy="816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IEF policy file</a:t>
            </a:r>
          </a:p>
        </p:txBody>
      </p:sp>
      <p:sp>
        <p:nvSpPr>
          <p:cNvPr id="6" name="Rectangle: Rounded Corners 5">
            <a:extLst>
              <a:ext uri="{FF2B5EF4-FFF2-40B4-BE49-F238E27FC236}">
                <a16:creationId xmlns:a16="http://schemas.microsoft.com/office/drawing/2014/main" id="{5E44A5AF-2C05-4594-AEAA-ED3B0980E190}"/>
              </a:ext>
            </a:extLst>
          </p:cNvPr>
          <p:cNvSpPr/>
          <p:nvPr/>
        </p:nvSpPr>
        <p:spPr>
          <a:xfrm>
            <a:off x="1999488" y="3020568"/>
            <a:ext cx="1840992" cy="816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IEF policy file</a:t>
            </a:r>
          </a:p>
        </p:txBody>
      </p:sp>
      <p:sp>
        <p:nvSpPr>
          <p:cNvPr id="7" name="Flowchart: Magnetic Disk 6">
            <a:extLst>
              <a:ext uri="{FF2B5EF4-FFF2-40B4-BE49-F238E27FC236}">
                <a16:creationId xmlns:a16="http://schemas.microsoft.com/office/drawing/2014/main" id="{98E592B8-5F94-423D-8784-2E19BB6AF283}"/>
              </a:ext>
            </a:extLst>
          </p:cNvPr>
          <p:cNvSpPr/>
          <p:nvPr/>
        </p:nvSpPr>
        <p:spPr>
          <a:xfrm>
            <a:off x="7729728" y="1511808"/>
            <a:ext cx="1865376" cy="8168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B2C Dev</a:t>
            </a:r>
          </a:p>
        </p:txBody>
      </p:sp>
      <p:sp>
        <p:nvSpPr>
          <p:cNvPr id="8" name="Flowchart: Magnetic Disk 7">
            <a:extLst>
              <a:ext uri="{FF2B5EF4-FFF2-40B4-BE49-F238E27FC236}">
                <a16:creationId xmlns:a16="http://schemas.microsoft.com/office/drawing/2014/main" id="{F4814C15-1468-4373-8375-51B24BFB5291}"/>
              </a:ext>
            </a:extLst>
          </p:cNvPr>
          <p:cNvSpPr/>
          <p:nvPr/>
        </p:nvSpPr>
        <p:spPr>
          <a:xfrm>
            <a:off x="7729728" y="3020568"/>
            <a:ext cx="1865376" cy="8168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B2C QA</a:t>
            </a:r>
          </a:p>
        </p:txBody>
      </p:sp>
      <p:sp>
        <p:nvSpPr>
          <p:cNvPr id="9" name="Flowchart: Magnetic Disk 8">
            <a:extLst>
              <a:ext uri="{FF2B5EF4-FFF2-40B4-BE49-F238E27FC236}">
                <a16:creationId xmlns:a16="http://schemas.microsoft.com/office/drawing/2014/main" id="{57081FEB-5723-4237-BD8D-E67B0CA221D3}"/>
              </a:ext>
            </a:extLst>
          </p:cNvPr>
          <p:cNvSpPr/>
          <p:nvPr/>
        </p:nvSpPr>
        <p:spPr>
          <a:xfrm>
            <a:off x="7729728" y="4529328"/>
            <a:ext cx="1865376" cy="8168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B2C Prod</a:t>
            </a:r>
          </a:p>
        </p:txBody>
      </p:sp>
      <p:sp>
        <p:nvSpPr>
          <p:cNvPr id="2" name="Rectangle: Single Corner Snipped 1">
            <a:extLst>
              <a:ext uri="{FF2B5EF4-FFF2-40B4-BE49-F238E27FC236}">
                <a16:creationId xmlns:a16="http://schemas.microsoft.com/office/drawing/2014/main" id="{2E70D1B9-753D-42DD-B4B3-EF584EF92432}"/>
              </a:ext>
            </a:extLst>
          </p:cNvPr>
          <p:cNvSpPr/>
          <p:nvPr/>
        </p:nvSpPr>
        <p:spPr>
          <a:xfrm>
            <a:off x="4425310" y="1853184"/>
            <a:ext cx="1682496" cy="475488"/>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xml</a:t>
            </a:r>
          </a:p>
        </p:txBody>
      </p:sp>
      <p:sp>
        <p:nvSpPr>
          <p:cNvPr id="10" name="Rectangle: Single Corner Snipped 9">
            <a:extLst>
              <a:ext uri="{FF2B5EF4-FFF2-40B4-BE49-F238E27FC236}">
                <a16:creationId xmlns:a16="http://schemas.microsoft.com/office/drawing/2014/main" id="{44C454FB-2AB2-4108-A15A-F6E0B1F442F3}"/>
              </a:ext>
            </a:extLst>
          </p:cNvPr>
          <p:cNvSpPr/>
          <p:nvPr/>
        </p:nvSpPr>
        <p:spPr>
          <a:xfrm>
            <a:off x="4943856" y="2545080"/>
            <a:ext cx="1682496" cy="475488"/>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 xml</a:t>
            </a:r>
          </a:p>
        </p:txBody>
      </p:sp>
      <p:sp>
        <p:nvSpPr>
          <p:cNvPr id="11" name="Rectangle: Single Corner Snipped 10">
            <a:extLst>
              <a:ext uri="{FF2B5EF4-FFF2-40B4-BE49-F238E27FC236}">
                <a16:creationId xmlns:a16="http://schemas.microsoft.com/office/drawing/2014/main" id="{E07D7717-693D-4ADB-968D-360DA4A52590}"/>
              </a:ext>
            </a:extLst>
          </p:cNvPr>
          <p:cNvSpPr/>
          <p:nvPr/>
        </p:nvSpPr>
        <p:spPr>
          <a:xfrm>
            <a:off x="4943856" y="3179064"/>
            <a:ext cx="1682496" cy="475488"/>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 xml</a:t>
            </a:r>
          </a:p>
        </p:txBody>
      </p:sp>
      <p:sp>
        <p:nvSpPr>
          <p:cNvPr id="12" name="Rectangle: Single Corner Snipped 11">
            <a:extLst>
              <a:ext uri="{FF2B5EF4-FFF2-40B4-BE49-F238E27FC236}">
                <a16:creationId xmlns:a16="http://schemas.microsoft.com/office/drawing/2014/main" id="{45688B27-564E-4AB5-B059-28B02D22B2D5}"/>
              </a:ext>
            </a:extLst>
          </p:cNvPr>
          <p:cNvSpPr/>
          <p:nvPr/>
        </p:nvSpPr>
        <p:spPr>
          <a:xfrm>
            <a:off x="4943856" y="3837432"/>
            <a:ext cx="1682496" cy="475488"/>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 xml</a:t>
            </a:r>
          </a:p>
        </p:txBody>
      </p:sp>
    </p:spTree>
    <p:extLst>
      <p:ext uri="{BB962C8B-B14F-4D97-AF65-F5344CB8AC3E}">
        <p14:creationId xmlns:p14="http://schemas.microsoft.com/office/powerpoint/2010/main" val="59310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B673168-C71E-4110-8B8E-B908DA4725E3}"/>
              </a:ext>
            </a:extLst>
          </p:cNvPr>
          <p:cNvSpPr>
            <a:spLocks noGrp="1"/>
          </p:cNvSpPr>
          <p:nvPr>
            <p:ph idx="10"/>
          </p:nvPr>
        </p:nvSpPr>
        <p:spPr/>
        <p:txBody>
          <a:bodyPr/>
          <a:lstStyle/>
          <a:p>
            <a:r>
              <a:rPr lang="en-US" dirty="0"/>
              <a:t>Using IEF policy files</a:t>
            </a:r>
          </a:p>
          <a:p>
            <a:r>
              <a:rPr lang="en-US" dirty="0"/>
              <a:t>Constructs defined by the files</a:t>
            </a:r>
          </a:p>
          <a:p>
            <a:r>
              <a:rPr lang="en-US" dirty="0"/>
              <a:t>Tools used in IEF</a:t>
            </a:r>
          </a:p>
        </p:txBody>
      </p:sp>
    </p:spTree>
    <p:extLst>
      <p:ext uri="{BB962C8B-B14F-4D97-AF65-F5344CB8AC3E}">
        <p14:creationId xmlns:p14="http://schemas.microsoft.com/office/powerpoint/2010/main" val="1912183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846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B6C7F8-EC28-4F05-9E2A-2812BB9D7AF7}"/>
              </a:ext>
            </a:extLst>
          </p:cNvPr>
          <p:cNvSpPr>
            <a:spLocks noGrp="1"/>
          </p:cNvSpPr>
          <p:nvPr>
            <p:ph type="title"/>
          </p:nvPr>
        </p:nvSpPr>
        <p:spPr/>
        <p:txBody>
          <a:bodyPr/>
          <a:lstStyle/>
          <a:p>
            <a:r>
              <a:rPr lang="en-US" dirty="0"/>
              <a:t>Purpose of IEF</a:t>
            </a:r>
          </a:p>
        </p:txBody>
      </p:sp>
      <p:sp>
        <p:nvSpPr>
          <p:cNvPr id="4" name="Content Placeholder 3">
            <a:extLst>
              <a:ext uri="{FF2B5EF4-FFF2-40B4-BE49-F238E27FC236}">
                <a16:creationId xmlns:a16="http://schemas.microsoft.com/office/drawing/2014/main" id="{F27FE50C-1647-4058-9081-28292BA32B50}"/>
              </a:ext>
            </a:extLst>
          </p:cNvPr>
          <p:cNvSpPr>
            <a:spLocks noGrp="1"/>
          </p:cNvSpPr>
          <p:nvPr>
            <p:ph idx="1"/>
          </p:nvPr>
        </p:nvSpPr>
        <p:spPr/>
        <p:txBody>
          <a:bodyPr/>
          <a:lstStyle/>
          <a:p>
            <a:r>
              <a:rPr lang="en-US" dirty="0"/>
              <a:t>Define what B2C must do between two events:</a:t>
            </a:r>
          </a:p>
          <a:p>
            <a:pPr marL="457200" indent="-457200">
              <a:buFont typeface="Arial" panose="020B0604020202020204" pitchFamily="34" charset="0"/>
              <a:buChar char="•"/>
            </a:pPr>
            <a:r>
              <a:rPr lang="en-US" dirty="0"/>
              <a:t>Token request is received from an application</a:t>
            </a:r>
          </a:p>
          <a:p>
            <a:pPr marL="457200" indent="-457200">
              <a:buFont typeface="Arial" panose="020B0604020202020204" pitchFamily="34" charset="0"/>
              <a:buChar char="•"/>
            </a:pPr>
            <a:r>
              <a:rPr lang="en-US" dirty="0"/>
              <a:t>Token or error notification is issued to the application</a:t>
            </a:r>
          </a:p>
          <a:p>
            <a:r>
              <a:rPr lang="en-US" dirty="0"/>
              <a:t>Including how these events are processed (e.g. what data is handled; what protocol is used)</a:t>
            </a:r>
          </a:p>
        </p:txBody>
      </p:sp>
    </p:spTree>
    <p:extLst>
      <p:ext uri="{BB962C8B-B14F-4D97-AF65-F5344CB8AC3E}">
        <p14:creationId xmlns:p14="http://schemas.microsoft.com/office/powerpoint/2010/main" val="3114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E42D5-CE46-4022-BAAB-482C69297387}"/>
              </a:ext>
            </a:extLst>
          </p:cNvPr>
          <p:cNvSpPr>
            <a:spLocks noGrp="1"/>
          </p:cNvSpPr>
          <p:nvPr>
            <p:ph type="title"/>
          </p:nvPr>
        </p:nvSpPr>
        <p:spPr/>
        <p:txBody>
          <a:bodyPr/>
          <a:lstStyle/>
          <a:p>
            <a:r>
              <a:rPr lang="en-US" dirty="0"/>
              <a:t>Example</a:t>
            </a:r>
          </a:p>
        </p:txBody>
      </p:sp>
      <p:sp>
        <p:nvSpPr>
          <p:cNvPr id="5" name="Content Placeholder 4">
            <a:extLst>
              <a:ext uri="{FF2B5EF4-FFF2-40B4-BE49-F238E27FC236}">
                <a16:creationId xmlns:a16="http://schemas.microsoft.com/office/drawing/2014/main" id="{5DFD849C-1A9A-4C00-A4C4-7A942B9D54D9}"/>
              </a:ext>
            </a:extLst>
          </p:cNvPr>
          <p:cNvSpPr>
            <a:spLocks noGrp="1"/>
          </p:cNvSpPr>
          <p:nvPr>
            <p:ph idx="1"/>
          </p:nvPr>
        </p:nvSpPr>
        <p:spPr/>
        <p:txBody>
          <a:bodyPr/>
          <a:lstStyle/>
          <a:p>
            <a:pPr marL="514350" indent="-514350">
              <a:buFont typeface="+mj-lt"/>
              <a:buAutoNum type="arabicPeriod"/>
            </a:pPr>
            <a:r>
              <a:rPr lang="en-US" dirty="0"/>
              <a:t>Request includes a JWT token, validate it</a:t>
            </a:r>
          </a:p>
          <a:p>
            <a:pPr marL="514350" indent="-514350">
              <a:buFont typeface="+mj-lt"/>
              <a:buAutoNum type="arabicPeriod"/>
            </a:pPr>
            <a:r>
              <a:rPr lang="en-US" dirty="0"/>
              <a:t>Ask user to sign in (local or external IdP)</a:t>
            </a:r>
          </a:p>
          <a:p>
            <a:pPr marL="514350" indent="-514350">
              <a:buFont typeface="+mj-lt"/>
              <a:buAutoNum type="arabicPeriod"/>
            </a:pPr>
            <a:r>
              <a:rPr lang="en-US" dirty="0"/>
              <a:t>Ask for additional user provided attribute(s)</a:t>
            </a:r>
          </a:p>
          <a:p>
            <a:pPr marL="514350" indent="-514350">
              <a:buFont typeface="+mj-lt"/>
              <a:buAutoNum type="arabicPeriod"/>
            </a:pPr>
            <a:r>
              <a:rPr lang="en-US" dirty="0"/>
              <a:t>Call a custom REST function to validate/augment with custom claims</a:t>
            </a:r>
          </a:p>
          <a:p>
            <a:pPr marL="514350" indent="-514350">
              <a:buFont typeface="+mj-lt"/>
              <a:buAutoNum type="arabicPeriod"/>
            </a:pPr>
            <a:r>
              <a:rPr lang="en-US" dirty="0"/>
              <a:t>Do 2</a:t>
            </a:r>
            <a:r>
              <a:rPr lang="en-US" baseline="30000" dirty="0"/>
              <a:t>nd</a:t>
            </a:r>
            <a:r>
              <a:rPr lang="en-US" dirty="0"/>
              <a:t> FA</a:t>
            </a:r>
          </a:p>
          <a:p>
            <a:pPr marL="514350" indent="-514350">
              <a:buFont typeface="+mj-lt"/>
              <a:buAutoNum type="arabicPeriod"/>
            </a:pPr>
            <a:r>
              <a:rPr lang="en-US" dirty="0"/>
              <a:t>Issue JWT token with specified claims</a:t>
            </a:r>
          </a:p>
        </p:txBody>
      </p:sp>
    </p:spTree>
    <p:extLst>
      <p:ext uri="{BB962C8B-B14F-4D97-AF65-F5344CB8AC3E}">
        <p14:creationId xmlns:p14="http://schemas.microsoft.com/office/powerpoint/2010/main" val="139756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8C5C30-E825-46E1-A52E-898C47D8AA51}"/>
              </a:ext>
            </a:extLst>
          </p:cNvPr>
          <p:cNvSpPr>
            <a:spLocks noGrp="1"/>
          </p:cNvSpPr>
          <p:nvPr>
            <p:ph type="title"/>
          </p:nvPr>
        </p:nvSpPr>
        <p:spPr>
          <a:xfrm>
            <a:off x="179998" y="180000"/>
            <a:ext cx="11880000" cy="918000"/>
          </a:xfrm>
        </p:spPr>
        <p:txBody>
          <a:bodyPr/>
          <a:lstStyle/>
          <a:p>
            <a:r>
              <a:rPr lang="en-US" dirty="0"/>
              <a:t>Concepts used in IEF</a:t>
            </a:r>
          </a:p>
        </p:txBody>
      </p:sp>
      <p:sp>
        <p:nvSpPr>
          <p:cNvPr id="4" name="Freeform 5">
            <a:extLst>
              <a:ext uri="{FF2B5EF4-FFF2-40B4-BE49-F238E27FC236}">
                <a16:creationId xmlns:a16="http://schemas.microsoft.com/office/drawing/2014/main" id="{1EF4DFBA-632C-4B9B-9149-4AAA61D6D1BD}"/>
              </a:ext>
            </a:extLst>
          </p:cNvPr>
          <p:cNvSpPr/>
          <p:nvPr/>
        </p:nvSpPr>
        <p:spPr bwMode="auto">
          <a:xfrm flipH="1">
            <a:off x="938598" y="4056100"/>
            <a:ext cx="564059" cy="717559"/>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solidFill>
            <a:srgbClr val="FFC000"/>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 name="TextBox 4">
            <a:extLst>
              <a:ext uri="{FF2B5EF4-FFF2-40B4-BE49-F238E27FC236}">
                <a16:creationId xmlns:a16="http://schemas.microsoft.com/office/drawing/2014/main" id="{4B37719B-03D6-4580-BC53-B0C135A7724C}"/>
              </a:ext>
            </a:extLst>
          </p:cNvPr>
          <p:cNvSpPr txBox="1"/>
          <p:nvPr/>
        </p:nvSpPr>
        <p:spPr>
          <a:xfrm>
            <a:off x="911888" y="4901656"/>
            <a:ext cx="617477" cy="369332"/>
          </a:xfrm>
          <a:prstGeom prst="rect">
            <a:avLst/>
          </a:prstGeom>
          <a:noFill/>
        </p:spPr>
        <p:txBody>
          <a:bodyPr wrap="none" rtlCol="0">
            <a:spAutoFit/>
          </a:bodyPr>
          <a:lstStyle/>
          <a:p>
            <a:r>
              <a:rPr lang="en-US" dirty="0"/>
              <a:t>User</a:t>
            </a:r>
          </a:p>
        </p:txBody>
      </p:sp>
      <p:sp>
        <p:nvSpPr>
          <p:cNvPr id="6" name="Rectangle: Rounded Corners 5">
            <a:extLst>
              <a:ext uri="{FF2B5EF4-FFF2-40B4-BE49-F238E27FC236}">
                <a16:creationId xmlns:a16="http://schemas.microsoft.com/office/drawing/2014/main" id="{6F067B40-751F-4D28-A945-AB0C024AF277}"/>
              </a:ext>
            </a:extLst>
          </p:cNvPr>
          <p:cNvSpPr/>
          <p:nvPr/>
        </p:nvSpPr>
        <p:spPr>
          <a:xfrm>
            <a:off x="4338974" y="1261919"/>
            <a:ext cx="7564389" cy="4703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a:t>B2C</a:t>
            </a:r>
          </a:p>
        </p:txBody>
      </p:sp>
      <p:sp>
        <p:nvSpPr>
          <p:cNvPr id="7" name="Rectangle: Rounded Corners 6">
            <a:extLst>
              <a:ext uri="{FF2B5EF4-FFF2-40B4-BE49-F238E27FC236}">
                <a16:creationId xmlns:a16="http://schemas.microsoft.com/office/drawing/2014/main" id="{71CB91D0-4CF5-4884-9CA0-85EDDB3480ED}"/>
              </a:ext>
            </a:extLst>
          </p:cNvPr>
          <p:cNvSpPr/>
          <p:nvPr/>
        </p:nvSpPr>
        <p:spPr>
          <a:xfrm>
            <a:off x="276436" y="1764124"/>
            <a:ext cx="1832025" cy="17948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p:txBody>
      </p:sp>
      <p:sp>
        <p:nvSpPr>
          <p:cNvPr id="8" name="Flowchart: Magnetic Disk 7">
            <a:extLst>
              <a:ext uri="{FF2B5EF4-FFF2-40B4-BE49-F238E27FC236}">
                <a16:creationId xmlns:a16="http://schemas.microsoft.com/office/drawing/2014/main" id="{3678A0E8-84B7-4E34-AE9D-40255C1FBE1A}"/>
              </a:ext>
            </a:extLst>
          </p:cNvPr>
          <p:cNvSpPr/>
          <p:nvPr/>
        </p:nvSpPr>
        <p:spPr>
          <a:xfrm>
            <a:off x="8606338" y="4499332"/>
            <a:ext cx="2131228" cy="1175219"/>
          </a:xfrm>
          <a:prstGeom prst="flowChartMagneticDisk">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2FA attributes</a:t>
            </a:r>
          </a:p>
        </p:txBody>
      </p:sp>
      <p:sp>
        <p:nvSpPr>
          <p:cNvPr id="10" name="TextBox 9">
            <a:extLst>
              <a:ext uri="{FF2B5EF4-FFF2-40B4-BE49-F238E27FC236}">
                <a16:creationId xmlns:a16="http://schemas.microsoft.com/office/drawing/2014/main" id="{DF90580E-373E-4B95-B397-A70B5DB420C3}"/>
              </a:ext>
            </a:extLst>
          </p:cNvPr>
          <p:cNvSpPr txBox="1"/>
          <p:nvPr/>
        </p:nvSpPr>
        <p:spPr>
          <a:xfrm>
            <a:off x="4555895" y="3212574"/>
            <a:ext cx="2909451" cy="369332"/>
          </a:xfrm>
          <a:prstGeom prst="rect">
            <a:avLst/>
          </a:prstGeom>
          <a:noFill/>
        </p:spPr>
        <p:txBody>
          <a:bodyPr wrap="none" rtlCol="0">
            <a:spAutoFit/>
          </a:bodyPr>
          <a:lstStyle/>
          <a:p>
            <a:r>
              <a:rPr lang="en-US" dirty="0">
                <a:solidFill>
                  <a:schemeClr val="bg1"/>
                </a:solidFill>
              </a:rPr>
              <a:t>Signing and encryption keys</a:t>
            </a:r>
          </a:p>
        </p:txBody>
      </p:sp>
      <p:graphicFrame>
        <p:nvGraphicFramePr>
          <p:cNvPr id="11" name="Table 10">
            <a:extLst>
              <a:ext uri="{FF2B5EF4-FFF2-40B4-BE49-F238E27FC236}">
                <a16:creationId xmlns:a16="http://schemas.microsoft.com/office/drawing/2014/main" id="{0DCE3B8F-1D19-4143-8506-3005CD254FA5}"/>
              </a:ext>
            </a:extLst>
          </p:cNvPr>
          <p:cNvGraphicFramePr>
            <a:graphicFrameLocks noGrp="1"/>
          </p:cNvGraphicFramePr>
          <p:nvPr>
            <p:extLst>
              <p:ext uri="{D42A27DB-BD31-4B8C-83A1-F6EECF244321}">
                <p14:modId xmlns:p14="http://schemas.microsoft.com/office/powerpoint/2010/main" val="724168170"/>
              </p:ext>
            </p:extLst>
          </p:nvPr>
        </p:nvGraphicFramePr>
        <p:xfrm>
          <a:off x="4632093" y="2316640"/>
          <a:ext cx="2795534" cy="813531"/>
        </p:xfrm>
        <a:graphic>
          <a:graphicData uri="http://schemas.openxmlformats.org/drawingml/2006/table">
            <a:tbl>
              <a:tblPr firstRow="1" bandRow="1">
                <a:tableStyleId>{5C22544A-7EE6-4342-B048-85BDC9FD1C3A}</a:tableStyleId>
              </a:tblPr>
              <a:tblGrid>
                <a:gridCol w="1397767">
                  <a:extLst>
                    <a:ext uri="{9D8B030D-6E8A-4147-A177-3AD203B41FA5}">
                      <a16:colId xmlns:a16="http://schemas.microsoft.com/office/drawing/2014/main" val="4041126280"/>
                    </a:ext>
                  </a:extLst>
                </a:gridCol>
                <a:gridCol w="1397767">
                  <a:extLst>
                    <a:ext uri="{9D8B030D-6E8A-4147-A177-3AD203B41FA5}">
                      <a16:colId xmlns:a16="http://schemas.microsoft.com/office/drawing/2014/main" val="2414885326"/>
                    </a:ext>
                  </a:extLst>
                </a:gridCol>
              </a:tblGrid>
              <a:tr h="271177">
                <a:tc>
                  <a:txBody>
                    <a:bodyPr/>
                    <a:lstStyle/>
                    <a:p>
                      <a:endParaRPr lang="en-US" sz="1050" dirty="0"/>
                    </a:p>
                  </a:txBody>
                  <a:tcPr/>
                </a:tc>
                <a:tc>
                  <a:txBody>
                    <a:bodyPr/>
                    <a:lstStyle/>
                    <a:p>
                      <a:endParaRPr lang="en-US" sz="1050"/>
                    </a:p>
                  </a:txBody>
                  <a:tcPr/>
                </a:tc>
                <a:extLst>
                  <a:ext uri="{0D108BD9-81ED-4DB2-BD59-A6C34878D82A}">
                    <a16:rowId xmlns:a16="http://schemas.microsoft.com/office/drawing/2014/main" val="1258997886"/>
                  </a:ext>
                </a:extLst>
              </a:tr>
              <a:tr h="271177">
                <a:tc>
                  <a:txBody>
                    <a:bodyPr/>
                    <a:lstStyle/>
                    <a:p>
                      <a:r>
                        <a:rPr lang="en-US" sz="1050" dirty="0" err="1"/>
                        <a:t>SignIn</a:t>
                      </a:r>
                      <a:endParaRPr lang="en-US" sz="1050" dirty="0"/>
                    </a:p>
                  </a:txBody>
                  <a:tcPr/>
                </a:tc>
                <a:tc>
                  <a:txBody>
                    <a:bodyPr/>
                    <a:lstStyle/>
                    <a:p>
                      <a:endParaRPr lang="en-US" sz="1050" dirty="0"/>
                    </a:p>
                  </a:txBody>
                  <a:tcPr/>
                </a:tc>
                <a:extLst>
                  <a:ext uri="{0D108BD9-81ED-4DB2-BD59-A6C34878D82A}">
                    <a16:rowId xmlns:a16="http://schemas.microsoft.com/office/drawing/2014/main" val="2095478967"/>
                  </a:ext>
                </a:extLst>
              </a:tr>
              <a:tr h="271177">
                <a:tc>
                  <a:txBody>
                    <a:bodyPr/>
                    <a:lstStyle/>
                    <a:p>
                      <a:r>
                        <a:rPr lang="en-US" sz="1050" dirty="0" err="1"/>
                        <a:t>ProfileEdit</a:t>
                      </a:r>
                      <a:endParaRPr lang="en-US" sz="1050" dirty="0"/>
                    </a:p>
                  </a:txBody>
                  <a:tcPr/>
                </a:tc>
                <a:tc>
                  <a:txBody>
                    <a:bodyPr/>
                    <a:lstStyle/>
                    <a:p>
                      <a:endParaRPr lang="en-US" sz="1050" dirty="0"/>
                    </a:p>
                  </a:txBody>
                  <a:tcPr/>
                </a:tc>
                <a:extLst>
                  <a:ext uri="{0D108BD9-81ED-4DB2-BD59-A6C34878D82A}">
                    <a16:rowId xmlns:a16="http://schemas.microsoft.com/office/drawing/2014/main" val="3899448536"/>
                  </a:ext>
                </a:extLst>
              </a:tr>
            </a:tbl>
          </a:graphicData>
        </a:graphic>
      </p:graphicFrame>
      <p:sp>
        <p:nvSpPr>
          <p:cNvPr id="12" name="TextBox 11">
            <a:extLst>
              <a:ext uri="{FF2B5EF4-FFF2-40B4-BE49-F238E27FC236}">
                <a16:creationId xmlns:a16="http://schemas.microsoft.com/office/drawing/2014/main" id="{BB0AE72A-EB96-4985-AB22-30072DEE9225}"/>
              </a:ext>
            </a:extLst>
          </p:cNvPr>
          <p:cNvSpPr txBox="1"/>
          <p:nvPr/>
        </p:nvSpPr>
        <p:spPr>
          <a:xfrm>
            <a:off x="4587537" y="1935235"/>
            <a:ext cx="1492012" cy="369332"/>
          </a:xfrm>
          <a:prstGeom prst="rect">
            <a:avLst/>
          </a:prstGeom>
          <a:noFill/>
        </p:spPr>
        <p:txBody>
          <a:bodyPr wrap="none" rtlCol="0">
            <a:spAutoFit/>
          </a:bodyPr>
          <a:lstStyle/>
          <a:p>
            <a:r>
              <a:rPr lang="en-US" dirty="0">
                <a:solidFill>
                  <a:schemeClr val="bg1"/>
                </a:solidFill>
              </a:rPr>
              <a:t>User journeys</a:t>
            </a:r>
          </a:p>
        </p:txBody>
      </p:sp>
      <p:graphicFrame>
        <p:nvGraphicFramePr>
          <p:cNvPr id="13" name="Table 12">
            <a:extLst>
              <a:ext uri="{FF2B5EF4-FFF2-40B4-BE49-F238E27FC236}">
                <a16:creationId xmlns:a16="http://schemas.microsoft.com/office/drawing/2014/main" id="{CB2F9280-4FD5-414F-9365-93DD28569679}"/>
              </a:ext>
            </a:extLst>
          </p:cNvPr>
          <p:cNvGraphicFramePr>
            <a:graphicFrameLocks noGrp="1"/>
          </p:cNvGraphicFramePr>
          <p:nvPr>
            <p:extLst>
              <p:ext uri="{D42A27DB-BD31-4B8C-83A1-F6EECF244321}">
                <p14:modId xmlns:p14="http://schemas.microsoft.com/office/powerpoint/2010/main" val="2833080542"/>
              </p:ext>
            </p:extLst>
          </p:nvPr>
        </p:nvGraphicFramePr>
        <p:xfrm>
          <a:off x="4645007" y="3592534"/>
          <a:ext cx="2795534" cy="729393"/>
        </p:xfrm>
        <a:graphic>
          <a:graphicData uri="http://schemas.openxmlformats.org/drawingml/2006/table">
            <a:tbl>
              <a:tblPr firstRow="1" bandRow="1">
                <a:tableStyleId>{5C22544A-7EE6-4342-B048-85BDC9FD1C3A}</a:tableStyleId>
              </a:tblPr>
              <a:tblGrid>
                <a:gridCol w="1397767">
                  <a:extLst>
                    <a:ext uri="{9D8B030D-6E8A-4147-A177-3AD203B41FA5}">
                      <a16:colId xmlns:a16="http://schemas.microsoft.com/office/drawing/2014/main" val="4041126280"/>
                    </a:ext>
                  </a:extLst>
                </a:gridCol>
                <a:gridCol w="1397767">
                  <a:extLst>
                    <a:ext uri="{9D8B030D-6E8A-4147-A177-3AD203B41FA5}">
                      <a16:colId xmlns:a16="http://schemas.microsoft.com/office/drawing/2014/main" val="2414885326"/>
                    </a:ext>
                  </a:extLst>
                </a:gridCol>
              </a:tblGrid>
              <a:tr h="243131">
                <a:tc>
                  <a:txBody>
                    <a:bodyPr/>
                    <a:lstStyle/>
                    <a:p>
                      <a:endParaRPr lang="en-US" sz="900" dirty="0"/>
                    </a:p>
                  </a:txBody>
                  <a:tcPr/>
                </a:tc>
                <a:tc>
                  <a:txBody>
                    <a:bodyPr/>
                    <a:lstStyle/>
                    <a:p>
                      <a:endParaRPr lang="en-US" sz="900"/>
                    </a:p>
                  </a:txBody>
                  <a:tcPr/>
                </a:tc>
                <a:extLst>
                  <a:ext uri="{0D108BD9-81ED-4DB2-BD59-A6C34878D82A}">
                    <a16:rowId xmlns:a16="http://schemas.microsoft.com/office/drawing/2014/main" val="1258997886"/>
                  </a:ext>
                </a:extLst>
              </a:tr>
              <a:tr h="243131">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095478967"/>
                  </a:ext>
                </a:extLst>
              </a:tr>
              <a:tr h="243131">
                <a:tc>
                  <a:txBody>
                    <a:bodyPr/>
                    <a:lstStyle/>
                    <a:p>
                      <a:endParaRPr lang="en-US" sz="900"/>
                    </a:p>
                  </a:txBody>
                  <a:tcPr/>
                </a:tc>
                <a:tc>
                  <a:txBody>
                    <a:bodyPr/>
                    <a:lstStyle/>
                    <a:p>
                      <a:endParaRPr lang="en-US" sz="900" dirty="0"/>
                    </a:p>
                  </a:txBody>
                  <a:tcPr/>
                </a:tc>
                <a:extLst>
                  <a:ext uri="{0D108BD9-81ED-4DB2-BD59-A6C34878D82A}">
                    <a16:rowId xmlns:a16="http://schemas.microsoft.com/office/drawing/2014/main" val="3899448536"/>
                  </a:ext>
                </a:extLst>
              </a:tr>
            </a:tbl>
          </a:graphicData>
        </a:graphic>
      </p:graphicFrame>
      <p:sp>
        <p:nvSpPr>
          <p:cNvPr id="14" name="TextBox 13">
            <a:extLst>
              <a:ext uri="{FF2B5EF4-FFF2-40B4-BE49-F238E27FC236}">
                <a16:creationId xmlns:a16="http://schemas.microsoft.com/office/drawing/2014/main" id="{4BA1A6B4-E8D1-436F-A4BE-EE0EEF60F265}"/>
              </a:ext>
            </a:extLst>
          </p:cNvPr>
          <p:cNvSpPr txBox="1"/>
          <p:nvPr/>
        </p:nvSpPr>
        <p:spPr>
          <a:xfrm>
            <a:off x="4539241" y="4404327"/>
            <a:ext cx="2626232" cy="369332"/>
          </a:xfrm>
          <a:prstGeom prst="rect">
            <a:avLst/>
          </a:prstGeom>
          <a:noFill/>
        </p:spPr>
        <p:txBody>
          <a:bodyPr wrap="none" rtlCol="0">
            <a:spAutoFit/>
          </a:bodyPr>
          <a:lstStyle/>
          <a:p>
            <a:r>
              <a:rPr lang="en-US" dirty="0">
                <a:solidFill>
                  <a:schemeClr val="bg1"/>
                </a:solidFill>
              </a:rPr>
              <a:t>B2C user app registration</a:t>
            </a:r>
          </a:p>
        </p:txBody>
      </p:sp>
      <p:graphicFrame>
        <p:nvGraphicFramePr>
          <p:cNvPr id="15" name="Table 14">
            <a:extLst>
              <a:ext uri="{FF2B5EF4-FFF2-40B4-BE49-F238E27FC236}">
                <a16:creationId xmlns:a16="http://schemas.microsoft.com/office/drawing/2014/main" id="{6B046821-2C39-4B8F-9B24-BB0F0DAC9B99}"/>
              </a:ext>
            </a:extLst>
          </p:cNvPr>
          <p:cNvGraphicFramePr>
            <a:graphicFrameLocks noGrp="1"/>
          </p:cNvGraphicFramePr>
          <p:nvPr>
            <p:extLst>
              <p:ext uri="{D42A27DB-BD31-4B8C-83A1-F6EECF244321}">
                <p14:modId xmlns:p14="http://schemas.microsoft.com/office/powerpoint/2010/main" val="545842566"/>
              </p:ext>
            </p:extLst>
          </p:nvPr>
        </p:nvGraphicFramePr>
        <p:xfrm>
          <a:off x="4628353" y="4784287"/>
          <a:ext cx="2795534" cy="729393"/>
        </p:xfrm>
        <a:graphic>
          <a:graphicData uri="http://schemas.openxmlformats.org/drawingml/2006/table">
            <a:tbl>
              <a:tblPr firstRow="1" bandRow="1">
                <a:tableStyleId>{5C22544A-7EE6-4342-B048-85BDC9FD1C3A}</a:tableStyleId>
              </a:tblPr>
              <a:tblGrid>
                <a:gridCol w="1397767">
                  <a:extLst>
                    <a:ext uri="{9D8B030D-6E8A-4147-A177-3AD203B41FA5}">
                      <a16:colId xmlns:a16="http://schemas.microsoft.com/office/drawing/2014/main" val="4041126280"/>
                    </a:ext>
                  </a:extLst>
                </a:gridCol>
                <a:gridCol w="1397767">
                  <a:extLst>
                    <a:ext uri="{9D8B030D-6E8A-4147-A177-3AD203B41FA5}">
                      <a16:colId xmlns:a16="http://schemas.microsoft.com/office/drawing/2014/main" val="2414885326"/>
                    </a:ext>
                  </a:extLst>
                </a:gridCol>
              </a:tblGrid>
              <a:tr h="243131">
                <a:tc>
                  <a:txBody>
                    <a:bodyPr/>
                    <a:lstStyle/>
                    <a:p>
                      <a:endParaRPr lang="en-US" sz="900" dirty="0"/>
                    </a:p>
                  </a:txBody>
                  <a:tcPr/>
                </a:tc>
                <a:tc>
                  <a:txBody>
                    <a:bodyPr/>
                    <a:lstStyle/>
                    <a:p>
                      <a:endParaRPr lang="en-US" sz="900"/>
                    </a:p>
                  </a:txBody>
                  <a:tcPr/>
                </a:tc>
                <a:extLst>
                  <a:ext uri="{0D108BD9-81ED-4DB2-BD59-A6C34878D82A}">
                    <a16:rowId xmlns:a16="http://schemas.microsoft.com/office/drawing/2014/main" val="1258997886"/>
                  </a:ext>
                </a:extLst>
              </a:tr>
              <a:tr h="243131">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095478967"/>
                  </a:ext>
                </a:extLst>
              </a:tr>
              <a:tr h="243131">
                <a:tc>
                  <a:txBody>
                    <a:bodyPr/>
                    <a:lstStyle/>
                    <a:p>
                      <a:endParaRPr lang="en-US" sz="900"/>
                    </a:p>
                  </a:txBody>
                  <a:tcPr/>
                </a:tc>
                <a:tc>
                  <a:txBody>
                    <a:bodyPr/>
                    <a:lstStyle/>
                    <a:p>
                      <a:endParaRPr lang="en-US" sz="900" dirty="0"/>
                    </a:p>
                  </a:txBody>
                  <a:tcPr/>
                </a:tc>
                <a:extLst>
                  <a:ext uri="{0D108BD9-81ED-4DB2-BD59-A6C34878D82A}">
                    <a16:rowId xmlns:a16="http://schemas.microsoft.com/office/drawing/2014/main" val="3899448536"/>
                  </a:ext>
                </a:extLst>
              </a:tr>
            </a:tbl>
          </a:graphicData>
        </a:graphic>
      </p:graphicFrame>
      <p:sp>
        <p:nvSpPr>
          <p:cNvPr id="19" name="TextBox 18">
            <a:extLst>
              <a:ext uri="{FF2B5EF4-FFF2-40B4-BE49-F238E27FC236}">
                <a16:creationId xmlns:a16="http://schemas.microsoft.com/office/drawing/2014/main" id="{379AC552-D41E-4370-A663-096DBE6BAF34}"/>
              </a:ext>
            </a:extLst>
          </p:cNvPr>
          <p:cNvSpPr txBox="1"/>
          <p:nvPr/>
        </p:nvSpPr>
        <p:spPr>
          <a:xfrm>
            <a:off x="8469003" y="1976899"/>
            <a:ext cx="2810578" cy="369332"/>
          </a:xfrm>
          <a:prstGeom prst="rect">
            <a:avLst/>
          </a:prstGeom>
          <a:noFill/>
        </p:spPr>
        <p:txBody>
          <a:bodyPr wrap="none" rtlCol="0">
            <a:spAutoFit/>
          </a:bodyPr>
          <a:lstStyle/>
          <a:p>
            <a:r>
              <a:rPr lang="en-US" dirty="0">
                <a:solidFill>
                  <a:schemeClr val="bg1"/>
                </a:solidFill>
              </a:rPr>
              <a:t>IEF helper app registrations</a:t>
            </a:r>
          </a:p>
        </p:txBody>
      </p:sp>
      <p:graphicFrame>
        <p:nvGraphicFramePr>
          <p:cNvPr id="20" name="Table 19">
            <a:extLst>
              <a:ext uri="{FF2B5EF4-FFF2-40B4-BE49-F238E27FC236}">
                <a16:creationId xmlns:a16="http://schemas.microsoft.com/office/drawing/2014/main" id="{EE47018C-5B1D-4AF2-B07C-4768B922086B}"/>
              </a:ext>
            </a:extLst>
          </p:cNvPr>
          <p:cNvGraphicFramePr>
            <a:graphicFrameLocks noGrp="1"/>
          </p:cNvGraphicFramePr>
          <p:nvPr>
            <p:extLst>
              <p:ext uri="{D42A27DB-BD31-4B8C-83A1-F6EECF244321}">
                <p14:modId xmlns:p14="http://schemas.microsoft.com/office/powerpoint/2010/main" val="886161558"/>
              </p:ext>
            </p:extLst>
          </p:nvPr>
        </p:nvGraphicFramePr>
        <p:xfrm>
          <a:off x="8558115" y="2356859"/>
          <a:ext cx="2795534" cy="729393"/>
        </p:xfrm>
        <a:graphic>
          <a:graphicData uri="http://schemas.openxmlformats.org/drawingml/2006/table">
            <a:tbl>
              <a:tblPr firstRow="1" bandRow="1">
                <a:tableStyleId>{5C22544A-7EE6-4342-B048-85BDC9FD1C3A}</a:tableStyleId>
              </a:tblPr>
              <a:tblGrid>
                <a:gridCol w="1397767">
                  <a:extLst>
                    <a:ext uri="{9D8B030D-6E8A-4147-A177-3AD203B41FA5}">
                      <a16:colId xmlns:a16="http://schemas.microsoft.com/office/drawing/2014/main" val="4041126280"/>
                    </a:ext>
                  </a:extLst>
                </a:gridCol>
                <a:gridCol w="1397767">
                  <a:extLst>
                    <a:ext uri="{9D8B030D-6E8A-4147-A177-3AD203B41FA5}">
                      <a16:colId xmlns:a16="http://schemas.microsoft.com/office/drawing/2014/main" val="2414885326"/>
                    </a:ext>
                  </a:extLst>
                </a:gridCol>
              </a:tblGrid>
              <a:tr h="243131">
                <a:tc>
                  <a:txBody>
                    <a:bodyPr/>
                    <a:lstStyle/>
                    <a:p>
                      <a:endParaRPr lang="en-US" sz="900" dirty="0"/>
                    </a:p>
                  </a:txBody>
                  <a:tcPr/>
                </a:tc>
                <a:tc>
                  <a:txBody>
                    <a:bodyPr/>
                    <a:lstStyle/>
                    <a:p>
                      <a:endParaRPr lang="en-US" sz="900"/>
                    </a:p>
                  </a:txBody>
                  <a:tcPr/>
                </a:tc>
                <a:extLst>
                  <a:ext uri="{0D108BD9-81ED-4DB2-BD59-A6C34878D82A}">
                    <a16:rowId xmlns:a16="http://schemas.microsoft.com/office/drawing/2014/main" val="1258997886"/>
                  </a:ext>
                </a:extLst>
              </a:tr>
              <a:tr h="243131">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095478967"/>
                  </a:ext>
                </a:extLst>
              </a:tr>
              <a:tr h="243131">
                <a:tc>
                  <a:txBody>
                    <a:bodyPr/>
                    <a:lstStyle/>
                    <a:p>
                      <a:endParaRPr lang="en-US" sz="900"/>
                    </a:p>
                  </a:txBody>
                  <a:tcPr/>
                </a:tc>
                <a:tc>
                  <a:txBody>
                    <a:bodyPr/>
                    <a:lstStyle/>
                    <a:p>
                      <a:endParaRPr lang="en-US" sz="900" dirty="0"/>
                    </a:p>
                  </a:txBody>
                  <a:tcPr/>
                </a:tc>
                <a:extLst>
                  <a:ext uri="{0D108BD9-81ED-4DB2-BD59-A6C34878D82A}">
                    <a16:rowId xmlns:a16="http://schemas.microsoft.com/office/drawing/2014/main" val="3899448536"/>
                  </a:ext>
                </a:extLst>
              </a:tr>
            </a:tbl>
          </a:graphicData>
        </a:graphic>
      </p:graphicFrame>
      <p:sp>
        <p:nvSpPr>
          <p:cNvPr id="21" name="Rectangle: Rounded Corners 20">
            <a:extLst>
              <a:ext uri="{FF2B5EF4-FFF2-40B4-BE49-F238E27FC236}">
                <a16:creationId xmlns:a16="http://schemas.microsoft.com/office/drawing/2014/main" id="{EBAE2C89-5BB5-4506-8C1B-10F880304611}"/>
              </a:ext>
            </a:extLst>
          </p:cNvPr>
          <p:cNvSpPr/>
          <p:nvPr/>
        </p:nvSpPr>
        <p:spPr>
          <a:xfrm>
            <a:off x="117495" y="1556376"/>
            <a:ext cx="1832025" cy="17948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p:txBody>
      </p:sp>
      <p:sp>
        <p:nvSpPr>
          <p:cNvPr id="22" name="Flowchart: Magnetic Disk 21">
            <a:extLst>
              <a:ext uri="{FF2B5EF4-FFF2-40B4-BE49-F238E27FC236}">
                <a16:creationId xmlns:a16="http://schemas.microsoft.com/office/drawing/2014/main" id="{12ACF1D1-F8AD-4C20-BF65-297B3D13BABE}"/>
              </a:ext>
            </a:extLst>
          </p:cNvPr>
          <p:cNvSpPr/>
          <p:nvPr/>
        </p:nvSpPr>
        <p:spPr>
          <a:xfrm>
            <a:off x="8558115" y="3212574"/>
            <a:ext cx="2131228" cy="1175219"/>
          </a:xfrm>
          <a:prstGeom prst="flowChartMagneticDisk">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attribute store</a:t>
            </a:r>
          </a:p>
        </p:txBody>
      </p:sp>
      <p:cxnSp>
        <p:nvCxnSpPr>
          <p:cNvPr id="17" name="Straight Connector 16">
            <a:extLst>
              <a:ext uri="{FF2B5EF4-FFF2-40B4-BE49-F238E27FC236}">
                <a16:creationId xmlns:a16="http://schemas.microsoft.com/office/drawing/2014/main" id="{EBF03A7A-A5BD-482B-8123-732BD4D228C5}"/>
              </a:ext>
            </a:extLst>
          </p:cNvPr>
          <p:cNvCxnSpPr/>
          <p:nvPr/>
        </p:nvCxnSpPr>
        <p:spPr>
          <a:xfrm>
            <a:off x="3621974" y="2671948"/>
            <a:ext cx="717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1997343-1111-42B2-A243-5DDEFF09F531}"/>
              </a:ext>
            </a:extLst>
          </p:cNvPr>
          <p:cNvSpPr/>
          <p:nvPr/>
        </p:nvSpPr>
        <p:spPr>
          <a:xfrm>
            <a:off x="3207953" y="2455027"/>
            <a:ext cx="414021" cy="43384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11C9C15-1580-4388-ABB8-022AA4146E88}"/>
              </a:ext>
            </a:extLst>
          </p:cNvPr>
          <p:cNvSpPr txBox="1"/>
          <p:nvPr/>
        </p:nvSpPr>
        <p:spPr>
          <a:xfrm>
            <a:off x="3657308" y="2661548"/>
            <a:ext cx="646331" cy="646331"/>
          </a:xfrm>
          <a:prstGeom prst="rect">
            <a:avLst/>
          </a:prstGeom>
          <a:noFill/>
        </p:spPr>
        <p:txBody>
          <a:bodyPr wrap="none" rtlCol="0">
            <a:spAutoFit/>
          </a:bodyPr>
          <a:lstStyle/>
          <a:p>
            <a:r>
              <a:rPr lang="en-US" dirty="0"/>
              <a:t>Auth</a:t>
            </a:r>
          </a:p>
          <a:p>
            <a:r>
              <a:rPr lang="en-US" dirty="0"/>
              <a:t>Req</a:t>
            </a:r>
          </a:p>
        </p:txBody>
      </p:sp>
      <p:cxnSp>
        <p:nvCxnSpPr>
          <p:cNvPr id="28" name="Straight Connector 27">
            <a:extLst>
              <a:ext uri="{FF2B5EF4-FFF2-40B4-BE49-F238E27FC236}">
                <a16:creationId xmlns:a16="http://schemas.microsoft.com/office/drawing/2014/main" id="{B912F076-365D-4071-97FA-101331F2EA9D}"/>
              </a:ext>
            </a:extLst>
          </p:cNvPr>
          <p:cNvCxnSpPr/>
          <p:nvPr/>
        </p:nvCxnSpPr>
        <p:spPr>
          <a:xfrm>
            <a:off x="3684017" y="4332327"/>
            <a:ext cx="717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94123BF-C254-49E3-B168-4F67F2007AF3}"/>
              </a:ext>
            </a:extLst>
          </p:cNvPr>
          <p:cNvSpPr/>
          <p:nvPr/>
        </p:nvSpPr>
        <p:spPr>
          <a:xfrm>
            <a:off x="3269996" y="4115406"/>
            <a:ext cx="414021" cy="43384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8804BE5-9C5F-414E-BBF2-3288107D0E25}"/>
              </a:ext>
            </a:extLst>
          </p:cNvPr>
          <p:cNvSpPr txBox="1"/>
          <p:nvPr/>
        </p:nvSpPr>
        <p:spPr>
          <a:xfrm>
            <a:off x="3719351" y="4321927"/>
            <a:ext cx="768159" cy="646331"/>
          </a:xfrm>
          <a:prstGeom prst="rect">
            <a:avLst/>
          </a:prstGeom>
          <a:noFill/>
        </p:spPr>
        <p:txBody>
          <a:bodyPr wrap="none" rtlCol="0">
            <a:spAutoFit/>
          </a:bodyPr>
          <a:lstStyle/>
          <a:p>
            <a:r>
              <a:rPr lang="en-US" dirty="0"/>
              <a:t>Meta-</a:t>
            </a:r>
          </a:p>
          <a:p>
            <a:r>
              <a:rPr lang="en-US" dirty="0"/>
              <a:t>data</a:t>
            </a:r>
          </a:p>
        </p:txBody>
      </p:sp>
    </p:spTree>
    <p:extLst>
      <p:ext uri="{BB962C8B-B14F-4D97-AF65-F5344CB8AC3E}">
        <p14:creationId xmlns:p14="http://schemas.microsoft.com/office/powerpoint/2010/main" val="232832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EFD118-E4E1-4FD6-80A4-4B3B8AA29EBB}"/>
              </a:ext>
            </a:extLst>
          </p:cNvPr>
          <p:cNvSpPr>
            <a:spLocks noGrp="1"/>
          </p:cNvSpPr>
          <p:nvPr>
            <p:ph type="title"/>
          </p:nvPr>
        </p:nvSpPr>
        <p:spPr/>
        <p:txBody>
          <a:bodyPr/>
          <a:lstStyle/>
          <a:p>
            <a:r>
              <a:rPr lang="en-US" dirty="0"/>
              <a:t>Concepts used in IEF</a:t>
            </a:r>
          </a:p>
        </p:txBody>
      </p:sp>
      <p:sp>
        <p:nvSpPr>
          <p:cNvPr id="4" name="Content Placeholder 3">
            <a:extLst>
              <a:ext uri="{FF2B5EF4-FFF2-40B4-BE49-F238E27FC236}">
                <a16:creationId xmlns:a16="http://schemas.microsoft.com/office/drawing/2014/main" id="{6FADDCB1-1BE7-4DAD-BD14-7B0049F8BA22}"/>
              </a:ext>
            </a:extLst>
          </p:cNvPr>
          <p:cNvSpPr>
            <a:spLocks noGrp="1"/>
          </p:cNvSpPr>
          <p:nvPr>
            <p:ph idx="1"/>
          </p:nvPr>
        </p:nvSpPr>
        <p:spPr/>
        <p:txBody>
          <a:bodyPr>
            <a:normAutofit fontScale="77500" lnSpcReduction="20000"/>
          </a:bodyPr>
          <a:lstStyle/>
          <a:p>
            <a:r>
              <a:rPr lang="en-US" dirty="0"/>
              <a:t>B2C user apps – apps used by regular B2C users</a:t>
            </a:r>
          </a:p>
          <a:p>
            <a:r>
              <a:rPr lang="en-US" dirty="0"/>
              <a:t>Relying Party – defines a B2C URL endpoint to which apps send protocol-based requests</a:t>
            </a:r>
          </a:p>
          <a:p>
            <a:r>
              <a:rPr lang="en-US" dirty="0"/>
              <a:t>User journeys – define how B2C handles the requests</a:t>
            </a:r>
          </a:p>
          <a:p>
            <a:r>
              <a:rPr lang="en-US" dirty="0"/>
              <a:t>User attribute store – pre-defined and custom attribute persistence</a:t>
            </a:r>
          </a:p>
          <a:p>
            <a:r>
              <a:rPr lang="en-US" dirty="0"/>
              <a:t>B2C helper apps – app registrations used internally by IEF to verify user credentials and manage AAD extension attributes (used for custom attribute persistence)</a:t>
            </a:r>
          </a:p>
          <a:p>
            <a:r>
              <a:rPr lang="en-US" dirty="0"/>
              <a:t>Crypto keys – used for token signing, signature verification, client secrets and cookie encryption</a:t>
            </a:r>
          </a:p>
          <a:p>
            <a:r>
              <a:rPr lang="en-US" dirty="0"/>
              <a:t>2FA – used optionally for MFA</a:t>
            </a:r>
          </a:p>
        </p:txBody>
      </p:sp>
    </p:spTree>
    <p:extLst>
      <p:ext uri="{BB962C8B-B14F-4D97-AF65-F5344CB8AC3E}">
        <p14:creationId xmlns:p14="http://schemas.microsoft.com/office/powerpoint/2010/main" val="1701879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6990|recordLength=17670|start=0|end=6990|audioFormat={00001610-0000-0010-8000-00AA00389B71}|audioRate=44100|muted=false|volume=0.8|fadeIn=0|fadeOut=0|videoFormat={34363248-0000-0010-8000-00AA00389B71}|videoRate=15|videoWidth=256|videoHeight=256"/>
</p:tagLst>
</file>

<file path=ppt/tags/tag2.xml><?xml version="1.0" encoding="utf-8"?>
<p:tagLst xmlns:a="http://schemas.openxmlformats.org/drawingml/2006/main" xmlns:r="http://schemas.openxmlformats.org/officeDocument/2006/relationships" xmlns:p="http://schemas.openxmlformats.org/presentationml/2006/main">
  <p:tag name="ATHENA.MIXSHAPE" val="|streamable=true|audioOnly=true|recordStart=6990|recordEnd=10120|recordLength=17670|start=6990|end=10120|audioFormat={00001610-0000-0010-8000-00AA00389B71}|audioRate=44100|muted=false|volume=0.8|fadeIn=0|fadeOut=0|videoFormat={34363248-0000-0010-8000-00AA00389B71}|videoRate=15|videoWidth=256|videoHeight=256"/>
</p:tagLst>
</file>

<file path=ppt/tags/tag3.xml><?xml version="1.0" encoding="utf-8"?>
<p:tagLst xmlns:a="http://schemas.openxmlformats.org/drawingml/2006/main" xmlns:r="http://schemas.openxmlformats.org/officeDocument/2006/relationships" xmlns:p="http://schemas.openxmlformats.org/presentationml/2006/main">
  <p:tag name="ATHENA.MIXSHAPE" val="|streamable=true|audioOnly=true|recordStart=10120|recordEnd=17599|recordLength=17670|start=10120|end=17599|audioFormat={00001610-0000-0010-8000-00AA00389B71}|audioRate=44100|muted=false|volume=0.8|fadeIn=0|fadeOut=0|videoFormat={34363248-0000-0010-8000-00AA00389B71}|videoRate=15|videoWidth=256|videoHeight=256"/>
</p:tagLst>
</file>

<file path=ppt/tags/tag4.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ags/tag5.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ags/tag6.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CPS089-865814621-1968</_dlc_DocId>
    <_dlc_DocIdUrl xmlns="230e9df3-be65-4c73-a93b-d1236ebd677e">
      <Url>https://microsoft.sharepoint.com/teams/CampusProjectSites089/hahzsakosd/ipdev/_layouts/15/DocIdRedir.aspx?ID=CPS089-865814621-1968</Url>
      <Description>CPS089-865814621-1968</Description>
    </_dlc_DocIdUrl>
  </documentManagement>
</p:properties>
</file>

<file path=customXml/itemProps1.xml><?xml version="1.0" encoding="utf-8"?>
<ds:datastoreItem xmlns:ds="http://schemas.openxmlformats.org/officeDocument/2006/customXml" ds:itemID="{96A44D71-B38B-4569-99C9-CE51E152DA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453D07-9B1E-4FC5-B9D7-16CC4FC383E3}">
  <ds:schemaRefs>
    <ds:schemaRef ds:uri="http://schemas.microsoft.com/sharepoint/events"/>
  </ds:schemaRefs>
</ds:datastoreItem>
</file>

<file path=customXml/itemProps3.xml><?xml version="1.0" encoding="utf-8"?>
<ds:datastoreItem xmlns:ds="http://schemas.openxmlformats.org/officeDocument/2006/customXml" ds:itemID="{6B415054-4057-42AF-B875-4BFE56D25296}">
  <ds:schemaRefs>
    <ds:schemaRef ds:uri="http://schemas.microsoft.com/sharepoint/v3/contenttype/forms"/>
  </ds:schemaRefs>
</ds:datastoreItem>
</file>

<file path=customXml/itemProps4.xml><?xml version="1.0" encoding="utf-8"?>
<ds:datastoreItem xmlns:ds="http://schemas.openxmlformats.org/officeDocument/2006/customXml" ds:itemID="{4EDA0707-CAA9-47E2-97CD-BF9ABBC703A0}">
  <ds:schemaRefs>
    <ds:schemaRef ds:uri="http://schemas.microsoft.com/office/2006/metadata/properties"/>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otalTime>7278</TotalTime>
  <Words>3672</Words>
  <Application>Microsoft Office PowerPoint</Application>
  <PresentationFormat>Widescreen</PresentationFormat>
  <Paragraphs>594</Paragraphs>
  <Slides>58</Slides>
  <Notes>25</Notes>
  <HiddenSlides>2</HiddenSlides>
  <MMClips>6</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Calibri Light</vt:lpstr>
      <vt:lpstr>Consolas</vt:lpstr>
      <vt:lpstr>Courier New</vt:lpstr>
      <vt:lpstr>Segoe UI</vt:lpstr>
      <vt:lpstr>Segoe UI Light</vt:lpstr>
      <vt:lpstr>ASD</vt:lpstr>
      <vt:lpstr>Modern authentication and authorization Azure AD B2C – Custom policies</vt:lpstr>
      <vt:lpstr>PowerPoint Presentation</vt:lpstr>
      <vt:lpstr>Module Overview</vt:lpstr>
      <vt:lpstr>B2C – Custom policies</vt:lpstr>
      <vt:lpstr>PowerPoint Presentation</vt:lpstr>
      <vt:lpstr>Purpose of IEF</vt:lpstr>
      <vt:lpstr>Example</vt:lpstr>
      <vt:lpstr>Concepts used in IEF</vt:lpstr>
      <vt:lpstr>Concepts used in IEF</vt:lpstr>
      <vt:lpstr>Getting started</vt:lpstr>
      <vt:lpstr>PowerPoint Presentation</vt:lpstr>
      <vt:lpstr>Other tools</vt:lpstr>
      <vt:lpstr>IEF policy pack files</vt:lpstr>
      <vt:lpstr>Pack structure</vt:lpstr>
      <vt:lpstr>PowerPoint Presentation</vt:lpstr>
      <vt:lpstr>B2C custom policies</vt:lpstr>
      <vt:lpstr>PowerPoint Presentation</vt:lpstr>
      <vt:lpstr>Purpose</vt:lpstr>
      <vt:lpstr>PowerPoint Presentation</vt:lpstr>
      <vt:lpstr>RelyingParty components</vt:lpstr>
      <vt:lpstr>RelyingParty endpoint invoked with a JWT</vt:lpstr>
      <vt:lpstr>B2C – Custom policies</vt:lpstr>
      <vt:lpstr>PowerPoint Presentation</vt:lpstr>
      <vt:lpstr>User journey definition</vt:lpstr>
      <vt:lpstr>User journey</vt:lpstr>
      <vt:lpstr>PowerPoint Presentation</vt:lpstr>
      <vt:lpstr>A simple user journey</vt:lpstr>
      <vt:lpstr>Types of orchestration steps</vt:lpstr>
      <vt:lpstr>Conditional step execution</vt:lpstr>
      <vt:lpstr>Using preconditions</vt:lpstr>
      <vt:lpstr>B2C – Custom policies</vt:lpstr>
      <vt:lpstr>PowerPoint Presentation</vt:lpstr>
      <vt:lpstr>Role of claims – the currency of a user journey</vt:lpstr>
      <vt:lpstr>Claim type definitions</vt:lpstr>
      <vt:lpstr>PowerPoint Presentation</vt:lpstr>
      <vt:lpstr>Claim definition</vt:lpstr>
      <vt:lpstr>How do claims get their values?</vt:lpstr>
      <vt:lpstr>Claim resolvers</vt:lpstr>
      <vt:lpstr>B2C – Custom policies</vt:lpstr>
      <vt:lpstr>PowerPoint Presentation</vt:lpstr>
      <vt:lpstr>Technical Profiles - basics</vt:lpstr>
      <vt:lpstr>TechnicalProfile – example</vt:lpstr>
      <vt:lpstr>TechnicalProfile –example (cont.)</vt:lpstr>
      <vt:lpstr>Main elements</vt:lpstr>
      <vt:lpstr>Technical Profile protocols</vt:lpstr>
      <vt:lpstr>PowerPoint Presentation</vt:lpstr>
      <vt:lpstr>Restful provider</vt:lpstr>
      <vt:lpstr>Session management</vt:lpstr>
      <vt:lpstr>Session management</vt:lpstr>
      <vt:lpstr>ClaimsTransformations</vt:lpstr>
      <vt:lpstr>B2C – Custom policies</vt:lpstr>
      <vt:lpstr>Common deployment scenario</vt:lpstr>
      <vt:lpstr>IEF target database variants</vt:lpstr>
      <vt:lpstr>VSCode B2C Build</vt:lpstr>
      <vt:lpstr>VSCode B2C Build</vt:lpstr>
      <vt:lpstr>VSCode Build result</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authentication and authorization</dc:title>
  <dc:subject>Azure AD B2C - Advanced Topics (optional module)</dc:subject>
  <dc:creator>Marcelo di Iorio</dc:creator>
  <cp:lastModifiedBy>Marius Rochon</cp:lastModifiedBy>
  <cp:revision>105</cp:revision>
  <dcterms:modified xsi:type="dcterms:W3CDTF">2020-08-26T17:12:02Z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2017-11-06T09:38:17.0317155Z</vt:lpwstr>
  </property>
  <property fmtid="{D5CDD505-2E9C-101B-9397-08002B2CF9AE}" pid="5" name="MSIP_Label_f42aa342-8706-4288-bd11-ebb85995028c_Name">
    <vt:lpwstr>General</vt:lpwstr>
  </property>
  <property fmtid="{D5CDD505-2E9C-101B-9397-08002B2CF9AE}" pid="6" name="MSIP_Label_f42aa342-8706-4288-bd11-ebb85995028c_Extended_MSFT_Method">
    <vt:lpwstr>Automatic</vt:lpwstr>
  </property>
  <property fmtid="{D5CDD505-2E9C-101B-9397-08002B2CF9AE}" pid="7" name="Sensitivity">
    <vt:lpwstr>General</vt:lpwstr>
  </property>
  <property fmtid="{D5CDD505-2E9C-101B-9397-08002B2CF9AE}" pid="8" name="ContentTypeId">
    <vt:lpwstr>0x01010082B2B93B1EE75848BD89785587EBD494</vt:lpwstr>
  </property>
  <property fmtid="{D5CDD505-2E9C-101B-9397-08002B2CF9AE}" pid="9" name="_dlc_DocIdItemGuid">
    <vt:lpwstr>f60244b9-3aa6-4089-a538-fb86428b2028</vt:lpwstr>
  </property>
</Properties>
</file>