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1"/>
  </p:notesMasterIdLst>
  <p:handoutMasterIdLst>
    <p:handoutMasterId r:id="rId42"/>
  </p:handoutMasterIdLst>
  <p:sldIdLst>
    <p:sldId id="256" r:id="rId6"/>
    <p:sldId id="289" r:id="rId7"/>
    <p:sldId id="258" r:id="rId8"/>
    <p:sldId id="537" r:id="rId9"/>
    <p:sldId id="538" r:id="rId10"/>
    <p:sldId id="534" r:id="rId11"/>
    <p:sldId id="536" r:id="rId12"/>
    <p:sldId id="561" r:id="rId13"/>
    <p:sldId id="511" r:id="rId14"/>
    <p:sldId id="527" r:id="rId15"/>
    <p:sldId id="545" r:id="rId16"/>
    <p:sldId id="541" r:id="rId17"/>
    <p:sldId id="543" r:id="rId18"/>
    <p:sldId id="542" r:id="rId19"/>
    <p:sldId id="540" r:id="rId20"/>
    <p:sldId id="552" r:id="rId21"/>
    <p:sldId id="544" r:id="rId22"/>
    <p:sldId id="531" r:id="rId23"/>
    <p:sldId id="546" r:id="rId24"/>
    <p:sldId id="547" r:id="rId25"/>
    <p:sldId id="548" r:id="rId26"/>
    <p:sldId id="549" r:id="rId27"/>
    <p:sldId id="550" r:id="rId28"/>
    <p:sldId id="532" r:id="rId29"/>
    <p:sldId id="556" r:id="rId30"/>
    <p:sldId id="557" r:id="rId31"/>
    <p:sldId id="558" r:id="rId32"/>
    <p:sldId id="559" r:id="rId33"/>
    <p:sldId id="560" r:id="rId34"/>
    <p:sldId id="533" r:id="rId35"/>
    <p:sldId id="551" r:id="rId36"/>
    <p:sldId id="553" r:id="rId37"/>
    <p:sldId id="554" r:id="rId38"/>
    <p:sldId id="555" r:id="rId39"/>
    <p:sldId id="52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A1374C69-28F6-4267-8520-9FCE506965C7}">
          <p14:sldIdLst>
            <p14:sldId id="256"/>
            <p14:sldId id="289"/>
            <p14:sldId id="258"/>
            <p14:sldId id="537"/>
            <p14:sldId id="538"/>
            <p14:sldId id="534"/>
            <p14:sldId id="536"/>
            <p14:sldId id="561"/>
            <p14:sldId id="511"/>
            <p14:sldId id="527"/>
            <p14:sldId id="545"/>
            <p14:sldId id="541"/>
            <p14:sldId id="543"/>
            <p14:sldId id="542"/>
            <p14:sldId id="540"/>
            <p14:sldId id="552"/>
            <p14:sldId id="544"/>
            <p14:sldId id="531"/>
            <p14:sldId id="546"/>
            <p14:sldId id="547"/>
            <p14:sldId id="548"/>
            <p14:sldId id="549"/>
            <p14:sldId id="550"/>
            <p14:sldId id="532"/>
            <p14:sldId id="556"/>
            <p14:sldId id="557"/>
            <p14:sldId id="558"/>
            <p14:sldId id="559"/>
            <p14:sldId id="560"/>
            <p14:sldId id="533"/>
            <p14:sldId id="551"/>
            <p14:sldId id="553"/>
            <p14:sldId id="554"/>
            <p14:sldId id="555"/>
            <p14:sldId id="526"/>
          </p14:sldIdLst>
        </p14:section>
        <p14:section name="End" id="{8E5DC77F-FCE1-4314-B492-10E5025A742F}">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us Rochon" initials="MR" lastIdx="9" clrIdx="0">
    <p:extLst>
      <p:ext uri="{19B8F6BF-5375-455C-9EA6-DF929625EA0E}">
        <p15:presenceInfo xmlns:p15="http://schemas.microsoft.com/office/powerpoint/2012/main" userId="Marius Rochon" providerId="None"/>
      </p:ext>
    </p:extLst>
  </p:cmAuthor>
  <p:cmAuthor id="2" name="Marcelo di Iorio" initials="MdI" lastIdx="7" clrIdx="1">
    <p:extLst>
      <p:ext uri="{19B8F6BF-5375-455C-9EA6-DF929625EA0E}">
        <p15:presenceInfo xmlns:p15="http://schemas.microsoft.com/office/powerpoint/2012/main" userId="S::mdiiorio@microsoft.com::6d9d1609-1ef6-443b-99de-d46b3f4dddb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774D30-0134-4169-B315-975DA7755400}" v="7" dt="2019-07-10T17:35:19.1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3" autoAdjust="0"/>
    <p:restoredTop sz="73412" autoAdjust="0"/>
  </p:normalViewPr>
  <p:slideViewPr>
    <p:cSldViewPr snapToGrid="0">
      <p:cViewPr varScale="1">
        <p:scale>
          <a:sx n="63" d="100"/>
          <a:sy n="63" d="100"/>
        </p:scale>
        <p:origin x="1421" y="62"/>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o di Iorio" userId="6d9d1609-1ef6-443b-99de-d46b3f4dddbd" providerId="ADAL" clId="{B96BBC32-C102-4A4A-AF93-36A049265DC8}"/>
    <pc:docChg chg="undo custSel addSld delSld modSld sldOrd delSection modSection">
      <pc:chgData name="Marcelo di Iorio" userId="6d9d1609-1ef6-443b-99de-d46b3f4dddbd" providerId="ADAL" clId="{B96BBC32-C102-4A4A-AF93-36A049265DC8}" dt="2019-04-17T16:34:12.453" v="4712" actId="20577"/>
      <pc:docMkLst>
        <pc:docMk/>
      </pc:docMkLst>
      <pc:sldChg chg="modSp">
        <pc:chgData name="Marcelo di Iorio" userId="6d9d1609-1ef6-443b-99de-d46b3f4dddbd" providerId="ADAL" clId="{B96BBC32-C102-4A4A-AF93-36A049265DC8}" dt="2019-04-13T17:42:52.522" v="351" actId="6549"/>
        <pc:sldMkLst>
          <pc:docMk/>
          <pc:sldMk cId="3581938780" sldId="258"/>
        </pc:sldMkLst>
        <pc:spChg chg="mod">
          <ac:chgData name="Marcelo di Iorio" userId="6d9d1609-1ef6-443b-99de-d46b3f4dddbd" providerId="ADAL" clId="{B96BBC32-C102-4A4A-AF93-36A049265DC8}" dt="2019-04-13T17:42:52.522" v="351" actId="6549"/>
          <ac:spMkLst>
            <pc:docMk/>
            <pc:sldMk cId="3581938780" sldId="258"/>
            <ac:spMk id="3" creationId="{00000000-0000-0000-0000-000000000000}"/>
          </ac:spMkLst>
        </pc:spChg>
      </pc:sldChg>
      <pc:sldChg chg="modSp">
        <pc:chgData name="Marcelo di Iorio" userId="6d9d1609-1ef6-443b-99de-d46b3f4dddbd" providerId="ADAL" clId="{B96BBC32-C102-4A4A-AF93-36A049265DC8}" dt="2019-04-14T19:06:39.711" v="2464" actId="20577"/>
        <pc:sldMkLst>
          <pc:docMk/>
          <pc:sldMk cId="310453573" sldId="308"/>
        </pc:sldMkLst>
        <pc:spChg chg="mod">
          <ac:chgData name="Marcelo di Iorio" userId="6d9d1609-1ef6-443b-99de-d46b3f4dddbd" providerId="ADAL" clId="{B96BBC32-C102-4A4A-AF93-36A049265DC8}" dt="2019-04-14T19:06:39.711" v="2464" actId="20577"/>
          <ac:spMkLst>
            <pc:docMk/>
            <pc:sldMk cId="310453573" sldId="308"/>
            <ac:spMk id="3" creationId="{B8C8E465-F501-40F7-BB07-7528A44AB225}"/>
          </ac:spMkLst>
        </pc:spChg>
      </pc:sldChg>
      <pc:sldChg chg="modSp">
        <pc:chgData name="Marcelo di Iorio" userId="6d9d1609-1ef6-443b-99de-d46b3f4dddbd" providerId="ADAL" clId="{B96BBC32-C102-4A4A-AF93-36A049265DC8}" dt="2019-04-17T14:16:43.503" v="3386" actId="27636"/>
        <pc:sldMkLst>
          <pc:docMk/>
          <pc:sldMk cId="2739513827" sldId="365"/>
        </pc:sldMkLst>
        <pc:spChg chg="mod">
          <ac:chgData name="Marcelo di Iorio" userId="6d9d1609-1ef6-443b-99de-d46b3f4dddbd" providerId="ADAL" clId="{B96BBC32-C102-4A4A-AF93-36A049265DC8}" dt="2019-04-17T13:59:40.305" v="3149" actId="20577"/>
          <ac:spMkLst>
            <pc:docMk/>
            <pc:sldMk cId="2739513827" sldId="365"/>
            <ac:spMk id="2" creationId="{9522A525-ADED-4644-8A91-767D87DF0F1E}"/>
          </ac:spMkLst>
        </pc:spChg>
        <pc:spChg chg="mod">
          <ac:chgData name="Marcelo di Iorio" userId="6d9d1609-1ef6-443b-99de-d46b3f4dddbd" providerId="ADAL" clId="{B96BBC32-C102-4A4A-AF93-36A049265DC8}" dt="2019-04-17T14:16:43.503" v="3386" actId="27636"/>
          <ac:spMkLst>
            <pc:docMk/>
            <pc:sldMk cId="2739513827" sldId="365"/>
            <ac:spMk id="3" creationId="{D39E97E0-26C6-4EDC-8D8C-915C8B5630A4}"/>
          </ac:spMkLst>
        </pc:spChg>
      </pc:sldChg>
      <pc:sldChg chg="modSp add del">
        <pc:chgData name="Marcelo di Iorio" userId="6d9d1609-1ef6-443b-99de-d46b3f4dddbd" providerId="ADAL" clId="{B96BBC32-C102-4A4A-AF93-36A049265DC8}" dt="2019-04-14T19:33:42.078" v="2992" actId="2696"/>
        <pc:sldMkLst>
          <pc:docMk/>
          <pc:sldMk cId="464774213" sldId="390"/>
        </pc:sldMkLst>
        <pc:spChg chg="mod">
          <ac:chgData name="Marcelo di Iorio" userId="6d9d1609-1ef6-443b-99de-d46b3f4dddbd" providerId="ADAL" clId="{B96BBC32-C102-4A4A-AF93-36A049265DC8}" dt="2019-04-13T17:25:19.519" v="286" actId="20577"/>
          <ac:spMkLst>
            <pc:docMk/>
            <pc:sldMk cId="464774213" sldId="390"/>
            <ac:spMk id="5" creationId="{114E616C-C8A2-48E3-ADFC-11635544AEE8}"/>
          </ac:spMkLst>
        </pc:spChg>
      </pc:sldChg>
      <pc:sldChg chg="modSp add del modNotesTx">
        <pc:chgData name="Marcelo di Iorio" userId="6d9d1609-1ef6-443b-99de-d46b3f4dddbd" providerId="ADAL" clId="{B96BBC32-C102-4A4A-AF93-36A049265DC8}" dt="2019-04-17T16:34:12.453" v="4712" actId="20577"/>
        <pc:sldMkLst>
          <pc:docMk/>
          <pc:sldMk cId="1706948869" sldId="391"/>
        </pc:sldMkLst>
        <pc:spChg chg="mod">
          <ac:chgData name="Marcelo di Iorio" userId="6d9d1609-1ef6-443b-99de-d46b3f4dddbd" providerId="ADAL" clId="{B96BBC32-C102-4A4A-AF93-36A049265DC8}" dt="2019-04-17T16:34:12.453" v="4712" actId="20577"/>
          <ac:spMkLst>
            <pc:docMk/>
            <pc:sldMk cId="1706948869" sldId="391"/>
            <ac:spMk id="3" creationId="{B8C8E465-F501-40F7-BB07-7528A44AB225}"/>
          </ac:spMkLst>
        </pc:spChg>
      </pc:sldChg>
      <pc:sldChg chg="modSp">
        <pc:chgData name="Marcelo di Iorio" userId="6d9d1609-1ef6-443b-99de-d46b3f4dddbd" providerId="ADAL" clId="{B96BBC32-C102-4A4A-AF93-36A049265DC8}" dt="2019-04-17T16:12:17.424" v="4249" actId="20577"/>
        <pc:sldMkLst>
          <pc:docMk/>
          <pc:sldMk cId="2502083706" sldId="393"/>
        </pc:sldMkLst>
        <pc:spChg chg="mod">
          <ac:chgData name="Marcelo di Iorio" userId="6d9d1609-1ef6-443b-99de-d46b3f4dddbd" providerId="ADAL" clId="{B96BBC32-C102-4A4A-AF93-36A049265DC8}" dt="2019-04-17T16:12:17.424" v="4249" actId="20577"/>
          <ac:spMkLst>
            <pc:docMk/>
            <pc:sldMk cId="2502083706" sldId="393"/>
            <ac:spMk id="3" creationId="{B8C8E465-F501-40F7-BB07-7528A44AB225}"/>
          </ac:spMkLst>
        </pc:spChg>
      </pc:sldChg>
      <pc:sldChg chg="modSp add del">
        <pc:chgData name="Marcelo di Iorio" userId="6d9d1609-1ef6-443b-99de-d46b3f4dddbd" providerId="ADAL" clId="{B96BBC32-C102-4A4A-AF93-36A049265DC8}" dt="2019-04-14T19:34:14.576" v="3003" actId="20577"/>
        <pc:sldMkLst>
          <pc:docMk/>
          <pc:sldMk cId="33508723" sldId="394"/>
        </pc:sldMkLst>
        <pc:spChg chg="mod">
          <ac:chgData name="Marcelo di Iorio" userId="6d9d1609-1ef6-443b-99de-d46b3f4dddbd" providerId="ADAL" clId="{B96BBC32-C102-4A4A-AF93-36A049265DC8}" dt="2019-04-13T17:23:28.325" v="231" actId="20577"/>
          <ac:spMkLst>
            <pc:docMk/>
            <pc:sldMk cId="33508723" sldId="394"/>
            <ac:spMk id="2" creationId="{9522A525-ADED-4644-8A91-767D87DF0F1E}"/>
          </ac:spMkLst>
        </pc:spChg>
        <pc:spChg chg="mod">
          <ac:chgData name="Marcelo di Iorio" userId="6d9d1609-1ef6-443b-99de-d46b3f4dddbd" providerId="ADAL" clId="{B96BBC32-C102-4A4A-AF93-36A049265DC8}" dt="2019-04-14T19:34:14.576" v="3003" actId="20577"/>
          <ac:spMkLst>
            <pc:docMk/>
            <pc:sldMk cId="33508723" sldId="394"/>
            <ac:spMk id="3" creationId="{D39E97E0-26C6-4EDC-8D8C-915C8B5630A4}"/>
          </ac:spMkLst>
        </pc:spChg>
      </pc:sldChg>
      <pc:sldChg chg="del">
        <pc:chgData name="Marcelo di Iorio" userId="6d9d1609-1ef6-443b-99de-d46b3f4dddbd" providerId="ADAL" clId="{B96BBC32-C102-4A4A-AF93-36A049265DC8}" dt="2019-04-13T17:16:20.036" v="0" actId="2696"/>
        <pc:sldMkLst>
          <pc:docMk/>
          <pc:sldMk cId="833694454" sldId="394"/>
        </pc:sldMkLst>
      </pc:sldChg>
      <pc:sldChg chg="modSp add del">
        <pc:chgData name="Marcelo di Iorio" userId="6d9d1609-1ef6-443b-99de-d46b3f4dddbd" providerId="ADAL" clId="{B96BBC32-C102-4A4A-AF93-36A049265DC8}" dt="2019-04-14T19:33:43.142" v="2993" actId="2696"/>
        <pc:sldMkLst>
          <pc:docMk/>
          <pc:sldMk cId="758735541" sldId="395"/>
        </pc:sldMkLst>
        <pc:spChg chg="mod">
          <ac:chgData name="Marcelo di Iorio" userId="6d9d1609-1ef6-443b-99de-d46b3f4dddbd" providerId="ADAL" clId="{B96BBC32-C102-4A4A-AF93-36A049265DC8}" dt="2019-04-13T17:23:54.243" v="277" actId="20577"/>
          <ac:spMkLst>
            <pc:docMk/>
            <pc:sldMk cId="758735541" sldId="395"/>
            <ac:spMk id="2" creationId="{9522A525-ADED-4644-8A91-767D87DF0F1E}"/>
          </ac:spMkLst>
        </pc:spChg>
        <pc:spChg chg="mod">
          <ac:chgData name="Marcelo di Iorio" userId="6d9d1609-1ef6-443b-99de-d46b3f4dddbd" providerId="ADAL" clId="{B96BBC32-C102-4A4A-AF93-36A049265DC8}" dt="2019-04-14T19:33:17.898" v="2986" actId="20577"/>
          <ac:spMkLst>
            <pc:docMk/>
            <pc:sldMk cId="758735541" sldId="395"/>
            <ac:spMk id="3" creationId="{D39E97E0-26C6-4EDC-8D8C-915C8B5630A4}"/>
          </ac:spMkLst>
        </pc:spChg>
      </pc:sldChg>
      <pc:sldChg chg="del">
        <pc:chgData name="Marcelo di Iorio" userId="6d9d1609-1ef6-443b-99de-d46b3f4dddbd" providerId="ADAL" clId="{B96BBC32-C102-4A4A-AF93-36A049265DC8}" dt="2019-04-13T17:16:20.074" v="1" actId="2696"/>
        <pc:sldMkLst>
          <pc:docMk/>
          <pc:sldMk cId="3775125892" sldId="395"/>
        </pc:sldMkLst>
      </pc:sldChg>
      <pc:sldChg chg="modSp add ord modNotesTx">
        <pc:chgData name="Marcelo di Iorio" userId="6d9d1609-1ef6-443b-99de-d46b3f4dddbd" providerId="ADAL" clId="{B96BBC32-C102-4A4A-AF93-36A049265DC8}" dt="2019-04-14T19:23:25.323" v="2654" actId="5793"/>
        <pc:sldMkLst>
          <pc:docMk/>
          <pc:sldMk cId="2740869830" sldId="396"/>
        </pc:sldMkLst>
        <pc:spChg chg="mod">
          <ac:chgData name="Marcelo di Iorio" userId="6d9d1609-1ef6-443b-99de-d46b3f4dddbd" providerId="ADAL" clId="{B96BBC32-C102-4A4A-AF93-36A049265DC8}" dt="2019-04-14T17:43:46.390" v="467" actId="20577"/>
          <ac:spMkLst>
            <pc:docMk/>
            <pc:sldMk cId="2740869830" sldId="396"/>
            <ac:spMk id="2" creationId="{9522A525-ADED-4644-8A91-767D87DF0F1E}"/>
          </ac:spMkLst>
        </pc:spChg>
        <pc:spChg chg="mod">
          <ac:chgData name="Marcelo di Iorio" userId="6d9d1609-1ef6-443b-99de-d46b3f4dddbd" providerId="ADAL" clId="{B96BBC32-C102-4A4A-AF93-36A049265DC8}" dt="2019-04-14T19:23:25.323" v="2654" actId="5793"/>
          <ac:spMkLst>
            <pc:docMk/>
            <pc:sldMk cId="2740869830" sldId="396"/>
            <ac:spMk id="3" creationId="{D39E97E0-26C6-4EDC-8D8C-915C8B5630A4}"/>
          </ac:spMkLst>
        </pc:spChg>
      </pc:sldChg>
      <pc:sldChg chg="addSp delSp modSp add modNotesTx">
        <pc:chgData name="Marcelo di Iorio" userId="6d9d1609-1ef6-443b-99de-d46b3f4dddbd" providerId="ADAL" clId="{B96BBC32-C102-4A4A-AF93-36A049265DC8}" dt="2019-04-14T18:08:02.152" v="1115" actId="6549"/>
        <pc:sldMkLst>
          <pc:docMk/>
          <pc:sldMk cId="258227492" sldId="397"/>
        </pc:sldMkLst>
        <pc:spChg chg="mod">
          <ac:chgData name="Marcelo di Iorio" userId="6d9d1609-1ef6-443b-99de-d46b3f4dddbd" providerId="ADAL" clId="{B96BBC32-C102-4A4A-AF93-36A049265DC8}" dt="2019-04-14T18:04:08.867" v="1059" actId="20577"/>
          <ac:spMkLst>
            <pc:docMk/>
            <pc:sldMk cId="258227492" sldId="397"/>
            <ac:spMk id="2" creationId="{9522A525-ADED-4644-8A91-767D87DF0F1E}"/>
          </ac:spMkLst>
        </pc:spChg>
        <pc:spChg chg="del">
          <ac:chgData name="Marcelo di Iorio" userId="6d9d1609-1ef6-443b-99de-d46b3f4dddbd" providerId="ADAL" clId="{B96BBC32-C102-4A4A-AF93-36A049265DC8}" dt="2019-04-14T18:03:24.055" v="1031" actId="21"/>
          <ac:spMkLst>
            <pc:docMk/>
            <pc:sldMk cId="258227492" sldId="397"/>
            <ac:spMk id="3" creationId="{D39E97E0-26C6-4EDC-8D8C-915C8B5630A4}"/>
          </ac:spMkLst>
        </pc:spChg>
        <pc:spChg chg="add del mod">
          <ac:chgData name="Marcelo di Iorio" userId="6d9d1609-1ef6-443b-99de-d46b3f4dddbd" providerId="ADAL" clId="{B96BBC32-C102-4A4A-AF93-36A049265DC8}" dt="2019-04-14T18:03:47.885" v="1036"/>
          <ac:spMkLst>
            <pc:docMk/>
            <pc:sldMk cId="258227492" sldId="397"/>
            <ac:spMk id="5" creationId="{C2E23034-C374-4A7B-8412-375AFD8B05AA}"/>
          </ac:spMkLst>
        </pc:spChg>
        <pc:graphicFrameChg chg="add del">
          <ac:chgData name="Marcelo di Iorio" userId="6d9d1609-1ef6-443b-99de-d46b3f4dddbd" providerId="ADAL" clId="{B96BBC32-C102-4A4A-AF93-36A049265DC8}" dt="2019-04-14T18:03:47.732" v="1035"/>
          <ac:graphicFrameMkLst>
            <pc:docMk/>
            <pc:sldMk cId="258227492" sldId="397"/>
            <ac:graphicFrameMk id="6" creationId="{95ED9A39-D3CA-4200-AAFD-99C7783F6146}"/>
          </ac:graphicFrameMkLst>
        </pc:graphicFrameChg>
        <pc:picChg chg="add mod">
          <ac:chgData name="Marcelo di Iorio" userId="6d9d1609-1ef6-443b-99de-d46b3f4dddbd" providerId="ADAL" clId="{B96BBC32-C102-4A4A-AF93-36A049265DC8}" dt="2019-04-14T18:03:56.353" v="1037" actId="1076"/>
          <ac:picMkLst>
            <pc:docMk/>
            <pc:sldMk cId="258227492" sldId="397"/>
            <ac:picMk id="7" creationId="{E532FA45-BCE8-4138-8FF6-C3806B6E37AE}"/>
          </ac:picMkLst>
        </pc:picChg>
      </pc:sldChg>
      <pc:sldChg chg="modSp add modNotesTx">
        <pc:chgData name="Marcelo di Iorio" userId="6d9d1609-1ef6-443b-99de-d46b3f4dddbd" providerId="ADAL" clId="{B96BBC32-C102-4A4A-AF93-36A049265DC8}" dt="2019-04-14T19:25:25.854" v="2689" actId="20577"/>
        <pc:sldMkLst>
          <pc:docMk/>
          <pc:sldMk cId="2181221395" sldId="398"/>
        </pc:sldMkLst>
        <pc:spChg chg="mod">
          <ac:chgData name="Marcelo di Iorio" userId="6d9d1609-1ef6-443b-99de-d46b3f4dddbd" providerId="ADAL" clId="{B96BBC32-C102-4A4A-AF93-36A049265DC8}" dt="2019-04-14T18:06:03.054" v="1113" actId="20577"/>
          <ac:spMkLst>
            <pc:docMk/>
            <pc:sldMk cId="2181221395" sldId="398"/>
            <ac:spMk id="2" creationId="{9522A525-ADED-4644-8A91-767D87DF0F1E}"/>
          </ac:spMkLst>
        </pc:spChg>
        <pc:spChg chg="mod">
          <ac:chgData name="Marcelo di Iorio" userId="6d9d1609-1ef6-443b-99de-d46b3f4dddbd" providerId="ADAL" clId="{B96BBC32-C102-4A4A-AF93-36A049265DC8}" dt="2019-04-14T19:25:25.854" v="2689" actId="20577"/>
          <ac:spMkLst>
            <pc:docMk/>
            <pc:sldMk cId="2181221395" sldId="398"/>
            <ac:spMk id="3" creationId="{D39E97E0-26C6-4EDC-8D8C-915C8B5630A4}"/>
          </ac:spMkLst>
        </pc:spChg>
      </pc:sldChg>
      <pc:sldChg chg="addSp delSp modSp add modNotesTx">
        <pc:chgData name="Marcelo di Iorio" userId="6d9d1609-1ef6-443b-99de-d46b3f4dddbd" providerId="ADAL" clId="{B96BBC32-C102-4A4A-AF93-36A049265DC8}" dt="2019-04-14T19:25:34.090" v="2691" actId="20577"/>
        <pc:sldMkLst>
          <pc:docMk/>
          <pc:sldMk cId="1230628386" sldId="399"/>
        </pc:sldMkLst>
        <pc:spChg chg="mod">
          <ac:chgData name="Marcelo di Iorio" userId="6d9d1609-1ef6-443b-99de-d46b3f4dddbd" providerId="ADAL" clId="{B96BBC32-C102-4A4A-AF93-36A049265DC8}" dt="2019-04-14T18:27:02.814" v="1597" actId="20577"/>
          <ac:spMkLst>
            <pc:docMk/>
            <pc:sldMk cId="1230628386" sldId="399"/>
            <ac:spMk id="2" creationId="{9522A525-ADED-4644-8A91-767D87DF0F1E}"/>
          </ac:spMkLst>
        </pc:spChg>
        <pc:spChg chg="mod">
          <ac:chgData name="Marcelo di Iorio" userId="6d9d1609-1ef6-443b-99de-d46b3f4dddbd" providerId="ADAL" clId="{B96BBC32-C102-4A4A-AF93-36A049265DC8}" dt="2019-04-14T19:25:34.090" v="2691" actId="20577"/>
          <ac:spMkLst>
            <pc:docMk/>
            <pc:sldMk cId="1230628386" sldId="399"/>
            <ac:spMk id="3" creationId="{D39E97E0-26C6-4EDC-8D8C-915C8B5630A4}"/>
          </ac:spMkLst>
        </pc:spChg>
        <pc:spChg chg="add del">
          <ac:chgData name="Marcelo di Iorio" userId="6d9d1609-1ef6-443b-99de-d46b3f4dddbd" providerId="ADAL" clId="{B96BBC32-C102-4A4A-AF93-36A049265DC8}" dt="2019-04-14T18:43:10.874" v="2218"/>
          <ac:spMkLst>
            <pc:docMk/>
            <pc:sldMk cId="1230628386" sldId="399"/>
            <ac:spMk id="4" creationId="{A9594FF6-9002-4A1A-B153-C60AC973703E}"/>
          </ac:spMkLst>
        </pc:spChg>
      </pc:sldChg>
      <pc:sldChg chg="addSp delSp modSp add modNotesTx">
        <pc:chgData name="Marcelo di Iorio" userId="6d9d1609-1ef6-443b-99de-d46b3f4dddbd" providerId="ADAL" clId="{B96BBC32-C102-4A4A-AF93-36A049265DC8}" dt="2019-04-14T18:48:06.858" v="2338" actId="6549"/>
        <pc:sldMkLst>
          <pc:docMk/>
          <pc:sldMk cId="2142368389" sldId="400"/>
        </pc:sldMkLst>
        <pc:spChg chg="mod">
          <ac:chgData name="Marcelo di Iorio" userId="6d9d1609-1ef6-443b-99de-d46b3f4dddbd" providerId="ADAL" clId="{B96BBC32-C102-4A4A-AF93-36A049265DC8}" dt="2019-04-14T18:43:35.560" v="2272" actId="20577"/>
          <ac:spMkLst>
            <pc:docMk/>
            <pc:sldMk cId="2142368389" sldId="400"/>
            <ac:spMk id="2" creationId="{9522A525-ADED-4644-8A91-767D87DF0F1E}"/>
          </ac:spMkLst>
        </pc:spChg>
        <pc:spChg chg="del mod">
          <ac:chgData name="Marcelo di Iorio" userId="6d9d1609-1ef6-443b-99de-d46b3f4dddbd" providerId="ADAL" clId="{B96BBC32-C102-4A4A-AF93-36A049265DC8}" dt="2019-04-14T18:44:41.985" v="2319" actId="21"/>
          <ac:spMkLst>
            <pc:docMk/>
            <pc:sldMk cId="2142368389" sldId="400"/>
            <ac:spMk id="3" creationId="{D39E97E0-26C6-4EDC-8D8C-915C8B5630A4}"/>
          </ac:spMkLst>
        </pc:spChg>
        <pc:spChg chg="add del">
          <ac:chgData name="Marcelo di Iorio" userId="6d9d1609-1ef6-443b-99de-d46b3f4dddbd" providerId="ADAL" clId="{B96BBC32-C102-4A4A-AF93-36A049265DC8}" dt="2019-04-14T18:44:51.460" v="2321"/>
          <ac:spMkLst>
            <pc:docMk/>
            <pc:sldMk cId="2142368389" sldId="400"/>
            <ac:spMk id="4" creationId="{170477E9-9A75-47CF-A3A4-5FE9883EC8DF}"/>
          </ac:spMkLst>
        </pc:spChg>
        <pc:picChg chg="add mod">
          <ac:chgData name="Marcelo di Iorio" userId="6d9d1609-1ef6-443b-99de-d46b3f4dddbd" providerId="ADAL" clId="{B96BBC32-C102-4A4A-AF93-36A049265DC8}" dt="2019-04-14T18:45:16.130" v="2322"/>
          <ac:picMkLst>
            <pc:docMk/>
            <pc:sldMk cId="2142368389" sldId="400"/>
            <ac:picMk id="6" creationId="{B1D7F0EC-37D6-44C2-8A7B-6EE4CBFCED2C}"/>
          </ac:picMkLst>
        </pc:picChg>
      </pc:sldChg>
      <pc:sldChg chg="addSp delSp modSp add modAnim modNotesTx">
        <pc:chgData name="Marcelo di Iorio" userId="6d9d1609-1ef6-443b-99de-d46b3f4dddbd" providerId="ADAL" clId="{B96BBC32-C102-4A4A-AF93-36A049265DC8}" dt="2019-04-14T18:48:55.941" v="2347"/>
        <pc:sldMkLst>
          <pc:docMk/>
          <pc:sldMk cId="21143974" sldId="401"/>
        </pc:sldMkLst>
        <pc:spChg chg="mod">
          <ac:chgData name="Marcelo di Iorio" userId="6d9d1609-1ef6-443b-99de-d46b3f4dddbd" providerId="ADAL" clId="{B96BBC32-C102-4A4A-AF93-36A049265DC8}" dt="2019-04-14T18:46:26.723" v="2335" actId="20577"/>
          <ac:spMkLst>
            <pc:docMk/>
            <pc:sldMk cId="21143974" sldId="401"/>
            <ac:spMk id="2" creationId="{9522A525-ADED-4644-8A91-767D87DF0F1E}"/>
          </ac:spMkLst>
        </pc:spChg>
        <pc:picChg chg="add mod">
          <ac:chgData name="Marcelo di Iorio" userId="6d9d1609-1ef6-443b-99de-d46b3f4dddbd" providerId="ADAL" clId="{B96BBC32-C102-4A4A-AF93-36A049265DC8}" dt="2019-04-14T18:48:39.361" v="2345" actId="1076"/>
          <ac:picMkLst>
            <pc:docMk/>
            <pc:sldMk cId="21143974" sldId="401"/>
            <ac:picMk id="4" creationId="{214BCE02-59C7-43C2-919A-4F265AAB910E}"/>
          </ac:picMkLst>
        </pc:picChg>
        <pc:picChg chg="del">
          <ac:chgData name="Marcelo di Iorio" userId="6d9d1609-1ef6-443b-99de-d46b3f4dddbd" providerId="ADAL" clId="{B96BBC32-C102-4A4A-AF93-36A049265DC8}" dt="2019-04-14T18:47:54.868" v="2337" actId="478"/>
          <ac:picMkLst>
            <pc:docMk/>
            <pc:sldMk cId="21143974" sldId="401"/>
            <ac:picMk id="6" creationId="{B1D7F0EC-37D6-44C2-8A7B-6EE4CBFCED2C}"/>
          </ac:picMkLst>
        </pc:picChg>
        <pc:picChg chg="add mod">
          <ac:chgData name="Marcelo di Iorio" userId="6d9d1609-1ef6-443b-99de-d46b3f4dddbd" providerId="ADAL" clId="{B96BBC32-C102-4A4A-AF93-36A049265DC8}" dt="2019-04-14T18:48:35.626" v="2344" actId="1076"/>
          <ac:picMkLst>
            <pc:docMk/>
            <pc:sldMk cId="21143974" sldId="401"/>
            <ac:picMk id="7" creationId="{878C5681-6F76-4AC6-9A9A-0B8D4BE2F8B6}"/>
          </ac:picMkLst>
        </pc:picChg>
      </pc:sldChg>
      <pc:sldChg chg="modSp add modNotesTx">
        <pc:chgData name="Marcelo di Iorio" userId="6d9d1609-1ef6-443b-99de-d46b3f4dddbd" providerId="ADAL" clId="{B96BBC32-C102-4A4A-AF93-36A049265DC8}" dt="2019-04-14T19:02:58.373" v="2453" actId="113"/>
        <pc:sldMkLst>
          <pc:docMk/>
          <pc:sldMk cId="3355845417" sldId="402"/>
        </pc:sldMkLst>
        <pc:spChg chg="mod">
          <ac:chgData name="Marcelo di Iorio" userId="6d9d1609-1ef6-443b-99de-d46b3f4dddbd" providerId="ADAL" clId="{B96BBC32-C102-4A4A-AF93-36A049265DC8}" dt="2019-04-14T19:00:04.779" v="2368" actId="20577"/>
          <ac:spMkLst>
            <pc:docMk/>
            <pc:sldMk cId="3355845417" sldId="402"/>
            <ac:spMk id="2" creationId="{9522A525-ADED-4644-8A91-767D87DF0F1E}"/>
          </ac:spMkLst>
        </pc:spChg>
        <pc:spChg chg="mod">
          <ac:chgData name="Marcelo di Iorio" userId="6d9d1609-1ef6-443b-99de-d46b3f4dddbd" providerId="ADAL" clId="{B96BBC32-C102-4A4A-AF93-36A049265DC8}" dt="2019-04-14T19:02:14.850" v="2407" actId="20577"/>
          <ac:spMkLst>
            <pc:docMk/>
            <pc:sldMk cId="3355845417" sldId="402"/>
            <ac:spMk id="3" creationId="{D39E97E0-26C6-4EDC-8D8C-915C8B5630A4}"/>
          </ac:spMkLst>
        </pc:spChg>
      </pc:sldChg>
      <pc:sldChg chg="addSp delSp modSp add modNotesTx">
        <pc:chgData name="Marcelo di Iorio" userId="6d9d1609-1ef6-443b-99de-d46b3f4dddbd" providerId="ADAL" clId="{B96BBC32-C102-4A4A-AF93-36A049265DC8}" dt="2019-04-14T19:08:36.218" v="2494" actId="6549"/>
        <pc:sldMkLst>
          <pc:docMk/>
          <pc:sldMk cId="649399677" sldId="403"/>
        </pc:sldMkLst>
        <pc:spChg chg="mod">
          <ac:chgData name="Marcelo di Iorio" userId="6d9d1609-1ef6-443b-99de-d46b3f4dddbd" providerId="ADAL" clId="{B96BBC32-C102-4A4A-AF93-36A049265DC8}" dt="2019-04-14T19:06:47.778" v="2478" actId="20577"/>
          <ac:spMkLst>
            <pc:docMk/>
            <pc:sldMk cId="649399677" sldId="403"/>
            <ac:spMk id="2" creationId="{9522A525-ADED-4644-8A91-767D87DF0F1E}"/>
          </ac:spMkLst>
        </pc:spChg>
        <pc:spChg chg="del mod">
          <ac:chgData name="Marcelo di Iorio" userId="6d9d1609-1ef6-443b-99de-d46b3f4dddbd" providerId="ADAL" clId="{B96BBC32-C102-4A4A-AF93-36A049265DC8}" dt="2019-04-14T19:08:25.262" v="2492"/>
          <ac:spMkLst>
            <pc:docMk/>
            <pc:sldMk cId="649399677" sldId="403"/>
            <ac:spMk id="3" creationId="{D39E97E0-26C6-4EDC-8D8C-915C8B5630A4}"/>
          </ac:spMkLst>
        </pc:spChg>
        <pc:picChg chg="add mod">
          <ac:chgData name="Marcelo di Iorio" userId="6d9d1609-1ef6-443b-99de-d46b3f4dddbd" providerId="ADAL" clId="{B96BBC32-C102-4A4A-AF93-36A049265DC8}" dt="2019-04-14T19:08:28.960" v="2493" actId="1076"/>
          <ac:picMkLst>
            <pc:docMk/>
            <pc:sldMk cId="649399677" sldId="403"/>
            <ac:picMk id="4" creationId="{5E582A09-5D64-4ABD-BE41-EDC03131E53F}"/>
          </ac:picMkLst>
        </pc:picChg>
      </pc:sldChg>
      <pc:sldChg chg="addSp delSp modSp add">
        <pc:chgData name="Marcelo di Iorio" userId="6d9d1609-1ef6-443b-99de-d46b3f4dddbd" providerId="ADAL" clId="{B96BBC32-C102-4A4A-AF93-36A049265DC8}" dt="2019-04-14T19:24:07.944" v="2661" actId="1076"/>
        <pc:sldMkLst>
          <pc:docMk/>
          <pc:sldMk cId="542846735" sldId="404"/>
        </pc:sldMkLst>
        <pc:spChg chg="mod">
          <ac:chgData name="Marcelo di Iorio" userId="6d9d1609-1ef6-443b-99de-d46b3f4dddbd" providerId="ADAL" clId="{B96BBC32-C102-4A4A-AF93-36A049265DC8}" dt="2019-04-14T19:24:02.012" v="2660" actId="1076"/>
          <ac:spMkLst>
            <pc:docMk/>
            <pc:sldMk cId="542846735" sldId="404"/>
            <ac:spMk id="2" creationId="{9522A525-ADED-4644-8A91-767D87DF0F1E}"/>
          </ac:spMkLst>
        </pc:spChg>
        <pc:spChg chg="add del mod">
          <ac:chgData name="Marcelo di Iorio" userId="6d9d1609-1ef6-443b-99de-d46b3f4dddbd" providerId="ADAL" clId="{B96BBC32-C102-4A4A-AF93-36A049265DC8}" dt="2019-04-14T19:11:02.150" v="2517" actId="21"/>
          <ac:spMkLst>
            <pc:docMk/>
            <pc:sldMk cId="542846735" sldId="404"/>
            <ac:spMk id="4" creationId="{40A90967-CB8B-4336-A584-614FDBFA9F95}"/>
          </ac:spMkLst>
        </pc:spChg>
        <pc:spChg chg="mod">
          <ac:chgData name="Marcelo di Iorio" userId="6d9d1609-1ef6-443b-99de-d46b3f4dddbd" providerId="ADAL" clId="{B96BBC32-C102-4A4A-AF93-36A049265DC8}" dt="2019-04-14T19:23:55.860" v="2658" actId="14100"/>
          <ac:spMkLst>
            <pc:docMk/>
            <pc:sldMk cId="542846735" sldId="404"/>
            <ac:spMk id="9" creationId="{7248DC95-597A-4C30-B6FF-ED517C1C03E7}"/>
          </ac:spMkLst>
        </pc:spChg>
        <pc:grpChg chg="add mod">
          <ac:chgData name="Marcelo di Iorio" userId="6d9d1609-1ef6-443b-99de-d46b3f4dddbd" providerId="ADAL" clId="{B96BBC32-C102-4A4A-AF93-36A049265DC8}" dt="2019-04-14T19:24:07.944" v="2661" actId="1076"/>
          <ac:grpSpMkLst>
            <pc:docMk/>
            <pc:sldMk cId="542846735" sldId="404"/>
            <ac:grpSpMk id="6" creationId="{63648F62-E3D8-472D-B5E7-9FD0252BFCC2}"/>
          </ac:grpSpMkLst>
        </pc:grpChg>
        <pc:picChg chg="del">
          <ac:chgData name="Marcelo di Iorio" userId="6d9d1609-1ef6-443b-99de-d46b3f4dddbd" providerId="ADAL" clId="{B96BBC32-C102-4A4A-AF93-36A049265DC8}" dt="2019-04-14T19:10:48.298" v="2496" actId="478"/>
          <ac:picMkLst>
            <pc:docMk/>
            <pc:sldMk cId="542846735" sldId="404"/>
            <ac:picMk id="7" creationId="{E532FA45-BCE8-4138-8FF6-C3806B6E37AE}"/>
          </ac:picMkLst>
        </pc:picChg>
      </pc:sldChg>
      <pc:sldChg chg="delSp modSp add delAnim">
        <pc:chgData name="Marcelo di Iorio" userId="6d9d1609-1ef6-443b-99de-d46b3f4dddbd" providerId="ADAL" clId="{B96BBC32-C102-4A4A-AF93-36A049265DC8}" dt="2019-04-14T19:25:15.430" v="2676" actId="20577"/>
        <pc:sldMkLst>
          <pc:docMk/>
          <pc:sldMk cId="2721496217" sldId="469"/>
        </pc:sldMkLst>
        <pc:spChg chg="mod">
          <ac:chgData name="Marcelo di Iorio" userId="6d9d1609-1ef6-443b-99de-d46b3f4dddbd" providerId="ADAL" clId="{B96BBC32-C102-4A4A-AF93-36A049265DC8}" dt="2019-04-14T19:25:15.430" v="2676" actId="20577"/>
          <ac:spMkLst>
            <pc:docMk/>
            <pc:sldMk cId="2721496217" sldId="469"/>
            <ac:spMk id="6" creationId="{00000000-0000-0000-0000-000000000000}"/>
          </ac:spMkLst>
        </pc:spChg>
        <pc:spChg chg="mod">
          <ac:chgData name="Marcelo di Iorio" userId="6d9d1609-1ef6-443b-99de-d46b3f4dddbd" providerId="ADAL" clId="{B96BBC32-C102-4A4A-AF93-36A049265DC8}" dt="2019-04-14T19:14:08.413" v="2542" actId="20577"/>
          <ac:spMkLst>
            <pc:docMk/>
            <pc:sldMk cId="2721496217" sldId="469"/>
            <ac:spMk id="29698" creationId="{00000000-0000-0000-0000-000000000000}"/>
          </ac:spMkLst>
        </pc:spChg>
        <pc:spChg chg="del">
          <ac:chgData name="Marcelo di Iorio" userId="6d9d1609-1ef6-443b-99de-d46b3f4dddbd" providerId="ADAL" clId="{B96BBC32-C102-4A4A-AF93-36A049265DC8}" dt="2019-04-14T19:24:56.248" v="2670" actId="21"/>
          <ac:spMkLst>
            <pc:docMk/>
            <pc:sldMk cId="2721496217" sldId="469"/>
            <ac:spMk id="29700" creationId="{00000000-0000-0000-0000-000000000000}"/>
          </ac:spMkLst>
        </pc:spChg>
        <pc:picChg chg="mod">
          <ac:chgData name="Marcelo di Iorio" userId="6d9d1609-1ef6-443b-99de-d46b3f4dddbd" providerId="ADAL" clId="{B96BBC32-C102-4A4A-AF93-36A049265DC8}" dt="2019-04-14T19:24:51.190" v="2669" actId="1076"/>
          <ac:picMkLst>
            <pc:docMk/>
            <pc:sldMk cId="2721496217" sldId="469"/>
            <ac:picMk id="7" creationId="{00000000-0000-0000-0000-000000000000}"/>
          </ac:picMkLst>
        </pc:picChg>
        <pc:picChg chg="del mod">
          <ac:chgData name="Marcelo di Iorio" userId="6d9d1609-1ef6-443b-99de-d46b3f4dddbd" providerId="ADAL" clId="{B96BBC32-C102-4A4A-AF93-36A049265DC8}" dt="2019-04-14T19:24:41.591" v="2665" actId="478"/>
          <ac:picMkLst>
            <pc:docMk/>
            <pc:sldMk cId="2721496217" sldId="469"/>
            <ac:picMk id="8" creationId="{00000000-0000-0000-0000-000000000000}"/>
          </ac:picMkLst>
        </pc:picChg>
      </pc:sldChg>
      <pc:sldChg chg="modSp add">
        <pc:chgData name="Marcelo di Iorio" userId="6d9d1609-1ef6-443b-99de-d46b3f4dddbd" providerId="ADAL" clId="{B96BBC32-C102-4A4A-AF93-36A049265DC8}" dt="2019-04-14T19:13:56.944" v="2523" actId="108"/>
        <pc:sldMkLst>
          <pc:docMk/>
          <pc:sldMk cId="2829268105" sldId="470"/>
        </pc:sldMkLst>
        <pc:spChg chg="mod">
          <ac:chgData name="Marcelo di Iorio" userId="6d9d1609-1ef6-443b-99de-d46b3f4dddbd" providerId="ADAL" clId="{B96BBC32-C102-4A4A-AF93-36A049265DC8}" dt="2019-04-14T19:13:56.944" v="2523" actId="108"/>
          <ac:spMkLst>
            <pc:docMk/>
            <pc:sldMk cId="2829268105" sldId="470"/>
            <ac:spMk id="29698" creationId="{00000000-0000-0000-0000-000000000000}"/>
          </ac:spMkLst>
        </pc:spChg>
      </pc:sldChg>
      <pc:sldChg chg="modSp add">
        <pc:chgData name="Marcelo di Iorio" userId="6d9d1609-1ef6-443b-99de-d46b3f4dddbd" providerId="ADAL" clId="{B96BBC32-C102-4A4A-AF93-36A049265DC8}" dt="2019-04-14T19:29:41.928" v="2969" actId="20577"/>
        <pc:sldMkLst>
          <pc:docMk/>
          <pc:sldMk cId="3890055372" sldId="471"/>
        </pc:sldMkLst>
        <pc:spChg chg="mod">
          <ac:chgData name="Marcelo di Iorio" userId="6d9d1609-1ef6-443b-99de-d46b3f4dddbd" providerId="ADAL" clId="{B96BBC32-C102-4A4A-AF93-36A049265DC8}" dt="2019-04-14T19:16:54.715" v="2570" actId="20577"/>
          <ac:spMkLst>
            <pc:docMk/>
            <pc:sldMk cId="3890055372" sldId="471"/>
            <ac:spMk id="2" creationId="{9522A525-ADED-4644-8A91-767D87DF0F1E}"/>
          </ac:spMkLst>
        </pc:spChg>
        <pc:spChg chg="mod">
          <ac:chgData name="Marcelo di Iorio" userId="6d9d1609-1ef6-443b-99de-d46b3f4dddbd" providerId="ADAL" clId="{B96BBC32-C102-4A4A-AF93-36A049265DC8}" dt="2019-04-14T19:29:41.928" v="2969" actId="20577"/>
          <ac:spMkLst>
            <pc:docMk/>
            <pc:sldMk cId="3890055372" sldId="471"/>
            <ac:spMk id="3" creationId="{D39E97E0-26C6-4EDC-8D8C-915C8B5630A4}"/>
          </ac:spMkLst>
        </pc:spChg>
      </pc:sldChg>
      <pc:sldChg chg="addSp delSp modSp add delAnim modNotesTx">
        <pc:chgData name="Marcelo di Iorio" userId="6d9d1609-1ef6-443b-99de-d46b3f4dddbd" providerId="ADAL" clId="{B96BBC32-C102-4A4A-AF93-36A049265DC8}" dt="2019-04-14T19:36:45.231" v="3110" actId="20577"/>
        <pc:sldMkLst>
          <pc:docMk/>
          <pc:sldMk cId="3625953166" sldId="472"/>
        </pc:sldMkLst>
        <pc:spChg chg="mod">
          <ac:chgData name="Marcelo di Iorio" userId="6d9d1609-1ef6-443b-99de-d46b3f4dddbd" providerId="ADAL" clId="{B96BBC32-C102-4A4A-AF93-36A049265DC8}" dt="2019-04-14T19:35:21.640" v="3050" actId="20577"/>
          <ac:spMkLst>
            <pc:docMk/>
            <pc:sldMk cId="3625953166" sldId="472"/>
            <ac:spMk id="2" creationId="{9522A525-ADED-4644-8A91-767D87DF0F1E}"/>
          </ac:spMkLst>
        </pc:spChg>
        <pc:spChg chg="add del">
          <ac:chgData name="Marcelo di Iorio" userId="6d9d1609-1ef6-443b-99de-d46b3f4dddbd" providerId="ADAL" clId="{B96BBC32-C102-4A4A-AF93-36A049265DC8}" dt="2019-04-14T19:36:16.696" v="3066"/>
          <ac:spMkLst>
            <pc:docMk/>
            <pc:sldMk cId="3625953166" sldId="472"/>
            <ac:spMk id="3" creationId="{32CD2FE5-9A22-4285-9B0C-FFEE5A69A630}"/>
          </ac:spMkLst>
        </pc:spChg>
        <pc:spChg chg="add mod">
          <ac:chgData name="Marcelo di Iorio" userId="6d9d1609-1ef6-443b-99de-d46b3f4dddbd" providerId="ADAL" clId="{B96BBC32-C102-4A4A-AF93-36A049265DC8}" dt="2019-04-14T19:36:45.231" v="3110" actId="20577"/>
          <ac:spMkLst>
            <pc:docMk/>
            <pc:sldMk cId="3625953166" sldId="472"/>
            <ac:spMk id="5" creationId="{1B27E516-99AA-49C3-8500-F5214EA3623E}"/>
          </ac:spMkLst>
        </pc:spChg>
        <pc:picChg chg="del">
          <ac:chgData name="Marcelo di Iorio" userId="6d9d1609-1ef6-443b-99de-d46b3f4dddbd" providerId="ADAL" clId="{B96BBC32-C102-4A4A-AF93-36A049265DC8}" dt="2019-04-14T19:35:25.082" v="3052" actId="478"/>
          <ac:picMkLst>
            <pc:docMk/>
            <pc:sldMk cId="3625953166" sldId="472"/>
            <ac:picMk id="4" creationId="{214BCE02-59C7-43C2-919A-4F265AAB910E}"/>
          </ac:picMkLst>
        </pc:picChg>
        <pc:picChg chg="del">
          <ac:chgData name="Marcelo di Iorio" userId="6d9d1609-1ef6-443b-99de-d46b3f4dddbd" providerId="ADAL" clId="{B96BBC32-C102-4A4A-AF93-36A049265DC8}" dt="2019-04-14T19:35:23.792" v="3051" actId="478"/>
          <ac:picMkLst>
            <pc:docMk/>
            <pc:sldMk cId="3625953166" sldId="472"/>
            <ac:picMk id="7" creationId="{878C5681-6F76-4AC6-9A9A-0B8D4BE2F8B6}"/>
          </ac:picMkLst>
        </pc:picChg>
      </pc:sldChg>
      <pc:sldChg chg="addSp modSp add modNotesTx">
        <pc:chgData name="Marcelo di Iorio" userId="6d9d1609-1ef6-443b-99de-d46b3f4dddbd" providerId="ADAL" clId="{B96BBC32-C102-4A4A-AF93-36A049265DC8}" dt="2019-04-17T14:35:55.697" v="3519" actId="20577"/>
        <pc:sldMkLst>
          <pc:docMk/>
          <pc:sldMk cId="1095478140" sldId="473"/>
        </pc:sldMkLst>
        <pc:spChg chg="mod">
          <ac:chgData name="Marcelo di Iorio" userId="6d9d1609-1ef6-443b-99de-d46b3f4dddbd" providerId="ADAL" clId="{B96BBC32-C102-4A4A-AF93-36A049265DC8}" dt="2019-04-17T14:00:05.148" v="3189" actId="20577"/>
          <ac:spMkLst>
            <pc:docMk/>
            <pc:sldMk cId="1095478140" sldId="473"/>
            <ac:spMk id="2" creationId="{9522A525-ADED-4644-8A91-767D87DF0F1E}"/>
          </ac:spMkLst>
        </pc:spChg>
        <pc:spChg chg="mod">
          <ac:chgData name="Marcelo di Iorio" userId="6d9d1609-1ef6-443b-99de-d46b3f4dddbd" providerId="ADAL" clId="{B96BBC32-C102-4A4A-AF93-36A049265DC8}" dt="2019-04-17T14:35:55.697" v="3519" actId="20577"/>
          <ac:spMkLst>
            <pc:docMk/>
            <pc:sldMk cId="1095478140" sldId="473"/>
            <ac:spMk id="3" creationId="{D39E97E0-26C6-4EDC-8D8C-915C8B5630A4}"/>
          </ac:spMkLst>
        </pc:spChg>
        <pc:picChg chg="add mod">
          <ac:chgData name="Marcelo di Iorio" userId="6d9d1609-1ef6-443b-99de-d46b3f4dddbd" providerId="ADAL" clId="{B96BBC32-C102-4A4A-AF93-36A049265DC8}" dt="2019-04-17T14:31:47.195" v="3460" actId="1076"/>
          <ac:picMkLst>
            <pc:docMk/>
            <pc:sldMk cId="1095478140" sldId="473"/>
            <ac:picMk id="4" creationId="{1710D9A4-85B4-4365-A912-5DD2DC9605E9}"/>
          </ac:picMkLst>
        </pc:picChg>
        <pc:picChg chg="add mod">
          <ac:chgData name="Marcelo di Iorio" userId="6d9d1609-1ef6-443b-99de-d46b3f4dddbd" providerId="ADAL" clId="{B96BBC32-C102-4A4A-AF93-36A049265DC8}" dt="2019-04-17T14:32:56.035" v="3465" actId="1076"/>
          <ac:picMkLst>
            <pc:docMk/>
            <pc:sldMk cId="1095478140" sldId="473"/>
            <ac:picMk id="6" creationId="{5B85A1A9-EA10-449D-8914-F15DF317E5EA}"/>
          </ac:picMkLst>
        </pc:picChg>
      </pc:sldChg>
      <pc:sldChg chg="addSp modSp add">
        <pc:chgData name="Marcelo di Iorio" userId="6d9d1609-1ef6-443b-99de-d46b3f4dddbd" providerId="ADAL" clId="{B96BBC32-C102-4A4A-AF93-36A049265DC8}" dt="2019-04-17T16:33:20.310" v="4671" actId="255"/>
        <pc:sldMkLst>
          <pc:docMk/>
          <pc:sldMk cId="4073027384" sldId="474"/>
        </pc:sldMkLst>
        <pc:spChg chg="mod">
          <ac:chgData name="Marcelo di Iorio" userId="6d9d1609-1ef6-443b-99de-d46b3f4dddbd" providerId="ADAL" clId="{B96BBC32-C102-4A4A-AF93-36A049265DC8}" dt="2019-04-17T16:30:57.382" v="4475" actId="20577"/>
          <ac:spMkLst>
            <pc:docMk/>
            <pc:sldMk cId="4073027384" sldId="474"/>
            <ac:spMk id="2" creationId="{9522A525-ADED-4644-8A91-767D87DF0F1E}"/>
          </ac:spMkLst>
        </pc:spChg>
        <pc:spChg chg="mod">
          <ac:chgData name="Marcelo di Iorio" userId="6d9d1609-1ef6-443b-99de-d46b3f4dddbd" providerId="ADAL" clId="{B96BBC32-C102-4A4A-AF93-36A049265DC8}" dt="2019-04-17T16:33:20.310" v="4671" actId="255"/>
          <ac:spMkLst>
            <pc:docMk/>
            <pc:sldMk cId="4073027384" sldId="474"/>
            <ac:spMk id="3" creationId="{D39E97E0-26C6-4EDC-8D8C-915C8B5630A4}"/>
          </ac:spMkLst>
        </pc:spChg>
        <pc:picChg chg="add mod">
          <ac:chgData name="Marcelo di Iorio" userId="6d9d1609-1ef6-443b-99de-d46b3f4dddbd" providerId="ADAL" clId="{B96BBC32-C102-4A4A-AF93-36A049265DC8}" dt="2019-04-17T16:32:31.687" v="4655" actId="1076"/>
          <ac:picMkLst>
            <pc:docMk/>
            <pc:sldMk cId="4073027384" sldId="474"/>
            <ac:picMk id="4" creationId="{EEAB3DEB-31C7-4CF4-9B83-FDB8B0B3CA1C}"/>
          </ac:picMkLst>
        </pc:picChg>
      </pc:sldChg>
      <pc:sldChg chg="addSp modSp add modNotesTx">
        <pc:chgData name="Marcelo di Iorio" userId="6d9d1609-1ef6-443b-99de-d46b3f4dddbd" providerId="ADAL" clId="{B96BBC32-C102-4A4A-AF93-36A049265DC8}" dt="2019-04-17T15:14:17.175" v="3918" actId="1076"/>
        <pc:sldMkLst>
          <pc:docMk/>
          <pc:sldMk cId="4247334905" sldId="475"/>
        </pc:sldMkLst>
        <pc:spChg chg="mod">
          <ac:chgData name="Marcelo di Iorio" userId="6d9d1609-1ef6-443b-99de-d46b3f4dddbd" providerId="ADAL" clId="{B96BBC32-C102-4A4A-AF93-36A049265DC8}" dt="2019-04-17T14:00:34.418" v="3258" actId="20577"/>
          <ac:spMkLst>
            <pc:docMk/>
            <pc:sldMk cId="4247334905" sldId="475"/>
            <ac:spMk id="2" creationId="{9522A525-ADED-4644-8A91-767D87DF0F1E}"/>
          </ac:spMkLst>
        </pc:spChg>
        <pc:spChg chg="mod">
          <ac:chgData name="Marcelo di Iorio" userId="6d9d1609-1ef6-443b-99de-d46b3f4dddbd" providerId="ADAL" clId="{B96BBC32-C102-4A4A-AF93-36A049265DC8}" dt="2019-04-17T15:13:40.236" v="3916" actId="20577"/>
          <ac:spMkLst>
            <pc:docMk/>
            <pc:sldMk cId="4247334905" sldId="475"/>
            <ac:spMk id="3" creationId="{D39E97E0-26C6-4EDC-8D8C-915C8B5630A4}"/>
          </ac:spMkLst>
        </pc:spChg>
        <pc:picChg chg="add mod">
          <ac:chgData name="Marcelo di Iorio" userId="6d9d1609-1ef6-443b-99de-d46b3f4dddbd" providerId="ADAL" clId="{B96BBC32-C102-4A4A-AF93-36A049265DC8}" dt="2019-04-17T15:14:17.175" v="3918" actId="1076"/>
          <ac:picMkLst>
            <pc:docMk/>
            <pc:sldMk cId="4247334905" sldId="475"/>
            <ac:picMk id="4" creationId="{7AD4B194-F383-43B3-B5A7-667AD1902C3F}"/>
          </ac:picMkLst>
        </pc:picChg>
      </pc:sldChg>
      <pc:sldChg chg="modSp add">
        <pc:chgData name="Marcelo di Iorio" userId="6d9d1609-1ef6-443b-99de-d46b3f4dddbd" providerId="ADAL" clId="{B96BBC32-C102-4A4A-AF93-36A049265DC8}" dt="2019-04-17T14:19:31.537" v="3429" actId="20577"/>
        <pc:sldMkLst>
          <pc:docMk/>
          <pc:sldMk cId="288889983" sldId="476"/>
        </pc:sldMkLst>
        <pc:spChg chg="mod">
          <ac:chgData name="Marcelo di Iorio" userId="6d9d1609-1ef6-443b-99de-d46b3f4dddbd" providerId="ADAL" clId="{B96BBC32-C102-4A4A-AF93-36A049265DC8}" dt="2019-04-17T14:19:31.537" v="3429" actId="20577"/>
          <ac:spMkLst>
            <pc:docMk/>
            <pc:sldMk cId="288889983" sldId="476"/>
            <ac:spMk id="2" creationId="{9522A525-ADED-4644-8A91-767D87DF0F1E}"/>
          </ac:spMkLst>
        </pc:spChg>
        <pc:spChg chg="mod">
          <ac:chgData name="Marcelo di Iorio" userId="6d9d1609-1ef6-443b-99de-d46b3f4dddbd" providerId="ADAL" clId="{B96BBC32-C102-4A4A-AF93-36A049265DC8}" dt="2019-04-17T14:19:26.001" v="3421" actId="13926"/>
          <ac:spMkLst>
            <pc:docMk/>
            <pc:sldMk cId="288889983" sldId="476"/>
            <ac:spMk id="3" creationId="{D39E97E0-26C6-4EDC-8D8C-915C8B5630A4}"/>
          </ac:spMkLst>
        </pc:spChg>
      </pc:sldChg>
      <pc:sldChg chg="addSp delSp modSp add modNotesTx">
        <pc:chgData name="Marcelo di Iorio" userId="6d9d1609-1ef6-443b-99de-d46b3f4dddbd" providerId="ADAL" clId="{B96BBC32-C102-4A4A-AF93-36A049265DC8}" dt="2019-04-17T16:14:18.064" v="4253" actId="1076"/>
        <pc:sldMkLst>
          <pc:docMk/>
          <pc:sldMk cId="2172161467" sldId="477"/>
        </pc:sldMkLst>
        <pc:spChg chg="mod">
          <ac:chgData name="Marcelo di Iorio" userId="6d9d1609-1ef6-443b-99de-d46b3f4dddbd" providerId="ADAL" clId="{B96BBC32-C102-4A4A-AF93-36A049265DC8}" dt="2019-04-17T16:12:06.967" v="4214" actId="20577"/>
          <ac:spMkLst>
            <pc:docMk/>
            <pc:sldMk cId="2172161467" sldId="477"/>
            <ac:spMk id="2" creationId="{9522A525-ADED-4644-8A91-767D87DF0F1E}"/>
          </ac:spMkLst>
        </pc:spChg>
        <pc:spChg chg="mod">
          <ac:chgData name="Marcelo di Iorio" userId="6d9d1609-1ef6-443b-99de-d46b3f4dddbd" providerId="ADAL" clId="{B96BBC32-C102-4A4A-AF93-36A049265DC8}" dt="2019-04-17T16:11:42.084" v="4182" actId="20577"/>
          <ac:spMkLst>
            <pc:docMk/>
            <pc:sldMk cId="2172161467" sldId="477"/>
            <ac:spMk id="3" creationId="{D39E97E0-26C6-4EDC-8D8C-915C8B5630A4}"/>
          </ac:spMkLst>
        </pc:spChg>
        <pc:picChg chg="del">
          <ac:chgData name="Marcelo di Iorio" userId="6d9d1609-1ef6-443b-99de-d46b3f4dddbd" providerId="ADAL" clId="{B96BBC32-C102-4A4A-AF93-36A049265DC8}" dt="2019-04-17T16:08:39.188" v="4015" actId="478"/>
          <ac:picMkLst>
            <pc:docMk/>
            <pc:sldMk cId="2172161467" sldId="477"/>
            <ac:picMk id="4" creationId="{7AD4B194-F383-43B3-B5A7-667AD1902C3F}"/>
          </ac:picMkLst>
        </pc:picChg>
        <pc:picChg chg="add mod">
          <ac:chgData name="Marcelo di Iorio" userId="6d9d1609-1ef6-443b-99de-d46b3f4dddbd" providerId="ADAL" clId="{B96BBC32-C102-4A4A-AF93-36A049265DC8}" dt="2019-04-17T16:13:52.383" v="4251" actId="1076"/>
          <ac:picMkLst>
            <pc:docMk/>
            <pc:sldMk cId="2172161467" sldId="477"/>
            <ac:picMk id="5" creationId="{C71D63A3-3672-41D1-AC34-37EE96D9CCF1}"/>
          </ac:picMkLst>
        </pc:picChg>
        <pc:picChg chg="add mod">
          <ac:chgData name="Marcelo di Iorio" userId="6d9d1609-1ef6-443b-99de-d46b3f4dddbd" providerId="ADAL" clId="{B96BBC32-C102-4A4A-AF93-36A049265DC8}" dt="2019-04-17T16:14:18.064" v="4253" actId="1076"/>
          <ac:picMkLst>
            <pc:docMk/>
            <pc:sldMk cId="2172161467" sldId="477"/>
            <ac:picMk id="6" creationId="{5DF42167-40C1-4543-9F0C-53BE33233461}"/>
          </ac:picMkLst>
        </pc:picChg>
      </pc:sldChg>
      <pc:sldChg chg="addSp delSp modSp add modNotesTx">
        <pc:chgData name="Marcelo di Iorio" userId="6d9d1609-1ef6-443b-99de-d46b3f4dddbd" providerId="ADAL" clId="{B96BBC32-C102-4A4A-AF93-36A049265DC8}" dt="2019-04-17T16:24:50.858" v="4391" actId="14100"/>
        <pc:sldMkLst>
          <pc:docMk/>
          <pc:sldMk cId="3441090150" sldId="478"/>
        </pc:sldMkLst>
        <pc:spChg chg="mod">
          <ac:chgData name="Marcelo di Iorio" userId="6d9d1609-1ef6-443b-99de-d46b3f4dddbd" providerId="ADAL" clId="{B96BBC32-C102-4A4A-AF93-36A049265DC8}" dt="2019-04-17T15:20:14.760" v="4014" actId="20577"/>
          <ac:spMkLst>
            <pc:docMk/>
            <pc:sldMk cId="3441090150" sldId="478"/>
            <ac:spMk id="2" creationId="{9522A525-ADED-4644-8A91-767D87DF0F1E}"/>
          </ac:spMkLst>
        </pc:spChg>
        <pc:spChg chg="mod">
          <ac:chgData name="Marcelo di Iorio" userId="6d9d1609-1ef6-443b-99de-d46b3f4dddbd" providerId="ADAL" clId="{B96BBC32-C102-4A4A-AF93-36A049265DC8}" dt="2019-04-17T16:23:16.138" v="4384" actId="20577"/>
          <ac:spMkLst>
            <pc:docMk/>
            <pc:sldMk cId="3441090150" sldId="478"/>
            <ac:spMk id="3" creationId="{D39E97E0-26C6-4EDC-8D8C-915C8B5630A4}"/>
          </ac:spMkLst>
        </pc:spChg>
        <pc:picChg chg="del">
          <ac:chgData name="Marcelo di Iorio" userId="6d9d1609-1ef6-443b-99de-d46b3f4dddbd" providerId="ADAL" clId="{B96BBC32-C102-4A4A-AF93-36A049265DC8}" dt="2019-04-17T16:15:55.969" v="4254" actId="478"/>
          <ac:picMkLst>
            <pc:docMk/>
            <pc:sldMk cId="3441090150" sldId="478"/>
            <ac:picMk id="4" creationId="{7AD4B194-F383-43B3-B5A7-667AD1902C3F}"/>
          </ac:picMkLst>
        </pc:picChg>
        <pc:picChg chg="add mod">
          <ac:chgData name="Marcelo di Iorio" userId="6d9d1609-1ef6-443b-99de-d46b3f4dddbd" providerId="ADAL" clId="{B96BBC32-C102-4A4A-AF93-36A049265DC8}" dt="2019-04-17T16:23:41.064" v="4386" actId="1076"/>
          <ac:picMkLst>
            <pc:docMk/>
            <pc:sldMk cId="3441090150" sldId="478"/>
            <ac:picMk id="5" creationId="{B14117E3-9790-470A-87E0-7B3DC2E572D0}"/>
          </ac:picMkLst>
        </pc:picChg>
        <pc:picChg chg="add mod">
          <ac:chgData name="Marcelo di Iorio" userId="6d9d1609-1ef6-443b-99de-d46b3f4dddbd" providerId="ADAL" clId="{B96BBC32-C102-4A4A-AF93-36A049265DC8}" dt="2019-04-17T16:24:50.858" v="4391" actId="14100"/>
          <ac:picMkLst>
            <pc:docMk/>
            <pc:sldMk cId="3441090150" sldId="478"/>
            <ac:picMk id="6" creationId="{E497386A-052B-4455-B702-D08D207A872A}"/>
          </ac:picMkLst>
        </pc:picChg>
      </pc:sldChg>
      <pc:sldChg chg="addSp delSp modSp add">
        <pc:chgData name="Marcelo di Iorio" userId="6d9d1609-1ef6-443b-99de-d46b3f4dddbd" providerId="ADAL" clId="{B96BBC32-C102-4A4A-AF93-36A049265DC8}" dt="2019-04-17T16:27:45.151" v="4421"/>
        <pc:sldMkLst>
          <pc:docMk/>
          <pc:sldMk cId="3223855454" sldId="479"/>
        </pc:sldMkLst>
        <pc:spChg chg="mod">
          <ac:chgData name="Marcelo di Iorio" userId="6d9d1609-1ef6-443b-99de-d46b3f4dddbd" providerId="ADAL" clId="{B96BBC32-C102-4A4A-AF93-36A049265DC8}" dt="2019-04-17T16:25:54.371" v="4401" actId="20577"/>
          <ac:spMkLst>
            <pc:docMk/>
            <pc:sldMk cId="3223855454" sldId="479"/>
            <ac:spMk id="2" creationId="{9522A525-ADED-4644-8A91-767D87DF0F1E}"/>
          </ac:spMkLst>
        </pc:spChg>
        <pc:spChg chg="mod">
          <ac:chgData name="Marcelo di Iorio" userId="6d9d1609-1ef6-443b-99de-d46b3f4dddbd" providerId="ADAL" clId="{B96BBC32-C102-4A4A-AF93-36A049265DC8}" dt="2019-04-17T16:26:31.818" v="4414" actId="20577"/>
          <ac:spMkLst>
            <pc:docMk/>
            <pc:sldMk cId="3223855454" sldId="479"/>
            <ac:spMk id="3" creationId="{D39E97E0-26C6-4EDC-8D8C-915C8B5630A4}"/>
          </ac:spMkLst>
        </pc:spChg>
        <pc:picChg chg="add mod">
          <ac:chgData name="Marcelo di Iorio" userId="6d9d1609-1ef6-443b-99de-d46b3f4dddbd" providerId="ADAL" clId="{B96BBC32-C102-4A4A-AF93-36A049265DC8}" dt="2019-04-17T16:26:41.224" v="4417" actId="1076"/>
          <ac:picMkLst>
            <pc:docMk/>
            <pc:sldMk cId="3223855454" sldId="479"/>
            <ac:picMk id="4" creationId="{7FB5C469-BA35-4D3E-A646-91EE72DD14B8}"/>
          </ac:picMkLst>
        </pc:picChg>
        <pc:picChg chg="del">
          <ac:chgData name="Marcelo di Iorio" userId="6d9d1609-1ef6-443b-99de-d46b3f4dddbd" providerId="ADAL" clId="{B96BBC32-C102-4A4A-AF93-36A049265DC8}" dt="2019-04-17T16:25:59.631" v="4403" actId="478"/>
          <ac:picMkLst>
            <pc:docMk/>
            <pc:sldMk cId="3223855454" sldId="479"/>
            <ac:picMk id="5" creationId="{B14117E3-9790-470A-87E0-7B3DC2E572D0}"/>
          </ac:picMkLst>
        </pc:picChg>
        <pc:picChg chg="del">
          <ac:chgData name="Marcelo di Iorio" userId="6d9d1609-1ef6-443b-99de-d46b3f4dddbd" providerId="ADAL" clId="{B96BBC32-C102-4A4A-AF93-36A049265DC8}" dt="2019-04-17T16:25:57.078" v="4402" actId="478"/>
          <ac:picMkLst>
            <pc:docMk/>
            <pc:sldMk cId="3223855454" sldId="479"/>
            <ac:picMk id="6" creationId="{E497386A-052B-4455-B702-D08D207A872A}"/>
          </ac:picMkLst>
        </pc:picChg>
        <pc:picChg chg="add del mod">
          <ac:chgData name="Marcelo di Iorio" userId="6d9d1609-1ef6-443b-99de-d46b3f4dddbd" providerId="ADAL" clId="{B96BBC32-C102-4A4A-AF93-36A049265DC8}" dt="2019-04-17T16:27:45.151" v="4421"/>
          <ac:picMkLst>
            <pc:docMk/>
            <pc:sldMk cId="3223855454" sldId="479"/>
            <ac:picMk id="7" creationId="{CDE14B0A-28B0-49B5-AEFD-64ADB2742EDA}"/>
          </ac:picMkLst>
        </pc:picChg>
      </pc:sldChg>
      <pc:sldChg chg="addSp delSp modSp add">
        <pc:chgData name="Marcelo di Iorio" userId="6d9d1609-1ef6-443b-99de-d46b3f4dddbd" providerId="ADAL" clId="{B96BBC32-C102-4A4A-AF93-36A049265DC8}" dt="2019-04-17T16:28:38.358" v="4438" actId="1076"/>
        <pc:sldMkLst>
          <pc:docMk/>
          <pc:sldMk cId="3524626299" sldId="480"/>
        </pc:sldMkLst>
        <pc:spChg chg="mod">
          <ac:chgData name="Marcelo di Iorio" userId="6d9d1609-1ef6-443b-99de-d46b3f4dddbd" providerId="ADAL" clId="{B96BBC32-C102-4A4A-AF93-36A049265DC8}" dt="2019-04-17T16:27:55.607" v="4429" actId="20577"/>
          <ac:spMkLst>
            <pc:docMk/>
            <pc:sldMk cId="3524626299" sldId="480"/>
            <ac:spMk id="3" creationId="{D39E97E0-26C6-4EDC-8D8C-915C8B5630A4}"/>
          </ac:spMkLst>
        </pc:spChg>
        <pc:picChg chg="del">
          <ac:chgData name="Marcelo di Iorio" userId="6d9d1609-1ef6-443b-99de-d46b3f4dddbd" providerId="ADAL" clId="{B96BBC32-C102-4A4A-AF93-36A049265DC8}" dt="2019-04-17T16:27:57.610" v="4430" actId="478"/>
          <ac:picMkLst>
            <pc:docMk/>
            <pc:sldMk cId="3524626299" sldId="480"/>
            <ac:picMk id="4" creationId="{7FB5C469-BA35-4D3E-A646-91EE72DD14B8}"/>
          </ac:picMkLst>
        </pc:picChg>
        <pc:picChg chg="add del mod">
          <ac:chgData name="Marcelo di Iorio" userId="6d9d1609-1ef6-443b-99de-d46b3f4dddbd" providerId="ADAL" clId="{B96BBC32-C102-4A4A-AF93-36A049265DC8}" dt="2019-04-17T16:28:35.152" v="4436" actId="478"/>
          <ac:picMkLst>
            <pc:docMk/>
            <pc:sldMk cId="3524626299" sldId="480"/>
            <ac:picMk id="5" creationId="{DCE47476-A860-4946-ABF6-DCAC8CCDC5C9}"/>
          </ac:picMkLst>
        </pc:picChg>
        <pc:picChg chg="add mod">
          <ac:chgData name="Marcelo di Iorio" userId="6d9d1609-1ef6-443b-99de-d46b3f4dddbd" providerId="ADAL" clId="{B96BBC32-C102-4A4A-AF93-36A049265DC8}" dt="2019-04-17T16:28:38.358" v="4438" actId="1076"/>
          <ac:picMkLst>
            <pc:docMk/>
            <pc:sldMk cId="3524626299" sldId="480"/>
            <ac:picMk id="6" creationId="{81DCBEA3-1D99-4E40-BC1F-602D975F8B26}"/>
          </ac:picMkLst>
        </pc:picChg>
      </pc:sldChg>
      <pc:sldChg chg="add del">
        <pc:chgData name="Marcelo di Iorio" userId="6d9d1609-1ef6-443b-99de-d46b3f4dddbd" providerId="ADAL" clId="{B96BBC32-C102-4A4A-AF93-36A049265DC8}" dt="2019-04-17T16:27:59.868" v="4432"/>
        <pc:sldMkLst>
          <pc:docMk/>
          <pc:sldMk cId="355462169" sldId="481"/>
        </pc:sldMkLst>
      </pc:sldChg>
    </pc:docChg>
  </pc:docChgLst>
  <pc:docChgLst>
    <pc:chgData name="Marcelo di Iorio" userId="6d9d1609-1ef6-443b-99de-d46b3f4dddbd" providerId="ADAL" clId="{FA774D30-0134-4169-B315-975DA7755400}"/>
    <pc:docChg chg="undo custSel addSld delSld modSld modSection">
      <pc:chgData name="Marcelo di Iorio" userId="6d9d1609-1ef6-443b-99de-d46b3f4dddbd" providerId="ADAL" clId="{FA774D30-0134-4169-B315-975DA7755400}" dt="2019-07-10T17:35:36.459" v="508" actId="20577"/>
      <pc:docMkLst>
        <pc:docMk/>
      </pc:docMkLst>
      <pc:sldChg chg="modSp">
        <pc:chgData name="Marcelo di Iorio" userId="6d9d1609-1ef6-443b-99de-d46b3f4dddbd" providerId="ADAL" clId="{FA774D30-0134-4169-B315-975DA7755400}" dt="2019-06-13T20:33:21.692" v="21" actId="20577"/>
        <pc:sldMkLst>
          <pc:docMk/>
          <pc:sldMk cId="3581938780" sldId="258"/>
        </pc:sldMkLst>
        <pc:spChg chg="mod">
          <ac:chgData name="Marcelo di Iorio" userId="6d9d1609-1ef6-443b-99de-d46b3f4dddbd" providerId="ADAL" clId="{FA774D30-0134-4169-B315-975DA7755400}" dt="2019-06-13T20:33:21.692" v="21" actId="20577"/>
          <ac:spMkLst>
            <pc:docMk/>
            <pc:sldMk cId="3581938780" sldId="258"/>
            <ac:spMk id="3" creationId="{00000000-0000-0000-0000-000000000000}"/>
          </ac:spMkLst>
        </pc:spChg>
      </pc:sldChg>
      <pc:sldChg chg="modSp add">
        <pc:chgData name="Marcelo di Iorio" userId="6d9d1609-1ef6-443b-99de-d46b3f4dddbd" providerId="ADAL" clId="{FA774D30-0134-4169-B315-975DA7755400}" dt="2019-06-13T20:34:09.269" v="44" actId="20577"/>
        <pc:sldMkLst>
          <pc:docMk/>
          <pc:sldMk cId="3700574454" sldId="531"/>
        </pc:sldMkLst>
        <pc:spChg chg="mod">
          <ac:chgData name="Marcelo di Iorio" userId="6d9d1609-1ef6-443b-99de-d46b3f4dddbd" providerId="ADAL" clId="{FA774D30-0134-4169-B315-975DA7755400}" dt="2019-06-13T20:34:09.269" v="44" actId="20577"/>
          <ac:spMkLst>
            <pc:docMk/>
            <pc:sldMk cId="3700574454" sldId="531"/>
            <ac:spMk id="5" creationId="{114E616C-C8A2-48E3-ADFC-11635544AEE8}"/>
          </ac:spMkLst>
        </pc:spChg>
      </pc:sldChg>
      <pc:sldChg chg="modSp add">
        <pc:chgData name="Marcelo di Iorio" userId="6d9d1609-1ef6-443b-99de-d46b3f4dddbd" providerId="ADAL" clId="{FA774D30-0134-4169-B315-975DA7755400}" dt="2019-06-13T20:34:30.775" v="84" actId="20577"/>
        <pc:sldMkLst>
          <pc:docMk/>
          <pc:sldMk cId="590972530" sldId="532"/>
        </pc:sldMkLst>
        <pc:spChg chg="mod">
          <ac:chgData name="Marcelo di Iorio" userId="6d9d1609-1ef6-443b-99de-d46b3f4dddbd" providerId="ADAL" clId="{FA774D30-0134-4169-B315-975DA7755400}" dt="2019-06-13T20:34:30.775" v="84" actId="20577"/>
          <ac:spMkLst>
            <pc:docMk/>
            <pc:sldMk cId="590972530" sldId="532"/>
            <ac:spMk id="5" creationId="{114E616C-C8A2-48E3-ADFC-11635544AEE8}"/>
          </ac:spMkLst>
        </pc:spChg>
      </pc:sldChg>
      <pc:sldChg chg="modSp add">
        <pc:chgData name="Marcelo di Iorio" userId="6d9d1609-1ef6-443b-99de-d46b3f4dddbd" providerId="ADAL" clId="{FA774D30-0134-4169-B315-975DA7755400}" dt="2019-06-13T20:34:43.330" v="102" actId="20577"/>
        <pc:sldMkLst>
          <pc:docMk/>
          <pc:sldMk cId="2061258310" sldId="533"/>
        </pc:sldMkLst>
        <pc:spChg chg="mod">
          <ac:chgData name="Marcelo di Iorio" userId="6d9d1609-1ef6-443b-99de-d46b3f4dddbd" providerId="ADAL" clId="{FA774D30-0134-4169-B315-975DA7755400}" dt="2019-06-13T20:34:43.330" v="102" actId="20577"/>
          <ac:spMkLst>
            <pc:docMk/>
            <pc:sldMk cId="2061258310" sldId="533"/>
            <ac:spMk id="5" creationId="{114E616C-C8A2-48E3-ADFC-11635544AEE8}"/>
          </ac:spMkLst>
        </pc:spChg>
      </pc:sldChg>
      <pc:sldChg chg="add del">
        <pc:chgData name="Marcelo di Iorio" userId="6d9d1609-1ef6-443b-99de-d46b3f4dddbd" providerId="ADAL" clId="{FA774D30-0134-4169-B315-975DA7755400}" dt="2019-06-13T20:38:21.905" v="104" actId="47"/>
        <pc:sldMkLst>
          <pc:docMk/>
          <pc:sldMk cId="2506525998" sldId="534"/>
        </pc:sldMkLst>
      </pc:sldChg>
      <pc:sldChg chg="modSp add del">
        <pc:chgData name="Marcelo di Iorio" userId="6d9d1609-1ef6-443b-99de-d46b3f4dddbd" providerId="ADAL" clId="{FA774D30-0134-4169-B315-975DA7755400}" dt="2019-06-13T20:41:11.889" v="189" actId="47"/>
        <pc:sldMkLst>
          <pc:docMk/>
          <pc:sldMk cId="2657143352" sldId="534"/>
        </pc:sldMkLst>
        <pc:spChg chg="mod">
          <ac:chgData name="Marcelo di Iorio" userId="6d9d1609-1ef6-443b-99de-d46b3f4dddbd" providerId="ADAL" clId="{FA774D30-0134-4169-B315-975DA7755400}" dt="2019-06-13T20:38:38.684" v="128" actId="20577"/>
          <ac:spMkLst>
            <pc:docMk/>
            <pc:sldMk cId="2657143352" sldId="534"/>
            <ac:spMk id="2" creationId="{00000000-0000-0000-0000-000000000000}"/>
          </ac:spMkLst>
        </pc:spChg>
        <pc:spChg chg="mod">
          <ac:chgData name="Marcelo di Iorio" userId="6d9d1609-1ef6-443b-99de-d46b3f4dddbd" providerId="ADAL" clId="{FA774D30-0134-4169-B315-975DA7755400}" dt="2019-06-13T20:38:46.854" v="188" actId="6549"/>
          <ac:spMkLst>
            <pc:docMk/>
            <pc:sldMk cId="2657143352" sldId="534"/>
            <ac:spMk id="3" creationId="{00000000-0000-0000-0000-000000000000}"/>
          </ac:spMkLst>
        </pc:spChg>
      </pc:sldChg>
      <pc:sldChg chg="modSp">
        <pc:chgData name="Marcelo di Iorio" userId="6d9d1609-1ef6-443b-99de-d46b3f4dddbd" providerId="ADAL" clId="{FA774D30-0134-4169-B315-975DA7755400}" dt="2019-07-10T16:41:13.594" v="191" actId="20577"/>
        <pc:sldMkLst>
          <pc:docMk/>
          <pc:sldMk cId="3929107718" sldId="538"/>
        </pc:sldMkLst>
        <pc:spChg chg="mod">
          <ac:chgData name="Marcelo di Iorio" userId="6d9d1609-1ef6-443b-99de-d46b3f4dddbd" providerId="ADAL" clId="{FA774D30-0134-4169-B315-975DA7755400}" dt="2019-07-10T16:41:13.594" v="191" actId="20577"/>
          <ac:spMkLst>
            <pc:docMk/>
            <pc:sldMk cId="3929107718" sldId="538"/>
            <ac:spMk id="4" creationId="{A761EC48-BBD0-4653-A202-D139F6A05A99}"/>
          </ac:spMkLst>
        </pc:spChg>
      </pc:sldChg>
      <pc:sldChg chg="modSp modNotesTx">
        <pc:chgData name="Marcelo di Iorio" userId="6d9d1609-1ef6-443b-99de-d46b3f4dddbd" providerId="ADAL" clId="{FA774D30-0134-4169-B315-975DA7755400}" dt="2019-07-10T17:35:36.459" v="508" actId="20577"/>
        <pc:sldMkLst>
          <pc:docMk/>
          <pc:sldMk cId="4294746049" sldId="558"/>
        </pc:sldMkLst>
        <pc:spChg chg="mod">
          <ac:chgData name="Marcelo di Iorio" userId="6d9d1609-1ef6-443b-99de-d46b3f4dddbd" providerId="ADAL" clId="{FA774D30-0134-4169-B315-975DA7755400}" dt="2019-07-10T17:35:36.459" v="508" actId="20577"/>
          <ac:spMkLst>
            <pc:docMk/>
            <pc:sldMk cId="4294746049" sldId="558"/>
            <ac:spMk id="2" creationId="{AF871BAA-7829-4A42-AB54-250709E678F3}"/>
          </ac:spMkLst>
        </pc:spChg>
        <pc:spChg chg="mod">
          <ac:chgData name="Marcelo di Iorio" userId="6d9d1609-1ef6-443b-99de-d46b3f4dddbd" providerId="ADAL" clId="{FA774D30-0134-4169-B315-975DA7755400}" dt="2019-07-10T17:34:40.031" v="501" actId="20577"/>
          <ac:spMkLst>
            <pc:docMk/>
            <pc:sldMk cId="4294746049" sldId="558"/>
            <ac:spMk id="3" creationId="{598240D6-63D6-4153-A402-3CE5C523C9AC}"/>
          </ac:spMkLst>
        </pc:spChg>
      </pc:sldChg>
    </pc:docChg>
  </pc:docChgLst>
  <pc:docChgLst>
    <pc:chgData name="Marcelo di Iorio" userId="6d9d1609-1ef6-443b-99de-d46b3f4dddbd" providerId="ADAL" clId="{10EEFD99-9BED-49D0-8897-D9D6AEC40F60}"/>
    <pc:docChg chg="undo custSel addSld delSld modSld sldOrd modSection">
      <pc:chgData name="Marcelo di Iorio" userId="6d9d1609-1ef6-443b-99de-d46b3f4dddbd" providerId="ADAL" clId="{10EEFD99-9BED-49D0-8897-D9D6AEC40F60}" dt="2019-05-22T09:18:03.720" v="5776" actId="20577"/>
      <pc:docMkLst>
        <pc:docMk/>
      </pc:docMkLst>
      <pc:sldChg chg="addCm modCm">
        <pc:chgData name="Marcelo di Iorio" userId="6d9d1609-1ef6-443b-99de-d46b3f4dddbd" providerId="ADAL" clId="{10EEFD99-9BED-49D0-8897-D9D6AEC40F60}" dt="2019-05-09T07:58:33.989" v="3440"/>
        <pc:sldMkLst>
          <pc:docMk/>
          <pc:sldMk cId="1706948869" sldId="391"/>
        </pc:sldMkLst>
      </pc:sldChg>
      <pc:sldChg chg="modSp">
        <pc:chgData name="Marcelo di Iorio" userId="6d9d1609-1ef6-443b-99de-d46b3f4dddbd" providerId="ADAL" clId="{10EEFD99-9BED-49D0-8897-D9D6AEC40F60}" dt="2019-05-05T23:26:31.333" v="2348" actId="20577"/>
        <pc:sldMkLst>
          <pc:docMk/>
          <pc:sldMk cId="1230628386" sldId="399"/>
        </pc:sldMkLst>
        <pc:spChg chg="mod">
          <ac:chgData name="Marcelo di Iorio" userId="6d9d1609-1ef6-443b-99de-d46b3f4dddbd" providerId="ADAL" clId="{10EEFD99-9BED-49D0-8897-D9D6AEC40F60}" dt="2019-05-05T23:26:31.333" v="2348" actId="20577"/>
          <ac:spMkLst>
            <pc:docMk/>
            <pc:sldMk cId="1230628386" sldId="399"/>
            <ac:spMk id="3" creationId="{D39E97E0-26C6-4EDC-8D8C-915C8B5630A4}"/>
          </ac:spMkLst>
        </pc:spChg>
      </pc:sldChg>
      <pc:sldChg chg="modNotesTx">
        <pc:chgData name="Marcelo di Iorio" userId="6d9d1609-1ef6-443b-99de-d46b3f4dddbd" providerId="ADAL" clId="{10EEFD99-9BED-49D0-8897-D9D6AEC40F60}" dt="2019-05-05T23:27:15.535" v="2420" actId="20577"/>
        <pc:sldMkLst>
          <pc:docMk/>
          <pc:sldMk cId="21143974" sldId="401"/>
        </pc:sldMkLst>
      </pc:sldChg>
      <pc:sldChg chg="add">
        <pc:chgData name="Marcelo di Iorio" userId="6d9d1609-1ef6-443b-99de-d46b3f4dddbd" providerId="ADAL" clId="{10EEFD99-9BED-49D0-8897-D9D6AEC40F60}" dt="2019-05-09T07:54:30.067" v="3435"/>
        <pc:sldMkLst>
          <pc:docMk/>
          <pc:sldMk cId="140293423" sldId="402"/>
        </pc:sldMkLst>
      </pc:sldChg>
      <pc:sldChg chg="modSp del modNotesTx">
        <pc:chgData name="Marcelo di Iorio" userId="6d9d1609-1ef6-443b-99de-d46b3f4dddbd" providerId="ADAL" clId="{10EEFD99-9BED-49D0-8897-D9D6AEC40F60}" dt="2019-05-09T07:54:04.095" v="3434" actId="2696"/>
        <pc:sldMkLst>
          <pc:docMk/>
          <pc:sldMk cId="3355845417" sldId="402"/>
        </pc:sldMkLst>
        <pc:spChg chg="mod">
          <ac:chgData name="Marcelo di Iorio" userId="6d9d1609-1ef6-443b-99de-d46b3f4dddbd" providerId="ADAL" clId="{10EEFD99-9BED-49D0-8897-D9D6AEC40F60}" dt="2019-05-09T07:52:38.449" v="3432" actId="20577"/>
          <ac:spMkLst>
            <pc:docMk/>
            <pc:sldMk cId="3355845417" sldId="402"/>
            <ac:spMk id="2" creationId="{9522A525-ADED-4644-8A91-767D87DF0F1E}"/>
          </ac:spMkLst>
        </pc:spChg>
      </pc:sldChg>
      <pc:sldChg chg="modNotesTx">
        <pc:chgData name="Marcelo di Iorio" userId="6d9d1609-1ef6-443b-99de-d46b3f4dddbd" providerId="ADAL" clId="{10EEFD99-9BED-49D0-8897-D9D6AEC40F60}" dt="2019-05-05T23:24:54.868" v="2137" actId="20577"/>
        <pc:sldMkLst>
          <pc:docMk/>
          <pc:sldMk cId="649399677" sldId="403"/>
        </pc:sldMkLst>
      </pc:sldChg>
      <pc:sldChg chg="modSp">
        <pc:chgData name="Marcelo di Iorio" userId="6d9d1609-1ef6-443b-99de-d46b3f4dddbd" providerId="ADAL" clId="{10EEFD99-9BED-49D0-8897-D9D6AEC40F60}" dt="2019-05-05T22:28:59.352" v="376" actId="20577"/>
        <pc:sldMkLst>
          <pc:docMk/>
          <pc:sldMk cId="542846735" sldId="404"/>
        </pc:sldMkLst>
        <pc:spChg chg="mod">
          <ac:chgData name="Marcelo di Iorio" userId="6d9d1609-1ef6-443b-99de-d46b3f4dddbd" providerId="ADAL" clId="{10EEFD99-9BED-49D0-8897-D9D6AEC40F60}" dt="2019-05-05T22:28:59.352" v="376" actId="20577"/>
          <ac:spMkLst>
            <pc:docMk/>
            <pc:sldMk cId="542846735" sldId="404"/>
            <ac:spMk id="9" creationId="{7248DC95-597A-4C30-B6FF-ED517C1C03E7}"/>
          </ac:spMkLst>
        </pc:spChg>
        <pc:grpChg chg="mod">
          <ac:chgData name="Marcelo di Iorio" userId="6d9d1609-1ef6-443b-99de-d46b3f4dddbd" providerId="ADAL" clId="{10EEFD99-9BED-49D0-8897-D9D6AEC40F60}" dt="2019-05-05T22:28:00.751" v="309" actId="1076"/>
          <ac:grpSpMkLst>
            <pc:docMk/>
            <pc:sldMk cId="542846735" sldId="404"/>
            <ac:grpSpMk id="6" creationId="{63648F62-E3D8-472D-B5E7-9FD0252BFCC2}"/>
          </ac:grpSpMkLst>
        </pc:grpChg>
      </pc:sldChg>
      <pc:sldChg chg="modSp">
        <pc:chgData name="Marcelo di Iorio" userId="6d9d1609-1ef6-443b-99de-d46b3f4dddbd" providerId="ADAL" clId="{10EEFD99-9BED-49D0-8897-D9D6AEC40F60}" dt="2019-05-05T22:39:02.596" v="739" actId="20577"/>
        <pc:sldMkLst>
          <pc:docMk/>
          <pc:sldMk cId="3890055372" sldId="471"/>
        </pc:sldMkLst>
        <pc:spChg chg="mod">
          <ac:chgData name="Marcelo di Iorio" userId="6d9d1609-1ef6-443b-99de-d46b3f4dddbd" providerId="ADAL" clId="{10EEFD99-9BED-49D0-8897-D9D6AEC40F60}" dt="2019-05-05T22:39:02.596" v="739" actId="20577"/>
          <ac:spMkLst>
            <pc:docMk/>
            <pc:sldMk cId="3890055372" sldId="471"/>
            <ac:spMk id="3" creationId="{D39E97E0-26C6-4EDC-8D8C-915C8B5630A4}"/>
          </ac:spMkLst>
        </pc:spChg>
      </pc:sldChg>
      <pc:sldChg chg="modSp modNotesTx">
        <pc:chgData name="Marcelo di Iorio" userId="6d9d1609-1ef6-443b-99de-d46b3f4dddbd" providerId="ADAL" clId="{10EEFD99-9BED-49D0-8897-D9D6AEC40F60}" dt="2019-05-05T23:35:18.405" v="3057" actId="20577"/>
        <pc:sldMkLst>
          <pc:docMk/>
          <pc:sldMk cId="3625953166" sldId="472"/>
        </pc:sldMkLst>
        <pc:spChg chg="mod">
          <ac:chgData name="Marcelo di Iorio" userId="6d9d1609-1ef6-443b-99de-d46b3f4dddbd" providerId="ADAL" clId="{10EEFD99-9BED-49D0-8897-D9D6AEC40F60}" dt="2019-05-05T23:34:43.254" v="2974" actId="20577"/>
          <ac:spMkLst>
            <pc:docMk/>
            <pc:sldMk cId="3625953166" sldId="472"/>
            <ac:spMk id="5" creationId="{1B27E516-99AA-49C3-8500-F5214EA3623E}"/>
          </ac:spMkLst>
        </pc:spChg>
      </pc:sldChg>
      <pc:sldChg chg="addCm">
        <pc:chgData name="Marcelo di Iorio" userId="6d9d1609-1ef6-443b-99de-d46b3f4dddbd" providerId="ADAL" clId="{10EEFD99-9BED-49D0-8897-D9D6AEC40F60}" dt="2019-05-17T14:06:54.140" v="4559" actId="1589"/>
        <pc:sldMkLst>
          <pc:docMk/>
          <pc:sldMk cId="1915849982" sldId="495"/>
        </pc:sldMkLst>
      </pc:sldChg>
      <pc:sldChg chg="modSp">
        <pc:chgData name="Marcelo di Iorio" userId="6d9d1609-1ef6-443b-99de-d46b3f4dddbd" providerId="ADAL" clId="{10EEFD99-9BED-49D0-8897-D9D6AEC40F60}" dt="2019-05-14T13:19:49.339" v="4557" actId="255"/>
        <pc:sldMkLst>
          <pc:docMk/>
          <pc:sldMk cId="3415528623" sldId="496"/>
        </pc:sldMkLst>
        <pc:spChg chg="mod">
          <ac:chgData name="Marcelo di Iorio" userId="6d9d1609-1ef6-443b-99de-d46b3f4dddbd" providerId="ADAL" clId="{10EEFD99-9BED-49D0-8897-D9D6AEC40F60}" dt="2019-05-14T13:19:49.339" v="4557" actId="255"/>
          <ac:spMkLst>
            <pc:docMk/>
            <pc:sldMk cId="3415528623" sldId="496"/>
            <ac:spMk id="10" creationId="{E2A14D5F-36A1-46EB-BEF7-278825202C90}"/>
          </ac:spMkLst>
        </pc:spChg>
      </pc:sldChg>
      <pc:sldChg chg="modSp">
        <pc:chgData name="Marcelo di Iorio" userId="6d9d1609-1ef6-443b-99de-d46b3f4dddbd" providerId="ADAL" clId="{10EEFD99-9BED-49D0-8897-D9D6AEC40F60}" dt="2019-05-09T06:41:23.452" v="3334" actId="20577"/>
        <pc:sldMkLst>
          <pc:docMk/>
          <pc:sldMk cId="2401756740" sldId="497"/>
        </pc:sldMkLst>
        <pc:spChg chg="mod">
          <ac:chgData name="Marcelo di Iorio" userId="6d9d1609-1ef6-443b-99de-d46b3f4dddbd" providerId="ADAL" clId="{10EEFD99-9BED-49D0-8897-D9D6AEC40F60}" dt="2019-05-09T06:41:23.452" v="3334" actId="20577"/>
          <ac:spMkLst>
            <pc:docMk/>
            <pc:sldMk cId="2401756740" sldId="497"/>
            <ac:spMk id="4" creationId="{D7617774-B800-4FED-B975-3BF7FE802A9C}"/>
          </ac:spMkLst>
        </pc:spChg>
      </pc:sldChg>
      <pc:sldChg chg="modSp modNotesTx">
        <pc:chgData name="Marcelo di Iorio" userId="6d9d1609-1ef6-443b-99de-d46b3f4dddbd" providerId="ADAL" clId="{10EEFD99-9BED-49D0-8897-D9D6AEC40F60}" dt="2019-05-09T06:47:12.992" v="3355" actId="20577"/>
        <pc:sldMkLst>
          <pc:docMk/>
          <pc:sldMk cId="2530264761" sldId="498"/>
        </pc:sldMkLst>
        <pc:spChg chg="mod">
          <ac:chgData name="Marcelo di Iorio" userId="6d9d1609-1ef6-443b-99de-d46b3f4dddbd" providerId="ADAL" clId="{10EEFD99-9BED-49D0-8897-D9D6AEC40F60}" dt="2019-05-09T06:47:12.992" v="3355" actId="20577"/>
          <ac:spMkLst>
            <pc:docMk/>
            <pc:sldMk cId="2530264761" sldId="498"/>
            <ac:spMk id="3" creationId="{B9BB8570-9040-4289-81AC-5CD6C442417F}"/>
          </ac:spMkLst>
        </pc:spChg>
      </pc:sldChg>
      <pc:sldChg chg="del">
        <pc:chgData name="Marcelo di Iorio" userId="6d9d1609-1ef6-443b-99de-d46b3f4dddbd" providerId="ADAL" clId="{10EEFD99-9BED-49D0-8897-D9D6AEC40F60}" dt="2019-05-05T22:41:30.241" v="868" actId="2696"/>
        <pc:sldMkLst>
          <pc:docMk/>
          <pc:sldMk cId="1392961296" sldId="504"/>
        </pc:sldMkLst>
      </pc:sldChg>
      <pc:sldChg chg="modSp add ord">
        <pc:chgData name="Marcelo di Iorio" userId="6d9d1609-1ef6-443b-99de-d46b3f4dddbd" providerId="ADAL" clId="{10EEFD99-9BED-49D0-8897-D9D6AEC40F60}" dt="2019-05-09T07:50:53.369" v="3431"/>
        <pc:sldMkLst>
          <pc:docMk/>
          <pc:sldMk cId="1423890494" sldId="505"/>
        </pc:sldMkLst>
        <pc:spChg chg="mod">
          <ac:chgData name="Marcelo di Iorio" userId="6d9d1609-1ef6-443b-99de-d46b3f4dddbd" providerId="ADAL" clId="{10EEFD99-9BED-49D0-8897-D9D6AEC40F60}" dt="2019-05-05T22:35:08.062" v="603" actId="20577"/>
          <ac:spMkLst>
            <pc:docMk/>
            <pc:sldMk cId="1423890494" sldId="505"/>
            <ac:spMk id="4" creationId="{C82CD58A-B14C-4E4F-9646-112ACE04B76D}"/>
          </ac:spMkLst>
        </pc:spChg>
        <pc:spChg chg="mod">
          <ac:chgData name="Marcelo di Iorio" userId="6d9d1609-1ef6-443b-99de-d46b3f4dddbd" providerId="ADAL" clId="{10EEFD99-9BED-49D0-8897-D9D6AEC40F60}" dt="2019-05-05T22:33:10.502" v="409" actId="20577"/>
          <ac:spMkLst>
            <pc:docMk/>
            <pc:sldMk cId="1423890494" sldId="505"/>
            <ac:spMk id="5" creationId="{2193CD54-EC5F-4EBC-9793-15546B35F85E}"/>
          </ac:spMkLst>
        </pc:spChg>
      </pc:sldChg>
      <pc:sldChg chg="modSp add">
        <pc:chgData name="Marcelo di Iorio" userId="6d9d1609-1ef6-443b-99de-d46b3f4dddbd" providerId="ADAL" clId="{10EEFD99-9BED-49D0-8897-D9D6AEC40F60}" dt="2019-05-05T22:40:31.012" v="867" actId="20577"/>
        <pc:sldMkLst>
          <pc:docMk/>
          <pc:sldMk cId="3975356404" sldId="506"/>
        </pc:sldMkLst>
        <pc:spChg chg="mod">
          <ac:chgData name="Marcelo di Iorio" userId="6d9d1609-1ef6-443b-99de-d46b3f4dddbd" providerId="ADAL" clId="{10EEFD99-9BED-49D0-8897-D9D6AEC40F60}" dt="2019-05-05T22:40:31.012" v="867" actId="20577"/>
          <ac:spMkLst>
            <pc:docMk/>
            <pc:sldMk cId="3975356404" sldId="506"/>
            <ac:spMk id="4" creationId="{C82CD58A-B14C-4E4F-9646-112ACE04B76D}"/>
          </ac:spMkLst>
        </pc:spChg>
        <pc:spChg chg="mod">
          <ac:chgData name="Marcelo di Iorio" userId="6d9d1609-1ef6-443b-99de-d46b3f4dddbd" providerId="ADAL" clId="{10EEFD99-9BED-49D0-8897-D9D6AEC40F60}" dt="2019-05-05T22:39:39.314" v="795" actId="20577"/>
          <ac:spMkLst>
            <pc:docMk/>
            <pc:sldMk cId="3975356404" sldId="506"/>
            <ac:spMk id="5" creationId="{2193CD54-EC5F-4EBC-9793-15546B35F85E}"/>
          </ac:spMkLst>
        </pc:spChg>
      </pc:sldChg>
      <pc:sldChg chg="modSp add">
        <pc:chgData name="Marcelo di Iorio" userId="6d9d1609-1ef6-443b-99de-d46b3f4dddbd" providerId="ADAL" clId="{10EEFD99-9BED-49D0-8897-D9D6AEC40F60}" dt="2019-05-05T23:36:33.616" v="3183" actId="20577"/>
        <pc:sldMkLst>
          <pc:docMk/>
          <pc:sldMk cId="945346225" sldId="507"/>
        </pc:sldMkLst>
        <pc:spChg chg="mod">
          <ac:chgData name="Marcelo di Iorio" userId="6d9d1609-1ef6-443b-99de-d46b3f4dddbd" providerId="ADAL" clId="{10EEFD99-9BED-49D0-8897-D9D6AEC40F60}" dt="2019-05-05T23:36:33.616" v="3183" actId="20577"/>
          <ac:spMkLst>
            <pc:docMk/>
            <pc:sldMk cId="945346225" sldId="507"/>
            <ac:spMk id="4" creationId="{C82CD58A-B14C-4E4F-9646-112ACE04B76D}"/>
          </ac:spMkLst>
        </pc:spChg>
        <pc:spChg chg="mod">
          <ac:chgData name="Marcelo di Iorio" userId="6d9d1609-1ef6-443b-99de-d46b3f4dddbd" providerId="ADAL" clId="{10EEFD99-9BED-49D0-8897-D9D6AEC40F60}" dt="2019-05-05T23:36:25.695" v="3152" actId="20577"/>
          <ac:spMkLst>
            <pc:docMk/>
            <pc:sldMk cId="945346225" sldId="507"/>
            <ac:spMk id="5" creationId="{2193CD54-EC5F-4EBC-9793-15546B35F85E}"/>
          </ac:spMkLst>
        </pc:spChg>
      </pc:sldChg>
      <pc:sldChg chg="modSp">
        <pc:chgData name="Marcelo di Iorio" userId="6d9d1609-1ef6-443b-99de-d46b3f4dddbd" providerId="ADAL" clId="{10EEFD99-9BED-49D0-8897-D9D6AEC40F60}" dt="2019-05-14T15:46:26.610" v="4558" actId="20577"/>
        <pc:sldMkLst>
          <pc:docMk/>
          <pc:sldMk cId="126846181" sldId="508"/>
        </pc:sldMkLst>
        <pc:graphicFrameChg chg="modGraphic">
          <ac:chgData name="Marcelo di Iorio" userId="6d9d1609-1ef6-443b-99de-d46b3f4dddbd" providerId="ADAL" clId="{10EEFD99-9BED-49D0-8897-D9D6AEC40F60}" dt="2019-05-14T15:46:26.610" v="4558" actId="20577"/>
          <ac:graphicFrameMkLst>
            <pc:docMk/>
            <pc:sldMk cId="126846181" sldId="508"/>
            <ac:graphicFrameMk id="6" creationId="{B450A98D-6D9C-426C-9608-AED2B6A56097}"/>
          </ac:graphicFrameMkLst>
        </pc:graphicFrameChg>
      </pc:sldChg>
      <pc:sldChg chg="delSp modSp">
        <pc:chgData name="Marcelo di Iorio" userId="6d9d1609-1ef6-443b-99de-d46b3f4dddbd" providerId="ADAL" clId="{10EEFD99-9BED-49D0-8897-D9D6AEC40F60}" dt="2019-05-09T07:47:41.267" v="3430" actId="478"/>
        <pc:sldMkLst>
          <pc:docMk/>
          <pc:sldMk cId="2172214417" sldId="510"/>
        </pc:sldMkLst>
        <pc:spChg chg="del mod">
          <ac:chgData name="Marcelo di Iorio" userId="6d9d1609-1ef6-443b-99de-d46b3f4dddbd" providerId="ADAL" clId="{10EEFD99-9BED-49D0-8897-D9D6AEC40F60}" dt="2019-05-09T07:47:41.267" v="3430" actId="478"/>
          <ac:spMkLst>
            <pc:docMk/>
            <pc:sldMk cId="2172214417" sldId="510"/>
            <ac:spMk id="6" creationId="{1A6B0DB2-8B50-42DC-BF85-0906E1CA74F7}"/>
          </ac:spMkLst>
        </pc:spChg>
      </pc:sldChg>
      <pc:sldChg chg="addSp delSp modSp mod modTransition modShow">
        <pc:chgData name="Marcelo di Iorio" userId="6d9d1609-1ef6-443b-99de-d46b3f4dddbd" providerId="ADAL" clId="{10EEFD99-9BED-49D0-8897-D9D6AEC40F60}" dt="2019-05-17T14:21:10.577" v="4631"/>
        <pc:sldMkLst>
          <pc:docMk/>
          <pc:sldMk cId="3748030623" sldId="519"/>
        </pc:sldMkLst>
        <pc:spChg chg="mod">
          <ac:chgData name="Marcelo di Iorio" userId="6d9d1609-1ef6-443b-99de-d46b3f4dddbd" providerId="ADAL" clId="{10EEFD99-9BED-49D0-8897-D9D6AEC40F60}" dt="2019-05-09T17:18:23.784" v="3450" actId="20577"/>
          <ac:spMkLst>
            <pc:docMk/>
            <pc:sldMk cId="3748030623" sldId="519"/>
            <ac:spMk id="2" creationId="{57B38845-C3EC-4827-A31A-5DEC41DC4FD6}"/>
          </ac:spMkLst>
        </pc:spChg>
        <pc:spChg chg="mod">
          <ac:chgData name="Marcelo di Iorio" userId="6d9d1609-1ef6-443b-99de-d46b3f4dddbd" providerId="ADAL" clId="{10EEFD99-9BED-49D0-8897-D9D6AEC40F60}" dt="2019-05-09T17:22:29.009" v="3961" actId="20577"/>
          <ac:spMkLst>
            <pc:docMk/>
            <pc:sldMk cId="3748030623" sldId="519"/>
            <ac:spMk id="3" creationId="{B7AD3021-FFA7-4952-9D97-4F01183D21A0}"/>
          </ac:spMkLst>
        </pc:spChg>
        <pc:spChg chg="add del">
          <ac:chgData name="Marcelo di Iorio" userId="6d9d1609-1ef6-443b-99de-d46b3f4dddbd" providerId="ADAL" clId="{10EEFD99-9BED-49D0-8897-D9D6AEC40F60}" dt="2019-05-09T17:22:54.017" v="3963"/>
          <ac:spMkLst>
            <pc:docMk/>
            <pc:sldMk cId="3748030623" sldId="519"/>
            <ac:spMk id="4" creationId="{A39D768D-AFE8-4D47-B003-2ADEC86B1A1B}"/>
          </ac:spMkLst>
        </pc:spChg>
      </pc:sldChg>
      <pc:sldChg chg="modSp modNotesTx">
        <pc:chgData name="Marcelo di Iorio" userId="6d9d1609-1ef6-443b-99de-d46b3f4dddbd" providerId="ADAL" clId="{10EEFD99-9BED-49D0-8897-D9D6AEC40F60}" dt="2019-05-17T14:12:07.005" v="4624" actId="20577"/>
        <pc:sldMkLst>
          <pc:docMk/>
          <pc:sldMk cId="2844724099" sldId="520"/>
        </pc:sldMkLst>
        <pc:spChg chg="mod">
          <ac:chgData name="Marcelo di Iorio" userId="6d9d1609-1ef6-443b-99de-d46b3f4dddbd" providerId="ADAL" clId="{10EEFD99-9BED-49D0-8897-D9D6AEC40F60}" dt="2019-05-09T07:52:59.289" v="3433" actId="20577"/>
          <ac:spMkLst>
            <pc:docMk/>
            <pc:sldMk cId="2844724099" sldId="520"/>
            <ac:spMk id="4" creationId="{1975417C-3369-408D-869B-DAFE4650337D}"/>
          </ac:spMkLst>
        </pc:spChg>
        <pc:spChg chg="mod">
          <ac:chgData name="Marcelo di Iorio" userId="6d9d1609-1ef6-443b-99de-d46b3f4dddbd" providerId="ADAL" clId="{10EEFD99-9BED-49D0-8897-D9D6AEC40F60}" dt="2019-05-17T14:12:07.005" v="4624" actId="20577"/>
          <ac:spMkLst>
            <pc:docMk/>
            <pc:sldMk cId="2844724099" sldId="520"/>
            <ac:spMk id="8" creationId="{A72FA8A4-2EFD-4AC3-839D-ECDC719113CD}"/>
          </ac:spMkLst>
        </pc:spChg>
        <pc:spChg chg="mod">
          <ac:chgData name="Marcelo di Iorio" userId="6d9d1609-1ef6-443b-99de-d46b3f4dddbd" providerId="ADAL" clId="{10EEFD99-9BED-49D0-8897-D9D6AEC40F60}" dt="2019-05-09T07:44:43.951" v="3428" actId="20577"/>
          <ac:spMkLst>
            <pc:docMk/>
            <pc:sldMk cId="2844724099" sldId="520"/>
            <ac:spMk id="9" creationId="{32C47CFF-037C-4AB2-B8A4-B21226F070A5}"/>
          </ac:spMkLst>
        </pc:spChg>
      </pc:sldChg>
      <pc:sldChg chg="addSp delSp modSp">
        <pc:chgData name="Marcelo di Iorio" userId="6d9d1609-1ef6-443b-99de-d46b3f4dddbd" providerId="ADAL" clId="{10EEFD99-9BED-49D0-8897-D9D6AEC40F60}" dt="2019-05-22T09:18:03.720" v="5776" actId="20577"/>
        <pc:sldMkLst>
          <pc:docMk/>
          <pc:sldMk cId="1002668370" sldId="521"/>
        </pc:sldMkLst>
        <pc:spChg chg="add del mod">
          <ac:chgData name="Marcelo di Iorio" userId="6d9d1609-1ef6-443b-99de-d46b3f4dddbd" providerId="ADAL" clId="{10EEFD99-9BED-49D0-8897-D9D6AEC40F60}" dt="2019-05-22T09:08:14.843" v="5492"/>
          <ac:spMkLst>
            <pc:docMk/>
            <pc:sldMk cId="1002668370" sldId="521"/>
            <ac:spMk id="3" creationId="{2EE3E590-5BD5-4E36-B2A7-27449043D25D}"/>
          </ac:spMkLst>
        </pc:spChg>
        <pc:spChg chg="add mod">
          <ac:chgData name="Marcelo di Iorio" userId="6d9d1609-1ef6-443b-99de-d46b3f4dddbd" providerId="ADAL" clId="{10EEFD99-9BED-49D0-8897-D9D6AEC40F60}" dt="2019-05-22T09:11:48.011" v="5576" actId="255"/>
          <ac:spMkLst>
            <pc:docMk/>
            <pc:sldMk cId="1002668370" sldId="521"/>
            <ac:spMk id="4" creationId="{71983CD8-D94E-4D09-AB64-04CA59F9731F}"/>
          </ac:spMkLst>
        </pc:spChg>
        <pc:spChg chg="add mod">
          <ac:chgData name="Marcelo di Iorio" userId="6d9d1609-1ef6-443b-99de-d46b3f4dddbd" providerId="ADAL" clId="{10EEFD99-9BED-49D0-8897-D9D6AEC40F60}" dt="2019-05-22T09:12:46.534" v="5580" actId="14100"/>
          <ac:spMkLst>
            <pc:docMk/>
            <pc:sldMk cId="1002668370" sldId="521"/>
            <ac:spMk id="5" creationId="{BBE9F1A4-8A27-45F2-9646-3A4860AF0113}"/>
          </ac:spMkLst>
        </pc:spChg>
        <pc:spChg chg="add mod">
          <ac:chgData name="Marcelo di Iorio" userId="6d9d1609-1ef6-443b-99de-d46b3f4dddbd" providerId="ADAL" clId="{10EEFD99-9BED-49D0-8897-D9D6AEC40F60}" dt="2019-05-22T09:13:55.046" v="5615" actId="20577"/>
          <ac:spMkLst>
            <pc:docMk/>
            <pc:sldMk cId="1002668370" sldId="521"/>
            <ac:spMk id="6" creationId="{47E6BB01-9CD2-4EDF-8221-E25969520DBF}"/>
          </ac:spMkLst>
        </pc:spChg>
        <pc:spChg chg="add mod">
          <ac:chgData name="Marcelo di Iorio" userId="6d9d1609-1ef6-443b-99de-d46b3f4dddbd" providerId="ADAL" clId="{10EEFD99-9BED-49D0-8897-D9D6AEC40F60}" dt="2019-05-22T09:14:59.231" v="5676" actId="20577"/>
          <ac:spMkLst>
            <pc:docMk/>
            <pc:sldMk cId="1002668370" sldId="521"/>
            <ac:spMk id="7" creationId="{ED445249-49D7-4E38-9613-4631DEF135ED}"/>
          </ac:spMkLst>
        </pc:spChg>
        <pc:spChg chg="add mod">
          <ac:chgData name="Marcelo di Iorio" userId="6d9d1609-1ef6-443b-99de-d46b3f4dddbd" providerId="ADAL" clId="{10EEFD99-9BED-49D0-8897-D9D6AEC40F60}" dt="2019-05-22T09:15:23.947" v="5709" actId="20577"/>
          <ac:spMkLst>
            <pc:docMk/>
            <pc:sldMk cId="1002668370" sldId="521"/>
            <ac:spMk id="8" creationId="{D65A1016-C4F0-45C5-B918-276ED5027737}"/>
          </ac:spMkLst>
        </pc:spChg>
        <pc:spChg chg="add mod">
          <ac:chgData name="Marcelo di Iorio" userId="6d9d1609-1ef6-443b-99de-d46b3f4dddbd" providerId="ADAL" clId="{10EEFD99-9BED-49D0-8897-D9D6AEC40F60}" dt="2019-05-22T09:17:03.156" v="5741" actId="20577"/>
          <ac:spMkLst>
            <pc:docMk/>
            <pc:sldMk cId="1002668370" sldId="521"/>
            <ac:spMk id="9" creationId="{CCAEC7E8-F276-424B-8B60-22BAC785BCB3}"/>
          </ac:spMkLst>
        </pc:spChg>
        <pc:spChg chg="add mod">
          <ac:chgData name="Marcelo di Iorio" userId="6d9d1609-1ef6-443b-99de-d46b3f4dddbd" providerId="ADAL" clId="{10EEFD99-9BED-49D0-8897-D9D6AEC40F60}" dt="2019-05-22T09:18:03.720" v="5776" actId="20577"/>
          <ac:spMkLst>
            <pc:docMk/>
            <pc:sldMk cId="1002668370" sldId="521"/>
            <ac:spMk id="10" creationId="{59294044-051F-4F71-86CB-2C51600C785A}"/>
          </ac:spMkLst>
        </pc:spChg>
      </pc:sldChg>
      <pc:sldChg chg="addSp modSp addCm modCm">
        <pc:chgData name="Marcelo di Iorio" userId="6d9d1609-1ef6-443b-99de-d46b3f4dddbd" providerId="ADAL" clId="{10EEFD99-9BED-49D0-8897-D9D6AEC40F60}" dt="2019-05-21T08:25:21.323" v="5488" actId="255"/>
        <pc:sldMkLst>
          <pc:docMk/>
          <pc:sldMk cId="4057221376" sldId="522"/>
        </pc:sldMkLst>
        <pc:spChg chg="mod">
          <ac:chgData name="Marcelo di Iorio" userId="6d9d1609-1ef6-443b-99de-d46b3f4dddbd" providerId="ADAL" clId="{10EEFD99-9BED-49D0-8897-D9D6AEC40F60}" dt="2019-05-21T08:17:32.705" v="5341" actId="20577"/>
          <ac:spMkLst>
            <pc:docMk/>
            <pc:sldMk cId="4057221376" sldId="522"/>
            <ac:spMk id="2" creationId="{1A8ED9D3-B6AB-4665-AA93-558DDE8170C0}"/>
          </ac:spMkLst>
        </pc:spChg>
        <pc:spChg chg="add mod">
          <ac:chgData name="Marcelo di Iorio" userId="6d9d1609-1ef6-443b-99de-d46b3f4dddbd" providerId="ADAL" clId="{10EEFD99-9BED-49D0-8897-D9D6AEC40F60}" dt="2019-05-21T08:25:21.323" v="5488" actId="255"/>
          <ac:spMkLst>
            <pc:docMk/>
            <pc:sldMk cId="4057221376" sldId="522"/>
            <ac:spMk id="3" creationId="{75EC096D-0971-4335-A902-13C25E1F8432}"/>
          </ac:spMkLst>
        </pc:spChg>
      </pc:sldChg>
      <pc:sldChg chg="modSp">
        <pc:chgData name="Marcelo di Iorio" userId="6d9d1609-1ef6-443b-99de-d46b3f4dddbd" providerId="ADAL" clId="{10EEFD99-9BED-49D0-8897-D9D6AEC40F60}" dt="2019-05-21T08:24:29.959" v="5484" actId="20577"/>
        <pc:sldMkLst>
          <pc:docMk/>
          <pc:sldMk cId="3251422805" sldId="523"/>
        </pc:sldMkLst>
        <pc:spChg chg="mod">
          <ac:chgData name="Marcelo di Iorio" userId="6d9d1609-1ef6-443b-99de-d46b3f4dddbd" providerId="ADAL" clId="{10EEFD99-9BED-49D0-8897-D9D6AEC40F60}" dt="2019-05-21T08:24:29.959" v="5484" actId="20577"/>
          <ac:spMkLst>
            <pc:docMk/>
            <pc:sldMk cId="3251422805" sldId="523"/>
            <ac:spMk id="3" creationId="{111100E5-7487-4BE7-A9B0-37A028D0D112}"/>
          </ac:spMkLst>
        </pc:spChg>
      </pc:sldChg>
      <pc:sldChg chg="modSp add">
        <pc:chgData name="Marcelo di Iorio" userId="6d9d1609-1ef6-443b-99de-d46b3f4dddbd" providerId="ADAL" clId="{10EEFD99-9BED-49D0-8897-D9D6AEC40F60}" dt="2019-05-09T17:27:16.070" v="4394" actId="20577"/>
        <pc:sldMkLst>
          <pc:docMk/>
          <pc:sldMk cId="776974315" sldId="528"/>
        </pc:sldMkLst>
        <pc:spChg chg="mod">
          <ac:chgData name="Marcelo di Iorio" userId="6d9d1609-1ef6-443b-99de-d46b3f4dddbd" providerId="ADAL" clId="{10EEFD99-9BED-49D0-8897-D9D6AEC40F60}" dt="2019-05-09T17:27:16.070" v="4394" actId="20577"/>
          <ac:spMkLst>
            <pc:docMk/>
            <pc:sldMk cId="776974315" sldId="528"/>
            <ac:spMk id="3" creationId="{B7AD3021-FFA7-4952-9D97-4F01183D21A0}"/>
          </ac:spMkLst>
        </pc:spChg>
      </pc:sldChg>
      <pc:sldChg chg="addSp delSp modSp add del">
        <pc:chgData name="Marcelo di Iorio" userId="6d9d1609-1ef6-443b-99de-d46b3f4dddbd" providerId="ADAL" clId="{10EEFD99-9BED-49D0-8897-D9D6AEC40F60}" dt="2019-05-21T08:24:54.531" v="5485" actId="2696"/>
        <pc:sldMkLst>
          <pc:docMk/>
          <pc:sldMk cId="1613966970" sldId="529"/>
        </pc:sldMkLst>
        <pc:spChg chg="mod">
          <ac:chgData name="Marcelo di Iorio" userId="6d9d1609-1ef6-443b-99de-d46b3f4dddbd" providerId="ADAL" clId="{10EEFD99-9BED-49D0-8897-D9D6AEC40F60}" dt="2019-05-17T14:26:34.975" v="4835" actId="20577"/>
          <ac:spMkLst>
            <pc:docMk/>
            <pc:sldMk cId="1613966970" sldId="529"/>
            <ac:spMk id="2" creationId="{21859AED-9343-49DE-963C-FFA21DE296AD}"/>
          </ac:spMkLst>
        </pc:spChg>
        <pc:spChg chg="mod">
          <ac:chgData name="Marcelo di Iorio" userId="6d9d1609-1ef6-443b-99de-d46b3f4dddbd" providerId="ADAL" clId="{10EEFD99-9BED-49D0-8897-D9D6AEC40F60}" dt="2019-05-17T14:27:38.902" v="5001" actId="20577"/>
          <ac:spMkLst>
            <pc:docMk/>
            <pc:sldMk cId="1613966970" sldId="529"/>
            <ac:spMk id="3" creationId="{111100E5-7487-4BE7-A9B0-37A028D0D112}"/>
          </ac:spMkLst>
        </pc:spChg>
        <pc:graphicFrameChg chg="add del modGraphic">
          <ac:chgData name="Marcelo di Iorio" userId="6d9d1609-1ef6-443b-99de-d46b3f4dddbd" providerId="ADAL" clId="{10EEFD99-9BED-49D0-8897-D9D6AEC40F60}" dt="2019-05-17T14:26:28.095" v="4827" actId="478"/>
          <ac:graphicFrameMkLst>
            <pc:docMk/>
            <pc:sldMk cId="1613966970" sldId="529"/>
            <ac:graphicFrameMk id="5" creationId="{1B0832BF-8732-4A77-9CC9-67761D9CE47C}"/>
          </ac:graphicFrameMkLst>
        </pc:graphicFrameChg>
      </pc:sldChg>
      <pc:sldChg chg="modSp add del">
        <pc:chgData name="Marcelo di Iorio" userId="6d9d1609-1ef6-443b-99de-d46b3f4dddbd" providerId="ADAL" clId="{10EEFD99-9BED-49D0-8897-D9D6AEC40F60}" dt="2019-05-21T08:24:54.567" v="5486" actId="2696"/>
        <pc:sldMkLst>
          <pc:docMk/>
          <pc:sldMk cId="1109545037" sldId="530"/>
        </pc:sldMkLst>
        <pc:spChg chg="mod">
          <ac:chgData name="Marcelo di Iorio" userId="6d9d1609-1ef6-443b-99de-d46b3f4dddbd" providerId="ADAL" clId="{10EEFD99-9BED-49D0-8897-D9D6AEC40F60}" dt="2019-05-17T14:29:04.050" v="5194" actId="20577"/>
          <ac:spMkLst>
            <pc:docMk/>
            <pc:sldMk cId="1109545037" sldId="530"/>
            <ac:spMk id="3" creationId="{111100E5-7487-4BE7-A9B0-37A028D0D112}"/>
          </ac:spMkLst>
        </pc:spChg>
      </pc:sldChg>
      <pc:sldChg chg="modSp add del">
        <pc:chgData name="Marcelo di Iorio" userId="6d9d1609-1ef6-443b-99de-d46b3f4dddbd" providerId="ADAL" clId="{10EEFD99-9BED-49D0-8897-D9D6AEC40F60}" dt="2019-05-21T08:24:54.600" v="5487" actId="2696"/>
        <pc:sldMkLst>
          <pc:docMk/>
          <pc:sldMk cId="2337992221" sldId="531"/>
        </pc:sldMkLst>
        <pc:spChg chg="mod">
          <ac:chgData name="Marcelo di Iorio" userId="6d9d1609-1ef6-443b-99de-d46b3f4dddbd" providerId="ADAL" clId="{10EEFD99-9BED-49D0-8897-D9D6AEC40F60}" dt="2019-05-17T14:30:04.116" v="5339" actId="20577"/>
          <ac:spMkLst>
            <pc:docMk/>
            <pc:sldMk cId="2337992221" sldId="531"/>
            <ac:spMk id="3" creationId="{111100E5-7487-4BE7-A9B0-37A028D0D11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1DF547-5AF8-4DC9-B08A-2C1ACD3B43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64F545-75C4-4F41-AA49-E243A2A8A6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AB56EB-D545-4A62-AC7F-E50B0EC07010}" type="datetimeFigureOut">
              <a:rPr lang="en-US" smtClean="0"/>
              <a:t>7/10/2019</a:t>
            </a:fld>
            <a:endParaRPr lang="en-US"/>
          </a:p>
        </p:txBody>
      </p:sp>
      <p:sp>
        <p:nvSpPr>
          <p:cNvPr id="4" name="Footer Placeholder 3">
            <a:extLst>
              <a:ext uri="{FF2B5EF4-FFF2-40B4-BE49-F238E27FC236}">
                <a16:creationId xmlns:a16="http://schemas.microsoft.com/office/drawing/2014/main" id="{1C1375A2-D86B-4F2F-A716-272BEF85F4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79DD11-3E2F-4F67-87AB-9CBCB23DF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3A465-C2CB-47C9-AF1B-B4F5BE022461}" type="slidenum">
              <a:rPr lang="en-US" smtClean="0"/>
              <a:t>‹#›</a:t>
            </a:fld>
            <a:endParaRPr lang="en-US"/>
          </a:p>
        </p:txBody>
      </p:sp>
    </p:spTree>
    <p:extLst>
      <p:ext uri="{BB962C8B-B14F-4D97-AF65-F5344CB8AC3E}">
        <p14:creationId xmlns:p14="http://schemas.microsoft.com/office/powerpoint/2010/main" val="249870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585F7-002B-4DC5-81E8-4F48BEC86F34}" type="datetimeFigureOut">
              <a:rPr lang="en-US" smtClean="0"/>
              <a:t>7/10/2019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473D1-81DB-4D0C-A0D0-E070F2616F62}" type="slidenum">
              <a:rPr lang="en-US" smtClean="0"/>
              <a:t>‹#›</a:t>
            </a:fld>
            <a:endParaRPr lang="en-US"/>
          </a:p>
        </p:txBody>
      </p:sp>
    </p:spTree>
    <p:extLst>
      <p:ext uri="{BB962C8B-B14F-4D97-AF65-F5344CB8AC3E}">
        <p14:creationId xmlns:p14="http://schemas.microsoft.com/office/powerpoint/2010/main" val="393252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active-directory-b2c/page-contrac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azure/active-directory-b2c/claim-resolver-overview"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active-directory-b2c/javascript-sample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active-directory-b2c/active-directory-b2c-ui-customization-custom-dynamic"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active-directory-b2c/active-directory-b2c-ui-customization-cust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a:t>
            </a:fld>
            <a:endParaRPr lang="en-US"/>
          </a:p>
        </p:txBody>
      </p:sp>
    </p:spTree>
    <p:extLst>
      <p:ext uri="{BB962C8B-B14F-4D97-AF65-F5344CB8AC3E}">
        <p14:creationId xmlns:p14="http://schemas.microsoft.com/office/powerpoint/2010/main" val="262274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15</a:t>
            </a:fld>
            <a:endParaRPr lang="en-US"/>
          </a:p>
        </p:txBody>
      </p:sp>
    </p:spTree>
    <p:extLst>
      <p:ext uri="{BB962C8B-B14F-4D97-AF65-F5344CB8AC3E}">
        <p14:creationId xmlns:p14="http://schemas.microsoft.com/office/powerpoint/2010/main" val="4018468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https://docs.microsoft.com/en-us/azure/active-directory-b2c/page-contract</a:t>
            </a:r>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16</a:t>
            </a:fld>
            <a:endParaRPr lang="en-US"/>
          </a:p>
        </p:txBody>
      </p:sp>
    </p:spTree>
    <p:extLst>
      <p:ext uri="{BB962C8B-B14F-4D97-AF65-F5344CB8AC3E}">
        <p14:creationId xmlns:p14="http://schemas.microsoft.com/office/powerpoint/2010/main" val="1558421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18</a:t>
            </a:fld>
            <a:endParaRPr lang="en-US"/>
          </a:p>
        </p:txBody>
      </p:sp>
    </p:spTree>
    <p:extLst>
      <p:ext uri="{BB962C8B-B14F-4D97-AF65-F5344CB8AC3E}">
        <p14:creationId xmlns:p14="http://schemas.microsoft.com/office/powerpoint/2010/main" val="3801526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https://docs.microsoft.com/en-us/azure/active-directory-b2c/claim-resolver-overview</a:t>
            </a:r>
            <a:endParaRPr lang="en-US" dirty="0"/>
          </a:p>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19</a:t>
            </a:fld>
            <a:endParaRPr lang="en-US"/>
          </a:p>
        </p:txBody>
      </p:sp>
    </p:spTree>
    <p:extLst>
      <p:ext uri="{BB962C8B-B14F-4D97-AF65-F5344CB8AC3E}">
        <p14:creationId xmlns:p14="http://schemas.microsoft.com/office/powerpoint/2010/main" val="477341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20</a:t>
            </a:fld>
            <a:endParaRPr lang="en-US"/>
          </a:p>
        </p:txBody>
      </p:sp>
    </p:spTree>
    <p:extLst>
      <p:ext uri="{BB962C8B-B14F-4D97-AF65-F5344CB8AC3E}">
        <p14:creationId xmlns:p14="http://schemas.microsoft.com/office/powerpoint/2010/main" val="3675068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https://docs.microsoft.com/en-us/azure/active-directory-b2c/active-directory-b2c-custom-guide-eventlogger-appins</a:t>
            </a:r>
          </a:p>
        </p:txBody>
      </p:sp>
      <p:sp>
        <p:nvSpPr>
          <p:cNvPr id="4" name="Slide Number Placeholder 3"/>
          <p:cNvSpPr>
            <a:spLocks noGrp="1"/>
          </p:cNvSpPr>
          <p:nvPr>
            <p:ph type="sldNum" sz="quarter" idx="5"/>
          </p:nvPr>
        </p:nvSpPr>
        <p:spPr/>
        <p:txBody>
          <a:bodyPr/>
          <a:lstStyle/>
          <a:p>
            <a:fld id="{8D6473D1-81DB-4D0C-A0D0-E070F2616F62}" type="slidenum">
              <a:rPr lang="en-US" smtClean="0"/>
              <a:t>23</a:t>
            </a:fld>
            <a:endParaRPr lang="en-US"/>
          </a:p>
        </p:txBody>
      </p:sp>
    </p:spTree>
    <p:extLst>
      <p:ext uri="{BB962C8B-B14F-4D97-AF65-F5344CB8AC3E}">
        <p14:creationId xmlns:p14="http://schemas.microsoft.com/office/powerpoint/2010/main" val="2126276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24</a:t>
            </a:fld>
            <a:endParaRPr lang="en-US"/>
          </a:p>
        </p:txBody>
      </p:sp>
    </p:spTree>
    <p:extLst>
      <p:ext uri="{BB962C8B-B14F-4D97-AF65-F5344CB8AC3E}">
        <p14:creationId xmlns:p14="http://schemas.microsoft.com/office/powerpoint/2010/main" val="2426116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Vote RTL - https://feedback.azure.com/forums/169401-azure-active-directory/suggestions/19393000-provide-language-support-for-right-to-left-language</a:t>
            </a:r>
          </a:p>
          <a:p>
            <a:endParaRPr lang="en-US" dirty="0"/>
          </a:p>
          <a:p>
            <a:r>
              <a:rPr lang="en-US" dirty="0"/>
              <a:t>https://docs.microsoft.com/en-us/azure/active-directory-b2c/active-directory-b2c-reference-language-customization</a:t>
            </a:r>
          </a:p>
        </p:txBody>
      </p:sp>
      <p:sp>
        <p:nvSpPr>
          <p:cNvPr id="4" name="Slide Number Placeholder 3"/>
          <p:cNvSpPr>
            <a:spLocks noGrp="1"/>
          </p:cNvSpPr>
          <p:nvPr>
            <p:ph type="sldNum" sz="quarter" idx="5"/>
          </p:nvPr>
        </p:nvSpPr>
        <p:spPr/>
        <p:txBody>
          <a:bodyPr/>
          <a:lstStyle/>
          <a:p>
            <a:fld id="{8D6473D1-81DB-4D0C-A0D0-E070F2616F62}" type="slidenum">
              <a:rPr lang="en-US" smtClean="0"/>
              <a:t>27</a:t>
            </a:fld>
            <a:endParaRPr lang="en-US"/>
          </a:p>
        </p:txBody>
      </p:sp>
    </p:spTree>
    <p:extLst>
      <p:ext uri="{BB962C8B-B14F-4D97-AF65-F5344CB8AC3E}">
        <p14:creationId xmlns:p14="http://schemas.microsoft.com/office/powerpoint/2010/main" val="1087822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30</a:t>
            </a:fld>
            <a:endParaRPr lang="en-US"/>
          </a:p>
        </p:txBody>
      </p:sp>
    </p:spTree>
    <p:extLst>
      <p:ext uri="{BB962C8B-B14F-4D97-AF65-F5344CB8AC3E}">
        <p14:creationId xmlns:p14="http://schemas.microsoft.com/office/powerpoint/2010/main" val="1133347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https://docs.microsoft.com/en-us/azure/active-directory-b2c/javascript-samples</a:t>
            </a:r>
            <a:endParaRPr lang="en-US" dirty="0"/>
          </a:p>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31</a:t>
            </a:fld>
            <a:endParaRPr lang="en-US"/>
          </a:p>
        </p:txBody>
      </p:sp>
    </p:spTree>
    <p:extLst>
      <p:ext uri="{BB962C8B-B14F-4D97-AF65-F5344CB8AC3E}">
        <p14:creationId xmlns:p14="http://schemas.microsoft.com/office/powerpoint/2010/main" val="2962420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a:t>
            </a:fld>
            <a:endParaRPr lang="en-US"/>
          </a:p>
        </p:txBody>
      </p:sp>
    </p:spTree>
    <p:extLst>
      <p:ext uri="{BB962C8B-B14F-4D97-AF65-F5344CB8AC3E}">
        <p14:creationId xmlns:p14="http://schemas.microsoft.com/office/powerpoint/2010/main" val="3661482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Dynamic customization: </a:t>
            </a:r>
            <a:r>
              <a:rPr lang="en-US" dirty="0">
                <a:hlinkClick r:id="rId3"/>
              </a:rPr>
              <a:t>https://docs.microsoft.com/en-us/azure/active-directory-b2c/active-directory-b2c-ui-customization-custom-dynamic</a:t>
            </a:r>
            <a:endParaRPr lang="en-US"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7/10/2019 11:07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424687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4</a:t>
            </a:fld>
            <a:endParaRPr lang="en-US"/>
          </a:p>
        </p:txBody>
      </p:sp>
    </p:spTree>
    <p:extLst>
      <p:ext uri="{BB962C8B-B14F-4D97-AF65-F5344CB8AC3E}">
        <p14:creationId xmlns:p14="http://schemas.microsoft.com/office/powerpoint/2010/main" val="4116550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32742">
              <a:lnSpc>
                <a:spcPct val="90000"/>
              </a:lnSpc>
              <a:spcAft>
                <a:spcPts val="600"/>
              </a:spcAft>
              <a:defRPr/>
            </a:pPr>
            <a:r>
              <a:rPr lang="en-GB" b="1" dirty="0"/>
              <a:t>You host </a:t>
            </a:r>
            <a:r>
              <a:rPr lang="en-GB" dirty="0"/>
              <a:t>the content and </a:t>
            </a:r>
            <a:r>
              <a:rPr lang="en-GB" b="1" dirty="0"/>
              <a:t>we inject </a:t>
            </a:r>
            <a:r>
              <a:rPr lang="en-GB" dirty="0"/>
              <a:t>our controls using client-side script</a:t>
            </a:r>
          </a:p>
          <a:p>
            <a:pPr marL="342900" lvl="0" indent="-342900" defTabSz="932742">
              <a:lnSpc>
                <a:spcPct val="90000"/>
              </a:lnSpc>
              <a:spcAft>
                <a:spcPts val="600"/>
              </a:spcAft>
              <a:defRPr/>
            </a:pPr>
            <a:r>
              <a:rPr lang="en-GB" dirty="0"/>
              <a:t>You have </a:t>
            </a:r>
            <a:r>
              <a:rPr lang="en-GB" b="1" dirty="0"/>
              <a:t>full control </a:t>
            </a:r>
            <a:r>
              <a:rPr lang="en-GB" dirty="0"/>
              <a:t>over every </a:t>
            </a:r>
            <a:r>
              <a:rPr lang="en-GB" b="1" dirty="0"/>
              <a:t>pixel</a:t>
            </a:r>
          </a:p>
          <a:p>
            <a:pPr marL="342900" lvl="0" indent="-342900" defTabSz="932742">
              <a:lnSpc>
                <a:spcPct val="90000"/>
              </a:lnSpc>
              <a:spcAft>
                <a:spcPts val="600"/>
              </a:spcAft>
              <a:defRPr/>
            </a:pPr>
            <a:r>
              <a:rPr lang="en-GB" dirty="0"/>
              <a:t>Supports </a:t>
            </a:r>
            <a:r>
              <a:rPr lang="en-GB" b="1" dirty="0"/>
              <a:t>HTML5</a:t>
            </a:r>
            <a:r>
              <a:rPr lang="en-GB" dirty="0"/>
              <a:t> and </a:t>
            </a:r>
            <a:r>
              <a:rPr lang="en-GB" b="1" dirty="0"/>
              <a:t>CSS</a:t>
            </a:r>
          </a:p>
          <a:p>
            <a:pPr marL="342900" lvl="0" indent="-342900" defTabSz="932742">
              <a:lnSpc>
                <a:spcPct val="90000"/>
              </a:lnSpc>
              <a:spcAft>
                <a:spcPts val="600"/>
              </a:spcAft>
              <a:defRPr/>
            </a:pPr>
            <a:r>
              <a:rPr lang="en-GB" dirty="0"/>
              <a:t>JavaScript when running under a </a:t>
            </a:r>
            <a:r>
              <a:rPr lang="en-GB" b="1" dirty="0"/>
              <a:t>branded domain</a:t>
            </a:r>
          </a:p>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6</a:t>
            </a:fld>
            <a:endParaRPr lang="en-US"/>
          </a:p>
        </p:txBody>
      </p:sp>
    </p:spTree>
    <p:extLst>
      <p:ext uri="{BB962C8B-B14F-4D97-AF65-F5344CB8AC3E}">
        <p14:creationId xmlns:p14="http://schemas.microsoft.com/office/powerpoint/2010/main" val="2499542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https://docs.microsoft.com/en-us/azure/active-directory-b2c/active-directory-b2c-ui-customization-custom</a:t>
            </a:r>
            <a:endParaRPr lang="en-US" dirty="0"/>
          </a:p>
          <a:p>
            <a:endParaRPr lang="nl-NL" dirty="0"/>
          </a:p>
        </p:txBody>
      </p:sp>
      <p:sp>
        <p:nvSpPr>
          <p:cNvPr id="4" name="Slide Number Placeholder 3"/>
          <p:cNvSpPr>
            <a:spLocks noGrp="1"/>
          </p:cNvSpPr>
          <p:nvPr>
            <p:ph type="sldNum" sz="quarter" idx="10"/>
          </p:nvPr>
        </p:nvSpPr>
        <p:spPr/>
        <p:txBody>
          <a:bodyPr/>
          <a:lstStyle/>
          <a:p>
            <a:fld id="{8D6473D1-81DB-4D0C-A0D0-E070F2616F62}" type="slidenum">
              <a:rPr lang="en-US" smtClean="0"/>
              <a:t>9</a:t>
            </a:fld>
            <a:endParaRPr lang="en-US"/>
          </a:p>
        </p:txBody>
      </p:sp>
    </p:spTree>
    <p:extLst>
      <p:ext uri="{BB962C8B-B14F-4D97-AF65-F5344CB8AC3E}">
        <p14:creationId xmlns:p14="http://schemas.microsoft.com/office/powerpoint/2010/main" val="193640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both </a:t>
            </a:r>
            <a:r>
              <a:rPr lang="en-US" dirty="0" err="1"/>
              <a:t>url</a:t>
            </a:r>
            <a:r>
              <a:rPr lang="en-US" dirty="0"/>
              <a:t> schemes may result in some B2C cookies not flowing correctly between journeys resulting in loss of SSO</a:t>
            </a:r>
          </a:p>
        </p:txBody>
      </p:sp>
      <p:sp>
        <p:nvSpPr>
          <p:cNvPr id="4" name="Slide Number Placeholder 3"/>
          <p:cNvSpPr>
            <a:spLocks noGrp="1"/>
          </p:cNvSpPr>
          <p:nvPr>
            <p:ph type="sldNum" sz="quarter" idx="5"/>
          </p:nvPr>
        </p:nvSpPr>
        <p:spPr/>
        <p:txBody>
          <a:bodyPr/>
          <a:lstStyle/>
          <a:p>
            <a:fld id="{8D6473D1-81DB-4D0C-A0D0-E070F2616F62}" type="slidenum">
              <a:rPr lang="en-US" smtClean="0"/>
              <a:t>11</a:t>
            </a:fld>
            <a:endParaRPr lang="en-US"/>
          </a:p>
        </p:txBody>
      </p:sp>
    </p:spTree>
    <p:extLst>
      <p:ext uri="{BB962C8B-B14F-4D97-AF65-F5344CB8AC3E}">
        <p14:creationId xmlns:p14="http://schemas.microsoft.com/office/powerpoint/2010/main" val="3192762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13</a:t>
            </a:fld>
            <a:endParaRPr lang="en-US"/>
          </a:p>
        </p:txBody>
      </p:sp>
    </p:spTree>
    <p:extLst>
      <p:ext uri="{BB962C8B-B14F-4D97-AF65-F5344CB8AC3E}">
        <p14:creationId xmlns:p14="http://schemas.microsoft.com/office/powerpoint/2010/main" val="748728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14</a:t>
            </a:fld>
            <a:endParaRPr lang="en-US"/>
          </a:p>
        </p:txBody>
      </p:sp>
    </p:spTree>
    <p:extLst>
      <p:ext uri="{BB962C8B-B14F-4D97-AF65-F5344CB8AC3E}">
        <p14:creationId xmlns:p14="http://schemas.microsoft.com/office/powerpoint/2010/main" val="35494526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dule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&lt;&lt;Module Title&gt;&gt;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59701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Bullets,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a:extLst>
              <a:ext uri="{FF2B5EF4-FFF2-40B4-BE49-F238E27FC236}">
                <a16:creationId xmlns:a16="http://schemas.microsoft.com/office/drawing/2014/main" id="{A1F993C0-F5C1-46A3-80F0-6CED7C191A43}"/>
              </a:ext>
            </a:extLst>
          </p:cNvPr>
          <p:cNvSpPr>
            <a:spLocks noGrp="1"/>
          </p:cNvSpPr>
          <p:nvPr>
            <p:ph idx="10" hasCustomPrompt="1"/>
          </p:nvPr>
        </p:nvSpPr>
        <p:spPr>
          <a:xfrm>
            <a:off x="6143996" y="1253329"/>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372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a:t>Knowledge Check</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457200" indent="-457200">
              <a:buFont typeface="Arial" panose="020B0604020202020204" pitchFamily="34" charset="0"/>
              <a:buChar char="•"/>
              <a:defRPr/>
            </a:lvl1pPr>
          </a:lstStyle>
          <a:p>
            <a:pPr lvl="0"/>
            <a:r>
              <a:rPr lang="en-US"/>
              <a:t>Question #1</a:t>
            </a:r>
          </a:p>
          <a:p>
            <a:pPr lvl="0"/>
            <a:r>
              <a:rPr lang="en-US"/>
              <a:t>Question #2</a:t>
            </a:r>
          </a:p>
        </p:txBody>
      </p:sp>
    </p:spTree>
    <p:extLst>
      <p:ext uri="{BB962C8B-B14F-4D97-AF65-F5344CB8AC3E}">
        <p14:creationId xmlns:p14="http://schemas.microsoft.com/office/powerpoint/2010/main" val="289210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a:t>Slide for Developer Code</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Font typeface="Arial" panose="020B0604020202020204" pitchFamily="34" charset="0"/>
              <a:buNone/>
              <a:defRPr sz="2400">
                <a:latin typeface="Consolas" panose="020B0609020204030204" pitchFamily="49" charset="0"/>
              </a:defRPr>
            </a:lvl1pPr>
          </a:lstStyle>
          <a:p>
            <a:pPr lvl="0"/>
            <a:r>
              <a:rPr lang="en-US"/>
              <a:t>Code is in Consolas</a:t>
            </a:r>
          </a:p>
          <a:p>
            <a:pPr lvl="0"/>
            <a:endParaRPr lang="en-US"/>
          </a:p>
        </p:txBody>
      </p:sp>
    </p:spTree>
    <p:extLst>
      <p:ext uri="{BB962C8B-B14F-4D97-AF65-F5344CB8AC3E}">
        <p14:creationId xmlns:p14="http://schemas.microsoft.com/office/powerpoint/2010/main" val="1890372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7">
            <a:extLst>
              <a:ext uri="{FF2B5EF4-FFF2-40B4-BE49-F238E27FC236}">
                <a16:creationId xmlns:a16="http://schemas.microsoft.com/office/drawing/2014/main" id="{0BFBE9C9-2103-4570-9A5B-D963B4644402}"/>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Lab Description &gt;&gt;</a:t>
            </a:r>
          </a:p>
        </p:txBody>
      </p:sp>
      <p:sp>
        <p:nvSpPr>
          <p:cNvPr id="10" name="Text Placeholder 9">
            <a:extLst>
              <a:ext uri="{FF2B5EF4-FFF2-40B4-BE49-F238E27FC236}">
                <a16:creationId xmlns:a16="http://schemas.microsoft.com/office/drawing/2014/main" id="{451B763A-6192-434E-BFBE-78F807391806}"/>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Lab Name &gt;&gt;</a:t>
            </a:r>
          </a:p>
        </p:txBody>
      </p:sp>
      <p:sp>
        <p:nvSpPr>
          <p:cNvPr id="11" name="TextBox 10">
            <a:extLst>
              <a:ext uri="{FF2B5EF4-FFF2-40B4-BE49-F238E27FC236}">
                <a16:creationId xmlns:a16="http://schemas.microsoft.com/office/drawing/2014/main" id="{ECEE7D5D-FB7B-4747-AA8E-A3AC38AE9081}"/>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Lab</a:t>
            </a:r>
          </a:p>
        </p:txBody>
      </p:sp>
    </p:spTree>
    <p:extLst>
      <p:ext uri="{BB962C8B-B14F-4D97-AF65-F5344CB8AC3E}">
        <p14:creationId xmlns:p14="http://schemas.microsoft.com/office/powerpoint/2010/main" val="65483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7" name="Picture Placeholder 3">
            <a:extLst>
              <a:ext uri="{FF2B5EF4-FFF2-40B4-BE49-F238E27FC236}">
                <a16:creationId xmlns:a16="http://schemas.microsoft.com/office/drawing/2014/main" id="{8DA79C36-E9C9-49C1-9296-896B00C2D893}"/>
              </a:ext>
            </a:extLst>
          </p:cNvPr>
          <p:cNvPicPr>
            <a:picLocks noChangeAspect="1"/>
          </p:cNvPicPr>
          <p:nvPr userDrawn="1"/>
        </p:nvPicPr>
        <p:blipFill>
          <a:blip r:embed="rId2"/>
          <a:srcRect l="20383" r="20383"/>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CC5E50E7-FBDA-40A7-B44B-EF9920BBDB5C}"/>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Demo Description &gt;&gt;</a:t>
            </a:r>
          </a:p>
        </p:txBody>
      </p:sp>
      <p:sp>
        <p:nvSpPr>
          <p:cNvPr id="10" name="Text Placeholder 9">
            <a:extLst>
              <a:ext uri="{FF2B5EF4-FFF2-40B4-BE49-F238E27FC236}">
                <a16:creationId xmlns:a16="http://schemas.microsoft.com/office/drawing/2014/main" id="{5DC304FE-940C-4250-B08C-097EC905D79D}"/>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Demo Name &gt;&gt;</a:t>
            </a:r>
          </a:p>
        </p:txBody>
      </p:sp>
      <p:sp>
        <p:nvSpPr>
          <p:cNvPr id="11" name="TextBox 10">
            <a:extLst>
              <a:ext uri="{FF2B5EF4-FFF2-40B4-BE49-F238E27FC236}">
                <a16:creationId xmlns:a16="http://schemas.microsoft.com/office/drawing/2014/main" id="{5C234F71-90B3-4AEE-8CE2-1137C171CEAE}"/>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Demo</a:t>
            </a:r>
          </a:p>
        </p:txBody>
      </p:sp>
    </p:spTree>
    <p:extLst>
      <p:ext uri="{BB962C8B-B14F-4D97-AF65-F5344CB8AC3E}">
        <p14:creationId xmlns:p14="http://schemas.microsoft.com/office/powerpoint/2010/main" val="1301514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5" name="Picture Placeholder 3">
            <a:extLst>
              <a:ext uri="{FF2B5EF4-FFF2-40B4-BE49-F238E27FC236}">
                <a16:creationId xmlns:a16="http://schemas.microsoft.com/office/drawing/2014/main" id="{6EE6514C-3C13-4A4D-A18C-71813A974185}"/>
              </a:ext>
            </a:extLst>
          </p:cNvPr>
          <p:cNvPicPr>
            <a:picLocks noChangeAspect="1"/>
          </p:cNvPicPr>
          <p:nvPr userDrawn="1"/>
        </p:nvPicPr>
        <p:blipFill>
          <a:blip r:embed="rId2"/>
          <a:srcRect l="20120" r="20120"/>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187DCFB8-AEEF-411F-A993-99AA941303F9}"/>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Activity Description &gt;&gt;</a:t>
            </a:r>
          </a:p>
        </p:txBody>
      </p:sp>
      <p:sp>
        <p:nvSpPr>
          <p:cNvPr id="10" name="Text Placeholder 9">
            <a:extLst>
              <a:ext uri="{FF2B5EF4-FFF2-40B4-BE49-F238E27FC236}">
                <a16:creationId xmlns:a16="http://schemas.microsoft.com/office/drawing/2014/main" id="{3D108680-F0C2-48B1-9252-C1A0B36FAA7C}"/>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Activity Name &gt;&gt;</a:t>
            </a:r>
          </a:p>
        </p:txBody>
      </p:sp>
      <p:sp>
        <p:nvSpPr>
          <p:cNvPr id="11" name="TextBox 10">
            <a:extLst>
              <a:ext uri="{FF2B5EF4-FFF2-40B4-BE49-F238E27FC236}">
                <a16:creationId xmlns:a16="http://schemas.microsoft.com/office/drawing/2014/main" id="{AC7AADB6-8221-41ED-BC3C-2D4E1015EBF1}"/>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Activity</a:t>
            </a:r>
          </a:p>
        </p:txBody>
      </p:sp>
    </p:spTree>
    <p:extLst>
      <p:ext uri="{BB962C8B-B14F-4D97-AF65-F5344CB8AC3E}">
        <p14:creationId xmlns:p14="http://schemas.microsoft.com/office/powerpoint/2010/main" val="3117969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8E5AB2-5657-4A1A-ABFA-01BED303BA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13138" y="3076778"/>
            <a:ext cx="3288506" cy="704444"/>
          </a:xfrm>
          <a:prstGeom prst="rect">
            <a:avLst/>
          </a:prstGeom>
        </p:spPr>
      </p:pic>
      <p:sp>
        <p:nvSpPr>
          <p:cNvPr id="4" name="Text Box 3">
            <a:extLst>
              <a:ext uri="{FF2B5EF4-FFF2-40B4-BE49-F238E27FC236}">
                <a16:creationId xmlns:a16="http://schemas.microsoft.com/office/drawing/2014/main" id="{BEE602C5-42F9-499C-9325-A76CBA114F7B}"/>
              </a:ext>
            </a:extLst>
          </p:cNvPr>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2017 Microsoft Corporation. All rights reserved. </a:t>
            </a:r>
          </a:p>
        </p:txBody>
      </p:sp>
    </p:spTree>
    <p:extLst>
      <p:ext uri="{BB962C8B-B14F-4D97-AF65-F5344CB8AC3E}">
        <p14:creationId xmlns:p14="http://schemas.microsoft.com/office/powerpoint/2010/main" val="2956179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&lt;&lt;Module Title&gt;&gt;</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&lt;&lt;Lesson Name&gt;&gt;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50406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2CCB7-A105-49F5-A106-4E8EE4E96995}"/>
              </a:ext>
            </a:extLst>
          </p:cNvPr>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2017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81151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1819284"/>
            <a:ext cx="11880000" cy="4889333"/>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a:t>Objective 1</a:t>
            </a:r>
          </a:p>
          <a:p>
            <a:pPr lvl="0"/>
            <a:r>
              <a:rPr lang="en-US"/>
              <a:t>Objective 2</a:t>
            </a:r>
          </a:p>
        </p:txBody>
      </p:sp>
      <p:sp>
        <p:nvSpPr>
          <p:cNvPr id="3" name="TextBox 2">
            <a:extLst>
              <a:ext uri="{FF2B5EF4-FFF2-40B4-BE49-F238E27FC236}">
                <a16:creationId xmlns:a16="http://schemas.microsoft.com/office/drawing/2014/main" id="{61DC996A-0B64-4491-BEE2-DC6E9FD4390B}"/>
              </a:ext>
            </a:extLst>
          </p:cNvPr>
          <p:cNvSpPr txBox="1"/>
          <p:nvPr userDrawn="1"/>
        </p:nvSpPr>
        <p:spPr>
          <a:xfrm>
            <a:off x="179998" y="1197032"/>
            <a:ext cx="11880000" cy="523220"/>
          </a:xfrm>
          <a:prstGeom prst="rect">
            <a:avLst/>
          </a:prstGeom>
          <a:noFill/>
        </p:spPr>
        <p:txBody>
          <a:bodyPr wrap="square" rtlCol="0">
            <a:spAutoFit/>
          </a:bodyPr>
          <a:lstStyle/>
          <a:p>
            <a:pPr lvl="0"/>
            <a:r>
              <a:rPr lang="en-US" sz="2800"/>
              <a:t>After completing this lesson, you will:</a:t>
            </a:r>
          </a:p>
        </p:txBody>
      </p:sp>
      <p:sp>
        <p:nvSpPr>
          <p:cNvPr id="5" name="TextBox 4">
            <a:extLst>
              <a:ext uri="{FF2B5EF4-FFF2-40B4-BE49-F238E27FC236}">
                <a16:creationId xmlns:a16="http://schemas.microsoft.com/office/drawing/2014/main" id="{BEAF6D4D-4F7D-47C3-A4A5-F4E5C5F4122D}"/>
              </a:ext>
            </a:extLst>
          </p:cNvPr>
          <p:cNvSpPr txBox="1"/>
          <p:nvPr userDrawn="1"/>
        </p:nvSpPr>
        <p:spPr>
          <a:xfrm>
            <a:off x="180000" y="179999"/>
            <a:ext cx="11880000" cy="830997"/>
          </a:xfrm>
          <a:prstGeom prst="rect">
            <a:avLst/>
          </a:prstGeom>
          <a:noFill/>
        </p:spPr>
        <p:txBody>
          <a:bodyPr wrap="square" rtlCol="0">
            <a:spAutoFit/>
          </a:bodyPr>
          <a:lstStyle/>
          <a:p>
            <a:r>
              <a:rPr lang="en-US" sz="4800">
                <a:solidFill>
                  <a:schemeClr val="accent5"/>
                </a:solidFill>
              </a:rPr>
              <a:t>Objectives</a:t>
            </a:r>
          </a:p>
        </p:txBody>
      </p:sp>
    </p:spTree>
    <p:extLst>
      <p:ext uri="{BB962C8B-B14F-4D97-AF65-F5344CB8AC3E}">
        <p14:creationId xmlns:p14="http://schemas.microsoft.com/office/powerpoint/2010/main" val="417080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2209046"/>
            <a:ext cx="11880000" cy="4499571"/>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a:t>Objective 1</a:t>
            </a:r>
          </a:p>
          <a:p>
            <a:pPr lvl="0"/>
            <a:r>
              <a:rPr lang="en-US"/>
              <a:t>Objective 2</a:t>
            </a:r>
          </a:p>
        </p:txBody>
      </p:sp>
      <p:sp>
        <p:nvSpPr>
          <p:cNvPr id="5" name="TextBox 4">
            <a:extLst>
              <a:ext uri="{FF2B5EF4-FFF2-40B4-BE49-F238E27FC236}">
                <a16:creationId xmlns:a16="http://schemas.microsoft.com/office/drawing/2014/main" id="{6DA46040-213F-4CC6-94D3-2F9450739868}"/>
              </a:ext>
            </a:extLst>
          </p:cNvPr>
          <p:cNvSpPr txBox="1"/>
          <p:nvPr userDrawn="1"/>
        </p:nvSpPr>
        <p:spPr>
          <a:xfrm>
            <a:off x="179998" y="1197032"/>
            <a:ext cx="11880000" cy="523220"/>
          </a:xfrm>
          <a:prstGeom prst="rect">
            <a:avLst/>
          </a:prstGeom>
          <a:noFill/>
        </p:spPr>
        <p:txBody>
          <a:bodyPr wrap="square" rtlCol="0">
            <a:spAutoFit/>
          </a:bodyPr>
          <a:lstStyle/>
          <a:p>
            <a:pPr lvl="0"/>
            <a:r>
              <a:rPr lang="en-US" sz="2800"/>
              <a:t>In this module, we have covered:</a:t>
            </a:r>
          </a:p>
        </p:txBody>
      </p:sp>
      <p:sp>
        <p:nvSpPr>
          <p:cNvPr id="6" name="TextBox 5">
            <a:extLst>
              <a:ext uri="{FF2B5EF4-FFF2-40B4-BE49-F238E27FC236}">
                <a16:creationId xmlns:a16="http://schemas.microsoft.com/office/drawing/2014/main" id="{D0E0D15E-5B98-4A0F-930F-6E482B21D8D9}"/>
              </a:ext>
            </a:extLst>
          </p:cNvPr>
          <p:cNvSpPr txBox="1"/>
          <p:nvPr userDrawn="1"/>
        </p:nvSpPr>
        <p:spPr>
          <a:xfrm>
            <a:off x="180000" y="179999"/>
            <a:ext cx="11880000" cy="830997"/>
          </a:xfrm>
          <a:prstGeom prst="rect">
            <a:avLst/>
          </a:prstGeom>
          <a:noFill/>
        </p:spPr>
        <p:txBody>
          <a:bodyPr wrap="square" rtlCol="0">
            <a:spAutoFit/>
          </a:bodyPr>
          <a:lstStyle/>
          <a:p>
            <a:r>
              <a:rPr lang="en-US" sz="4800">
                <a:solidFill>
                  <a:schemeClr val="accent5"/>
                </a:solidFill>
              </a:rPr>
              <a:t>Module Summary</a:t>
            </a:r>
          </a:p>
        </p:txBody>
      </p:sp>
    </p:spTree>
    <p:extLst>
      <p:ext uri="{BB962C8B-B14F-4D97-AF65-F5344CB8AC3E}">
        <p14:creationId xmlns:p14="http://schemas.microsoft.com/office/powerpoint/2010/main" val="14412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Image or Shap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FCE5-1F51-4C2A-B818-B620268E83B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96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025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8">
            <a:extLst>
              <a:ext uri="{FF2B5EF4-FFF2-40B4-BE49-F238E27FC236}">
                <a16:creationId xmlns:a16="http://schemas.microsoft.com/office/drawing/2014/main" id="{A4028C1A-8DE6-441B-83C5-4C6402080877}"/>
              </a:ext>
            </a:extLst>
          </p:cNvPr>
          <p:cNvSpPr>
            <a:spLocks noGrp="1"/>
          </p:cNvSpPr>
          <p:nvPr>
            <p:ph idx="10" hasCustomPrompt="1"/>
          </p:nvPr>
        </p:nvSpPr>
        <p:spPr>
          <a:xfrm>
            <a:off x="6143996"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081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291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9DAB6-893C-4F26-8603-8DC23C540602}"/>
              </a:ext>
            </a:extLst>
          </p:cNvPr>
          <p:cNvSpPr>
            <a:spLocks noGrp="1"/>
          </p:cNvSpPr>
          <p:nvPr>
            <p:ph type="title"/>
          </p:nvPr>
        </p:nvSpPr>
        <p:spPr>
          <a:xfrm>
            <a:off x="179998" y="180000"/>
            <a:ext cx="11880000" cy="918000"/>
          </a:xfrm>
          <a:prstGeom prst="rect">
            <a:avLst/>
          </a:prstGeom>
        </p:spPr>
        <p:txBody>
          <a:bodyPr vert="horz" lIns="91440" tIns="45720" rIns="91440" bIns="45720" rtlCol="0" anchor="ctr">
            <a:normAutofit/>
          </a:bodyPr>
          <a:lstStyle/>
          <a:p>
            <a:r>
              <a:rPr lang="en-US"/>
              <a:t>Click to edit Master title style</a:t>
            </a:r>
          </a:p>
        </p:txBody>
      </p:sp>
      <p:sp>
        <p:nvSpPr>
          <p:cNvPr id="9" name="Text Placeholder 8">
            <a:extLst>
              <a:ext uri="{FF2B5EF4-FFF2-40B4-BE49-F238E27FC236}">
                <a16:creationId xmlns:a16="http://schemas.microsoft.com/office/drawing/2014/main" id="{C5A312A0-23E0-4CDD-9D3D-D1D6C0EAF039}"/>
              </a:ext>
            </a:extLst>
          </p:cNvPr>
          <p:cNvSpPr>
            <a:spLocks noGrp="1"/>
          </p:cNvSpPr>
          <p:nvPr>
            <p:ph type="body" idx="1"/>
          </p:nvPr>
        </p:nvSpPr>
        <p:spPr>
          <a:xfrm>
            <a:off x="179998" y="1253330"/>
            <a:ext cx="11880000" cy="5455287"/>
          </a:xfrm>
          <a:prstGeom prst="rect">
            <a:avLst/>
          </a:prstGeom>
        </p:spPr>
        <p:txBody>
          <a:bodyPr vert="horz" lIns="91440" tIns="45720" rIns="91440" bIns="45720" rtlCol="0">
            <a:normAutofit/>
          </a:bodyPr>
          <a:lstStyle/>
          <a:p>
            <a:pPr lvl="0"/>
            <a:r>
              <a:rPr lang="en-US"/>
              <a:t>Content</a:t>
            </a:r>
          </a:p>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52846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694" r:id="rId3"/>
    <p:sldLayoutId id="2147483691" r:id="rId4"/>
    <p:sldLayoutId id="2147483692" r:id="rId5"/>
    <p:sldLayoutId id="2147483702" r:id="rId6"/>
    <p:sldLayoutId id="2147483698" r:id="rId7"/>
    <p:sldLayoutId id="2147483700" r:id="rId8"/>
    <p:sldLayoutId id="2147483699" r:id="rId9"/>
    <p:sldLayoutId id="2147483701" r:id="rId10"/>
    <p:sldLayoutId id="2147483695" r:id="rId11"/>
    <p:sldLayoutId id="2147483697" r:id="rId12"/>
    <p:sldLayoutId id="2147483687" r:id="rId13"/>
    <p:sldLayoutId id="2147483688" r:id="rId14"/>
    <p:sldLayoutId id="2147483689" r:id="rId15"/>
    <p:sldLayoutId id="2147483661" r:id="rId16"/>
  </p:sldLayoutIdLst>
  <p:txStyles>
    <p:titleStyle>
      <a:lvl1pPr algn="l" defTabSz="914400" rtl="0" eaLnBrk="1" latinLnBrk="0" hangingPunct="1">
        <a:lnSpc>
          <a:spcPct val="90000"/>
        </a:lnSpc>
        <a:spcBef>
          <a:spcPct val="0"/>
        </a:spcBef>
        <a:buNone/>
        <a:defRPr sz="4800" kern="1200">
          <a:solidFill>
            <a:schemeClr val="accent5"/>
          </a:solidFill>
          <a:latin typeface="+mj-lt"/>
          <a:ea typeface="+mj-ea"/>
          <a:cs typeface="+mj-cs"/>
        </a:defRPr>
      </a:lvl1pPr>
    </p:titleStyle>
    <p:bodyStyle>
      <a:lvl1pPr marL="457200" indent="-4572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tags" Target="../tags/tag1.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6.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tags" Target="../tags/tag2.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7.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icrosoft.com/en-us/azure/active-directory-b2c/localization-string-ids"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tags" Target="../tags/tag3.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3.xml"/><Relationship Id="rId4"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8.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4.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5.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05E8-B203-4F2A-83DB-CCAB6A16345D}"/>
              </a:ext>
            </a:extLst>
          </p:cNvPr>
          <p:cNvSpPr>
            <a:spLocks noGrp="1"/>
          </p:cNvSpPr>
          <p:nvPr>
            <p:ph type="title"/>
          </p:nvPr>
        </p:nvSpPr>
        <p:spPr/>
        <p:txBody>
          <a:bodyPr>
            <a:normAutofit fontScale="90000"/>
          </a:bodyPr>
          <a:lstStyle/>
          <a:p>
            <a:r>
              <a:rPr lang="en-US" dirty="0"/>
              <a:t>Modern authentication and authorization</a:t>
            </a:r>
            <a:br>
              <a:rPr lang="en-US" dirty="0"/>
            </a:br>
            <a:r>
              <a:rPr lang="en-US" dirty="0"/>
              <a:t>Azure AD B2C – UI customization</a:t>
            </a:r>
            <a:endParaRPr lang="nl-NL" dirty="0"/>
          </a:p>
        </p:txBody>
      </p:sp>
      <p:pic>
        <p:nvPicPr>
          <p:cNvPr id="3" name="tmp7C0A">
            <a:hlinkClick r:id="" action="ppaction://media"/>
            <a:extLst>
              <a:ext uri="{FF2B5EF4-FFF2-40B4-BE49-F238E27FC236}">
                <a16:creationId xmlns:a16="http://schemas.microsoft.com/office/drawing/2014/main" id="{848915D7-504F-4588-A749-0240F1EC1E13}"/>
              </a:ext>
            </a:extLst>
          </p:cNvPr>
          <p:cNvPicPr>
            <a:picLocks noChangeAspect="1"/>
          </p:cNvPicPr>
          <p:nvPr>
            <a:videoFile r:link="rId1"/>
            <p:custDataLst>
              <p:tags r:id="rId2"/>
            </p:custDataLst>
            <p:extLst>
              <p:ext uri="{DAA4B4D4-6D71-4841-9C94-3DE7FCFB9230}">
                <p14:media xmlns:p14="http://schemas.microsoft.com/office/powerpoint/2010/main" r:embed="rId3">
                  <p14:trim end="10680.4081"/>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222772052"/>
      </p:ext>
    </p:extLst>
  </p:cSld>
  <p:clrMapOvr>
    <a:masterClrMapping/>
  </p:clrMapOvr>
  <mc:AlternateContent xmlns:mc="http://schemas.openxmlformats.org/markup-compatibility/2006" xmlns:p14="http://schemas.microsoft.com/office/powerpoint/2010/main">
    <mc:Choice Requires="p14">
      <p:transition spd="med" p14:dur="700" advTm="6986">
        <p:fade/>
      </p:transition>
    </mc:Choice>
    <mc:Fallback xmlns="">
      <p:transition spd="med" advTm="69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761EC48-BBD0-4653-A202-D139F6A05A99}"/>
              </a:ext>
            </a:extLst>
          </p:cNvPr>
          <p:cNvSpPr>
            <a:spLocks noGrp="1"/>
          </p:cNvSpPr>
          <p:nvPr>
            <p:ph idx="10"/>
          </p:nvPr>
        </p:nvSpPr>
        <p:spPr/>
        <p:txBody>
          <a:bodyPr/>
          <a:lstStyle/>
          <a:p>
            <a:r>
              <a:rPr lang="en-US" dirty="0"/>
              <a:t>Understand how to modify the appearance of B2C user journey pages</a:t>
            </a:r>
          </a:p>
          <a:p>
            <a:r>
              <a:rPr lang="en-US" dirty="0"/>
              <a:t>Applies to both custom policies and user flows</a:t>
            </a:r>
          </a:p>
        </p:txBody>
      </p:sp>
    </p:spTree>
    <p:extLst>
      <p:ext uri="{BB962C8B-B14F-4D97-AF65-F5344CB8AC3E}">
        <p14:creationId xmlns:p14="http://schemas.microsoft.com/office/powerpoint/2010/main" val="3063275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7476C1-3FD0-4292-9DA1-0FFA0F781056}"/>
              </a:ext>
            </a:extLst>
          </p:cNvPr>
          <p:cNvSpPr>
            <a:spLocks noGrp="1"/>
          </p:cNvSpPr>
          <p:nvPr>
            <p:ph type="title"/>
          </p:nvPr>
        </p:nvSpPr>
        <p:spPr/>
        <p:txBody>
          <a:bodyPr/>
          <a:lstStyle/>
          <a:p>
            <a:r>
              <a:rPr lang="en-US" dirty="0"/>
              <a:t>URL references</a:t>
            </a:r>
          </a:p>
        </p:txBody>
      </p:sp>
      <p:sp>
        <p:nvSpPr>
          <p:cNvPr id="4" name="Content Placeholder 3">
            <a:extLst>
              <a:ext uri="{FF2B5EF4-FFF2-40B4-BE49-F238E27FC236}">
                <a16:creationId xmlns:a16="http://schemas.microsoft.com/office/drawing/2014/main" id="{66600C91-BAFE-49E8-9519-417C850E3EFA}"/>
              </a:ext>
            </a:extLst>
          </p:cNvPr>
          <p:cNvSpPr>
            <a:spLocks noGrp="1"/>
          </p:cNvSpPr>
          <p:nvPr>
            <p:ph idx="1"/>
          </p:nvPr>
        </p:nvSpPr>
        <p:spPr/>
        <p:txBody>
          <a:bodyPr/>
          <a:lstStyle/>
          <a:p>
            <a:r>
              <a:rPr lang="en-US" dirty="0"/>
              <a:t>B2C journeys</a:t>
            </a:r>
          </a:p>
          <a:p>
            <a:pPr lvl="1"/>
            <a:r>
              <a:rPr lang="en-US" dirty="0"/>
              <a:t>Use B2CLogin and tenant GUID to avoid any references to ‘Microsoft’</a:t>
            </a:r>
          </a:p>
          <a:p>
            <a:pPr lvl="1"/>
            <a:r>
              <a:rPr lang="en-US" dirty="0"/>
              <a:t>Do not mix with login.microsoftonline.com scheme – may cause loss of SSO</a:t>
            </a:r>
          </a:p>
          <a:p>
            <a:r>
              <a:rPr lang="en-US" dirty="0"/>
              <a:t>Html resources</a:t>
            </a:r>
          </a:p>
          <a:p>
            <a:pPr lvl="1"/>
            <a:r>
              <a:rPr lang="en-US" dirty="0"/>
              <a:t>Use custom </a:t>
            </a:r>
            <a:r>
              <a:rPr lang="en-US" dirty="0" err="1"/>
              <a:t>url</a:t>
            </a:r>
            <a:endParaRPr lang="en-US" dirty="0"/>
          </a:p>
        </p:txBody>
      </p:sp>
    </p:spTree>
    <p:extLst>
      <p:ext uri="{BB962C8B-B14F-4D97-AF65-F5344CB8AC3E}">
        <p14:creationId xmlns:p14="http://schemas.microsoft.com/office/powerpoint/2010/main" val="3767742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5ECAD9-9CC4-49DD-AACC-DA5330D33E32}"/>
              </a:ext>
            </a:extLst>
          </p:cNvPr>
          <p:cNvSpPr>
            <a:spLocks noGrp="1"/>
          </p:cNvSpPr>
          <p:nvPr>
            <p:ph type="title"/>
          </p:nvPr>
        </p:nvSpPr>
        <p:spPr/>
        <p:txBody>
          <a:bodyPr/>
          <a:lstStyle/>
          <a:p>
            <a:r>
              <a:rPr lang="en-US" dirty="0"/>
              <a:t>Html customization - basic operation</a:t>
            </a:r>
          </a:p>
        </p:txBody>
      </p:sp>
      <p:sp>
        <p:nvSpPr>
          <p:cNvPr id="4" name="Content Placeholder 3">
            <a:extLst>
              <a:ext uri="{FF2B5EF4-FFF2-40B4-BE49-F238E27FC236}">
                <a16:creationId xmlns:a16="http://schemas.microsoft.com/office/drawing/2014/main" id="{89FBDB95-A4E8-4FAA-993A-72A9E5884D95}"/>
              </a:ext>
            </a:extLst>
          </p:cNvPr>
          <p:cNvSpPr>
            <a:spLocks noGrp="1"/>
          </p:cNvSpPr>
          <p:nvPr>
            <p:ph idx="1"/>
          </p:nvPr>
        </p:nvSpPr>
        <p:spPr/>
        <p:txBody>
          <a:bodyPr>
            <a:normAutofit fontScale="92500" lnSpcReduction="10000"/>
          </a:bodyPr>
          <a:lstStyle/>
          <a:p>
            <a:r>
              <a:rPr lang="en-US" dirty="0"/>
              <a:t>Journey step identifies content definition element</a:t>
            </a:r>
          </a:p>
          <a:p>
            <a:r>
              <a:rPr lang="en-US" dirty="0"/>
              <a:t>Content definition element identifies html source location</a:t>
            </a:r>
          </a:p>
          <a:p>
            <a:r>
              <a:rPr lang="en-US" dirty="0"/>
              <a:t>B2C creates and delivers a JS script to the browser</a:t>
            </a:r>
          </a:p>
          <a:p>
            <a:r>
              <a:rPr lang="en-US" dirty="0"/>
              <a:t>Script downloads default or custom html pages from the html source location</a:t>
            </a:r>
          </a:p>
          <a:p>
            <a:r>
              <a:rPr lang="en-US" dirty="0"/>
              <a:t>Pages contain a </a:t>
            </a:r>
            <a:r>
              <a:rPr lang="en-US" b="1" i="1" dirty="0"/>
              <a:t>&lt;div id=“</a:t>
            </a:r>
            <a:r>
              <a:rPr lang="en-US" b="1" i="1" dirty="0" err="1"/>
              <a:t>api</a:t>
            </a:r>
            <a:r>
              <a:rPr lang="en-US" b="1" i="1" dirty="0"/>
              <a:t>”&gt; </a:t>
            </a:r>
            <a:r>
              <a:rPr lang="en-US" dirty="0"/>
              <a:t>into which script injects B2C content</a:t>
            </a:r>
          </a:p>
          <a:p>
            <a:r>
              <a:rPr lang="en-US" dirty="0"/>
              <a:t>B2C content has element ids and class names – no </a:t>
            </a:r>
            <a:r>
              <a:rPr lang="en-US" dirty="0" err="1"/>
              <a:t>css</a:t>
            </a:r>
            <a:endParaRPr lang="en-US" dirty="0"/>
          </a:p>
          <a:p>
            <a:r>
              <a:rPr lang="en-US" dirty="0" err="1"/>
              <a:t>Css</a:t>
            </a:r>
            <a:r>
              <a:rPr lang="en-US" dirty="0"/>
              <a:t> and graphics provided by html page determine appearance of elements in the &lt;div&gt;</a:t>
            </a:r>
          </a:p>
        </p:txBody>
      </p:sp>
    </p:spTree>
    <p:extLst>
      <p:ext uri="{BB962C8B-B14F-4D97-AF65-F5344CB8AC3E}">
        <p14:creationId xmlns:p14="http://schemas.microsoft.com/office/powerpoint/2010/main" val="3801681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5495A-5AEE-496D-97CC-D198A47462E5}"/>
              </a:ext>
            </a:extLst>
          </p:cNvPr>
          <p:cNvSpPr>
            <a:spLocks noGrp="1"/>
          </p:cNvSpPr>
          <p:nvPr>
            <p:ph type="title"/>
          </p:nvPr>
        </p:nvSpPr>
        <p:spPr/>
        <p:txBody>
          <a:bodyPr/>
          <a:lstStyle/>
          <a:p>
            <a:r>
              <a:rPr lang="en-US" dirty="0"/>
              <a:t>B2C content ids</a:t>
            </a:r>
          </a:p>
        </p:txBody>
      </p:sp>
      <p:graphicFrame>
        <p:nvGraphicFramePr>
          <p:cNvPr id="4" name="Content Placeholder 3">
            <a:extLst>
              <a:ext uri="{FF2B5EF4-FFF2-40B4-BE49-F238E27FC236}">
                <a16:creationId xmlns:a16="http://schemas.microsoft.com/office/drawing/2014/main" id="{C5D9892E-A1AA-4BE7-BF50-89E35ACC0D6A}"/>
              </a:ext>
            </a:extLst>
          </p:cNvPr>
          <p:cNvGraphicFramePr>
            <a:graphicFrameLocks noGrp="1"/>
          </p:cNvGraphicFramePr>
          <p:nvPr>
            <p:ph idx="1"/>
            <p:extLst>
              <p:ext uri="{D42A27DB-BD31-4B8C-83A1-F6EECF244321}">
                <p14:modId xmlns:p14="http://schemas.microsoft.com/office/powerpoint/2010/main" val="2285384856"/>
              </p:ext>
            </p:extLst>
          </p:nvPr>
        </p:nvGraphicFramePr>
        <p:xfrm>
          <a:off x="179998" y="1098000"/>
          <a:ext cx="11880000" cy="5523010"/>
        </p:xfrm>
        <a:graphic>
          <a:graphicData uri="http://schemas.openxmlformats.org/drawingml/2006/table">
            <a:tbl>
              <a:tblPr/>
              <a:tblGrid>
                <a:gridCol w="1727525">
                  <a:extLst>
                    <a:ext uri="{9D8B030D-6E8A-4147-A177-3AD203B41FA5}">
                      <a16:colId xmlns:a16="http://schemas.microsoft.com/office/drawing/2014/main" val="3160068295"/>
                    </a:ext>
                  </a:extLst>
                </a:gridCol>
                <a:gridCol w="10152475">
                  <a:extLst>
                    <a:ext uri="{9D8B030D-6E8A-4147-A177-3AD203B41FA5}">
                      <a16:colId xmlns:a16="http://schemas.microsoft.com/office/drawing/2014/main" val="1928358445"/>
                    </a:ext>
                  </a:extLst>
                </a:gridCol>
              </a:tblGrid>
              <a:tr h="231650">
                <a:tc>
                  <a:txBody>
                    <a:bodyPr/>
                    <a:lstStyle/>
                    <a:p>
                      <a:pPr fontAlgn="t"/>
                      <a:r>
                        <a:rPr lang="en-US" sz="1400" i="1" dirty="0" err="1">
                          <a:effectLst/>
                        </a:rPr>
                        <a:t>api.error</a:t>
                      </a:r>
                      <a:endParaRPr lang="en-US" sz="1400" dirty="0">
                        <a:effectLst/>
                      </a:endParaRPr>
                    </a:p>
                  </a:txBody>
                  <a:tcPr marL="11879" marR="11879" marT="8910" marB="8910">
                    <a:lnL w="12700" cap="flat" cmpd="sng" algn="ctr">
                      <a:solidFill>
                        <a:srgbClr val="F8FE68"/>
                      </a:solidFill>
                      <a:prstDash val="solid"/>
                      <a:round/>
                      <a:headEnd type="none" w="med" len="med"/>
                      <a:tailEnd type="none" w="med" len="med"/>
                    </a:lnL>
                    <a:lnR w="12700" cap="flat" cmpd="sng" algn="ctr">
                      <a:solidFill>
                        <a:srgbClr val="B8FD68"/>
                      </a:solidFill>
                      <a:prstDash val="solid"/>
                      <a:round/>
                      <a:headEnd type="none" w="med" len="med"/>
                      <a:tailEnd type="none" w="med" len="med"/>
                    </a:lnR>
                    <a:lnT w="4763" cap="flat" cmpd="sng" algn="ctr">
                      <a:solidFill>
                        <a:srgbClr val="F8FE68"/>
                      </a:solidFill>
                      <a:prstDash val="solid"/>
                      <a:round/>
                      <a:headEnd type="none" w="med" len="med"/>
                      <a:tailEnd type="none" w="med" len="med"/>
                    </a:lnT>
                    <a:lnB w="4763" cap="flat" cmpd="sng" algn="ctr">
                      <a:solidFill>
                        <a:srgbClr val="600069"/>
                      </a:solidFill>
                      <a:prstDash val="solid"/>
                      <a:round/>
                      <a:headEnd type="none" w="med" len="med"/>
                      <a:tailEnd type="none" w="med" len="med"/>
                    </a:lnB>
                    <a:solidFill>
                      <a:srgbClr val="FFFFFF"/>
                    </a:solidFill>
                  </a:tcPr>
                </a:tc>
                <a:tc>
                  <a:txBody>
                    <a:bodyPr/>
                    <a:lstStyle/>
                    <a:p>
                      <a:pPr fontAlgn="t"/>
                      <a:r>
                        <a:rPr lang="en-US" sz="1400" b="1" dirty="0">
                          <a:effectLst/>
                        </a:rPr>
                        <a:t>Error page</a:t>
                      </a:r>
                      <a:r>
                        <a:rPr lang="en-US" sz="1400" dirty="0">
                          <a:effectLst/>
                        </a:rPr>
                        <a:t>. This page is displayed when an exception or an error is encountered.</a:t>
                      </a:r>
                    </a:p>
                  </a:txBody>
                  <a:tcPr marL="11879" marR="11879" marT="8910" marB="8910">
                    <a:lnL w="12700" cap="flat" cmpd="sng" algn="ctr">
                      <a:solidFill>
                        <a:srgbClr val="B8FD68"/>
                      </a:solidFill>
                      <a:prstDash val="solid"/>
                      <a:round/>
                      <a:headEnd type="none" w="med" len="med"/>
                      <a:tailEnd type="none" w="med" len="med"/>
                    </a:lnL>
                    <a:lnR w="12700" cap="flat" cmpd="sng" algn="ctr">
                      <a:solidFill>
                        <a:srgbClr val="B8FD68"/>
                      </a:solidFill>
                      <a:prstDash val="solid"/>
                      <a:round/>
                      <a:headEnd type="none" w="med" len="med"/>
                      <a:tailEnd type="none" w="med" len="med"/>
                    </a:lnR>
                    <a:lnT w="4763" cap="flat" cmpd="sng" algn="ctr">
                      <a:solidFill>
                        <a:srgbClr val="B8FD68"/>
                      </a:solidFill>
                      <a:prstDash val="solid"/>
                      <a:round/>
                      <a:headEnd type="none" w="med" len="med"/>
                      <a:tailEnd type="none" w="med" len="med"/>
                    </a:lnT>
                    <a:lnB w="4763" cap="flat" cmpd="sng" algn="ctr">
                      <a:solidFill>
                        <a:srgbClr val="880F69"/>
                      </a:solidFill>
                      <a:prstDash val="solid"/>
                      <a:round/>
                      <a:headEnd type="none" w="med" len="med"/>
                      <a:tailEnd type="none" w="med" len="med"/>
                    </a:lnB>
                    <a:solidFill>
                      <a:srgbClr val="FFFFFF"/>
                    </a:solidFill>
                  </a:tcPr>
                </a:tc>
                <a:extLst>
                  <a:ext uri="{0D108BD9-81ED-4DB2-BD59-A6C34878D82A}">
                    <a16:rowId xmlns:a16="http://schemas.microsoft.com/office/drawing/2014/main" val="1661562713"/>
                  </a:ext>
                </a:extLst>
              </a:tr>
              <a:tr h="616544">
                <a:tc>
                  <a:txBody>
                    <a:bodyPr/>
                    <a:lstStyle/>
                    <a:p>
                      <a:pPr fontAlgn="t"/>
                      <a:r>
                        <a:rPr lang="en-US" sz="1400" i="1">
                          <a:effectLst/>
                        </a:rPr>
                        <a:t>api.idpselections</a:t>
                      </a:r>
                      <a:endParaRPr lang="en-US" sz="1400">
                        <a:effectLst/>
                      </a:endParaRPr>
                    </a:p>
                  </a:txBody>
                  <a:tcPr marL="11879" marR="11879" marT="8910" marB="8910">
                    <a:lnL w="12700" cap="flat" cmpd="sng" algn="ctr">
                      <a:solidFill>
                        <a:srgbClr val="600069"/>
                      </a:solidFill>
                      <a:prstDash val="solid"/>
                      <a:round/>
                      <a:headEnd type="none" w="med" len="med"/>
                      <a:tailEnd type="none" w="med" len="med"/>
                    </a:lnL>
                    <a:lnR w="12700" cap="flat" cmpd="sng" algn="ctr">
                      <a:solidFill>
                        <a:srgbClr val="880F69"/>
                      </a:solidFill>
                      <a:prstDash val="solid"/>
                      <a:round/>
                      <a:headEnd type="none" w="med" len="med"/>
                      <a:tailEnd type="none" w="med" len="med"/>
                    </a:lnR>
                    <a:lnT w="4763" cap="flat" cmpd="sng" algn="ctr">
                      <a:solidFill>
                        <a:srgbClr val="600069"/>
                      </a:solidFill>
                      <a:prstDash val="solid"/>
                      <a:round/>
                      <a:headEnd type="none" w="med" len="med"/>
                      <a:tailEnd type="none" w="med" len="med"/>
                    </a:lnT>
                    <a:lnB w="4763" cap="flat" cmpd="sng" algn="ctr">
                      <a:solidFill>
                        <a:srgbClr val="E03A68"/>
                      </a:solidFill>
                      <a:prstDash val="solid"/>
                      <a:round/>
                      <a:headEnd type="none" w="med" len="med"/>
                      <a:tailEnd type="none" w="med" len="med"/>
                    </a:lnB>
                    <a:solidFill>
                      <a:srgbClr val="FFFFFF"/>
                    </a:solidFill>
                  </a:tcPr>
                </a:tc>
                <a:tc>
                  <a:txBody>
                    <a:bodyPr/>
                    <a:lstStyle/>
                    <a:p>
                      <a:pPr fontAlgn="t"/>
                      <a:r>
                        <a:rPr lang="en-US" sz="1400" b="1" dirty="0">
                          <a:effectLst/>
                        </a:rPr>
                        <a:t>Identity provider selection page</a:t>
                      </a:r>
                      <a:r>
                        <a:rPr lang="en-US" sz="1400" dirty="0">
                          <a:effectLst/>
                        </a:rPr>
                        <a:t>. This page contains a list of identity providers that the user can choose from during sign-in. These options are either enterprise identity providers, social identity providers such as Facebook and Google+, or local accounts.</a:t>
                      </a:r>
                    </a:p>
                  </a:txBody>
                  <a:tcPr marL="11879" marR="11879" marT="8910" marB="8910">
                    <a:lnL w="12700" cap="flat" cmpd="sng" algn="ctr">
                      <a:solidFill>
                        <a:srgbClr val="880F69"/>
                      </a:solidFill>
                      <a:prstDash val="solid"/>
                      <a:round/>
                      <a:headEnd type="none" w="med" len="med"/>
                      <a:tailEnd type="none" w="med" len="med"/>
                    </a:lnL>
                    <a:lnR w="12700" cap="flat" cmpd="sng" algn="ctr">
                      <a:solidFill>
                        <a:srgbClr val="880F69"/>
                      </a:solidFill>
                      <a:prstDash val="solid"/>
                      <a:round/>
                      <a:headEnd type="none" w="med" len="med"/>
                      <a:tailEnd type="none" w="med" len="med"/>
                    </a:lnR>
                    <a:lnT w="4763" cap="flat" cmpd="sng" algn="ctr">
                      <a:solidFill>
                        <a:srgbClr val="880F69"/>
                      </a:solidFill>
                      <a:prstDash val="solid"/>
                      <a:round/>
                      <a:headEnd type="none" w="med" len="med"/>
                      <a:tailEnd type="none" w="med" len="med"/>
                    </a:lnT>
                    <a:lnB w="4763" cap="flat" cmpd="sng" algn="ctr">
                      <a:solidFill>
                        <a:srgbClr val="C03C68"/>
                      </a:solidFill>
                      <a:prstDash val="solid"/>
                      <a:round/>
                      <a:headEnd type="none" w="med" len="med"/>
                      <a:tailEnd type="none" w="med" len="med"/>
                    </a:lnB>
                    <a:solidFill>
                      <a:srgbClr val="FFFFFF"/>
                    </a:solidFill>
                  </a:tcPr>
                </a:tc>
                <a:extLst>
                  <a:ext uri="{0D108BD9-81ED-4DB2-BD59-A6C34878D82A}">
                    <a16:rowId xmlns:a16="http://schemas.microsoft.com/office/drawing/2014/main" val="1991982751"/>
                  </a:ext>
                </a:extLst>
              </a:tr>
              <a:tr h="659310">
                <a:tc>
                  <a:txBody>
                    <a:bodyPr/>
                    <a:lstStyle/>
                    <a:p>
                      <a:pPr fontAlgn="t"/>
                      <a:r>
                        <a:rPr lang="en-US" sz="1400" i="1" dirty="0" err="1">
                          <a:effectLst/>
                        </a:rPr>
                        <a:t>api.idpselections.signup</a:t>
                      </a:r>
                      <a:endParaRPr lang="en-US" sz="1400" dirty="0">
                        <a:effectLst/>
                      </a:endParaRPr>
                    </a:p>
                  </a:txBody>
                  <a:tcPr marL="11879" marR="11879" marT="8910" marB="8910">
                    <a:lnL w="12700" cap="flat" cmpd="sng" algn="ctr">
                      <a:solidFill>
                        <a:srgbClr val="E03A68"/>
                      </a:solidFill>
                      <a:prstDash val="solid"/>
                      <a:round/>
                      <a:headEnd type="none" w="med" len="med"/>
                      <a:tailEnd type="none" w="med" len="med"/>
                    </a:lnL>
                    <a:lnR w="12700" cap="flat" cmpd="sng" algn="ctr">
                      <a:solidFill>
                        <a:srgbClr val="C03C68"/>
                      </a:solidFill>
                      <a:prstDash val="solid"/>
                      <a:round/>
                      <a:headEnd type="none" w="med" len="med"/>
                      <a:tailEnd type="none" w="med" len="med"/>
                    </a:lnR>
                    <a:lnT w="4763" cap="flat" cmpd="sng" algn="ctr">
                      <a:solidFill>
                        <a:srgbClr val="E03A68"/>
                      </a:solidFill>
                      <a:prstDash val="solid"/>
                      <a:round/>
                      <a:headEnd type="none" w="med" len="med"/>
                      <a:tailEnd type="none" w="med" len="med"/>
                    </a:lnT>
                    <a:lnB w="4763" cap="flat" cmpd="sng" algn="ctr">
                      <a:solidFill>
                        <a:srgbClr val="683F68"/>
                      </a:solidFill>
                      <a:prstDash val="solid"/>
                      <a:round/>
                      <a:headEnd type="none" w="med" len="med"/>
                      <a:tailEnd type="none" w="med" len="med"/>
                    </a:lnB>
                    <a:solidFill>
                      <a:srgbClr val="FFFFFF"/>
                    </a:solidFill>
                  </a:tcPr>
                </a:tc>
                <a:tc>
                  <a:txBody>
                    <a:bodyPr/>
                    <a:lstStyle/>
                    <a:p>
                      <a:pPr fontAlgn="t"/>
                      <a:r>
                        <a:rPr lang="en-US" sz="1400" b="1" dirty="0">
                          <a:effectLst/>
                        </a:rPr>
                        <a:t>Identity provider selection for sign-up</a:t>
                      </a:r>
                      <a:r>
                        <a:rPr lang="en-US" sz="1400" dirty="0">
                          <a:effectLst/>
                        </a:rPr>
                        <a:t>. This page contains a list of identity providers that the user can choose from during sign-up. These options are either enterprise identity providers, social identity providers such as Facebook and Google+, or local accounts.</a:t>
                      </a:r>
                    </a:p>
                  </a:txBody>
                  <a:tcPr marL="11879" marR="11879" marT="8910" marB="8910">
                    <a:lnL w="12700" cap="flat" cmpd="sng" algn="ctr">
                      <a:solidFill>
                        <a:srgbClr val="C03C68"/>
                      </a:solidFill>
                      <a:prstDash val="solid"/>
                      <a:round/>
                      <a:headEnd type="none" w="med" len="med"/>
                      <a:tailEnd type="none" w="med" len="med"/>
                    </a:lnL>
                    <a:lnR w="12700" cap="flat" cmpd="sng" algn="ctr">
                      <a:solidFill>
                        <a:srgbClr val="C03C68"/>
                      </a:solidFill>
                      <a:prstDash val="solid"/>
                      <a:round/>
                      <a:headEnd type="none" w="med" len="med"/>
                      <a:tailEnd type="none" w="med" len="med"/>
                    </a:lnR>
                    <a:lnT w="4763" cap="flat" cmpd="sng" algn="ctr">
                      <a:solidFill>
                        <a:srgbClr val="C03C68"/>
                      </a:solidFill>
                      <a:prstDash val="solid"/>
                      <a:round/>
                      <a:headEnd type="none" w="med" len="med"/>
                      <a:tailEnd type="none" w="med" len="med"/>
                    </a:lnT>
                    <a:lnB w="4763" cap="flat" cmpd="sng" algn="ctr">
                      <a:solidFill>
                        <a:srgbClr val="B04268"/>
                      </a:solidFill>
                      <a:prstDash val="solid"/>
                      <a:round/>
                      <a:headEnd type="none" w="med" len="med"/>
                      <a:tailEnd type="none" w="med" len="med"/>
                    </a:lnB>
                    <a:solidFill>
                      <a:srgbClr val="FFFFFF"/>
                    </a:solidFill>
                  </a:tcPr>
                </a:tc>
                <a:extLst>
                  <a:ext uri="{0D108BD9-81ED-4DB2-BD59-A6C34878D82A}">
                    <a16:rowId xmlns:a16="http://schemas.microsoft.com/office/drawing/2014/main" val="3203776405"/>
                  </a:ext>
                </a:extLst>
              </a:tr>
              <a:tr h="274416">
                <a:tc>
                  <a:txBody>
                    <a:bodyPr/>
                    <a:lstStyle/>
                    <a:p>
                      <a:pPr fontAlgn="t"/>
                      <a:r>
                        <a:rPr lang="en-US" sz="1400" i="1">
                          <a:effectLst/>
                        </a:rPr>
                        <a:t>api.localaccountpasswordreset</a:t>
                      </a:r>
                      <a:endParaRPr lang="en-US" sz="1400">
                        <a:effectLst/>
                      </a:endParaRPr>
                    </a:p>
                  </a:txBody>
                  <a:tcPr marL="11879" marR="11879" marT="8910" marB="8910">
                    <a:lnL w="12700" cap="flat" cmpd="sng" algn="ctr">
                      <a:solidFill>
                        <a:srgbClr val="683F68"/>
                      </a:solidFill>
                      <a:prstDash val="solid"/>
                      <a:round/>
                      <a:headEnd type="none" w="med" len="med"/>
                      <a:tailEnd type="none" w="med" len="med"/>
                    </a:lnL>
                    <a:lnR w="12700" cap="flat" cmpd="sng" algn="ctr">
                      <a:solidFill>
                        <a:srgbClr val="B04268"/>
                      </a:solidFill>
                      <a:prstDash val="solid"/>
                      <a:round/>
                      <a:headEnd type="none" w="med" len="med"/>
                      <a:tailEnd type="none" w="med" len="med"/>
                    </a:lnR>
                    <a:lnT w="4763" cap="flat" cmpd="sng" algn="ctr">
                      <a:solidFill>
                        <a:srgbClr val="683F68"/>
                      </a:solidFill>
                      <a:prstDash val="solid"/>
                      <a:round/>
                      <a:headEnd type="none" w="med" len="med"/>
                      <a:tailEnd type="none" w="med" len="med"/>
                    </a:lnT>
                    <a:lnB w="4763" cap="flat" cmpd="sng" algn="ctr">
                      <a:solidFill>
                        <a:srgbClr val="E84168"/>
                      </a:solidFill>
                      <a:prstDash val="solid"/>
                      <a:round/>
                      <a:headEnd type="none" w="med" len="med"/>
                      <a:tailEnd type="none" w="med" len="med"/>
                    </a:lnB>
                    <a:solidFill>
                      <a:srgbClr val="FFFFFF"/>
                    </a:solidFill>
                  </a:tcPr>
                </a:tc>
                <a:tc>
                  <a:txBody>
                    <a:bodyPr/>
                    <a:lstStyle/>
                    <a:p>
                      <a:pPr fontAlgn="t"/>
                      <a:r>
                        <a:rPr lang="en-US" sz="1400" b="1">
                          <a:effectLst/>
                        </a:rPr>
                        <a:t>Forgot password page</a:t>
                      </a:r>
                      <a:r>
                        <a:rPr lang="en-US" sz="1400">
                          <a:effectLst/>
                        </a:rPr>
                        <a:t>. This page contains a form that the user must complete to initiate a password reset.</a:t>
                      </a:r>
                    </a:p>
                  </a:txBody>
                  <a:tcPr marL="11879" marR="11879" marT="8910" marB="8910">
                    <a:lnL w="12700" cap="flat" cmpd="sng" algn="ctr">
                      <a:solidFill>
                        <a:srgbClr val="B04268"/>
                      </a:solidFill>
                      <a:prstDash val="solid"/>
                      <a:round/>
                      <a:headEnd type="none" w="med" len="med"/>
                      <a:tailEnd type="none" w="med" len="med"/>
                    </a:lnL>
                    <a:lnR w="12700" cap="flat" cmpd="sng" algn="ctr">
                      <a:solidFill>
                        <a:srgbClr val="B04268"/>
                      </a:solidFill>
                      <a:prstDash val="solid"/>
                      <a:round/>
                      <a:headEnd type="none" w="med" len="med"/>
                      <a:tailEnd type="none" w="med" len="med"/>
                    </a:lnR>
                    <a:lnT w="4763" cap="flat" cmpd="sng" algn="ctr">
                      <a:solidFill>
                        <a:srgbClr val="B04268"/>
                      </a:solidFill>
                      <a:prstDash val="solid"/>
                      <a:round/>
                      <a:headEnd type="none" w="med" len="med"/>
                      <a:tailEnd type="none" w="med" len="med"/>
                    </a:lnT>
                    <a:lnB w="4763" cap="flat" cmpd="sng" algn="ctr">
                      <a:solidFill>
                        <a:srgbClr val="084A68"/>
                      </a:solidFill>
                      <a:prstDash val="solid"/>
                      <a:round/>
                      <a:headEnd type="none" w="med" len="med"/>
                      <a:tailEnd type="none" w="med" len="med"/>
                    </a:lnB>
                    <a:solidFill>
                      <a:srgbClr val="FFFFFF"/>
                    </a:solidFill>
                  </a:tcPr>
                </a:tc>
                <a:extLst>
                  <a:ext uri="{0D108BD9-81ED-4DB2-BD59-A6C34878D82A}">
                    <a16:rowId xmlns:a16="http://schemas.microsoft.com/office/drawing/2014/main" val="964714082"/>
                  </a:ext>
                </a:extLst>
              </a:tr>
              <a:tr h="531012">
                <a:tc>
                  <a:txBody>
                    <a:bodyPr/>
                    <a:lstStyle/>
                    <a:p>
                      <a:pPr fontAlgn="t"/>
                      <a:r>
                        <a:rPr lang="en-US" sz="1400" i="1">
                          <a:effectLst/>
                        </a:rPr>
                        <a:t>api.localaccountsignin</a:t>
                      </a:r>
                      <a:endParaRPr lang="en-US" sz="1400">
                        <a:effectLst/>
                      </a:endParaRPr>
                    </a:p>
                  </a:txBody>
                  <a:tcPr marL="11879" marR="11879" marT="8910" marB="8910">
                    <a:lnL w="12700" cap="flat" cmpd="sng" algn="ctr">
                      <a:solidFill>
                        <a:srgbClr val="E84168"/>
                      </a:solidFill>
                      <a:prstDash val="solid"/>
                      <a:round/>
                      <a:headEnd type="none" w="med" len="med"/>
                      <a:tailEnd type="none" w="med" len="med"/>
                    </a:lnL>
                    <a:lnR w="12700" cap="flat" cmpd="sng" algn="ctr">
                      <a:solidFill>
                        <a:srgbClr val="084A68"/>
                      </a:solidFill>
                      <a:prstDash val="solid"/>
                      <a:round/>
                      <a:headEnd type="none" w="med" len="med"/>
                      <a:tailEnd type="none" w="med" len="med"/>
                    </a:lnR>
                    <a:lnT w="4763" cap="flat" cmpd="sng" algn="ctr">
                      <a:solidFill>
                        <a:srgbClr val="E84168"/>
                      </a:solidFill>
                      <a:prstDash val="solid"/>
                      <a:round/>
                      <a:headEnd type="none" w="med" len="med"/>
                      <a:tailEnd type="none" w="med" len="med"/>
                    </a:lnT>
                    <a:lnB w="4763" cap="flat" cmpd="sng" algn="ctr">
                      <a:solidFill>
                        <a:srgbClr val="B04C68"/>
                      </a:solidFill>
                      <a:prstDash val="solid"/>
                      <a:round/>
                      <a:headEnd type="none" w="med" len="med"/>
                      <a:tailEnd type="none" w="med" len="med"/>
                    </a:lnB>
                    <a:solidFill>
                      <a:srgbClr val="FFFFFF"/>
                    </a:solidFill>
                  </a:tcPr>
                </a:tc>
                <a:tc>
                  <a:txBody>
                    <a:bodyPr/>
                    <a:lstStyle/>
                    <a:p>
                      <a:pPr fontAlgn="t"/>
                      <a:r>
                        <a:rPr lang="en-US" sz="1400" b="1">
                          <a:effectLst/>
                        </a:rPr>
                        <a:t>Local account sign-in page</a:t>
                      </a:r>
                      <a:r>
                        <a:rPr lang="en-US" sz="1400">
                          <a:effectLst/>
                        </a:rPr>
                        <a:t>. This page contains a sign-in form for signing in with a local account that is based on an email address or a user name. The form can contain a text input box and password entry box.</a:t>
                      </a:r>
                    </a:p>
                  </a:txBody>
                  <a:tcPr marL="11879" marR="11879" marT="8910" marB="8910">
                    <a:lnL w="12700" cap="flat" cmpd="sng" algn="ctr">
                      <a:solidFill>
                        <a:srgbClr val="084A68"/>
                      </a:solidFill>
                      <a:prstDash val="solid"/>
                      <a:round/>
                      <a:headEnd type="none" w="med" len="med"/>
                      <a:tailEnd type="none" w="med" len="med"/>
                    </a:lnL>
                    <a:lnR w="12700" cap="flat" cmpd="sng" algn="ctr">
                      <a:solidFill>
                        <a:srgbClr val="084A68"/>
                      </a:solidFill>
                      <a:prstDash val="solid"/>
                      <a:round/>
                      <a:headEnd type="none" w="med" len="med"/>
                      <a:tailEnd type="none" w="med" len="med"/>
                    </a:lnR>
                    <a:lnT w="4763" cap="flat" cmpd="sng" algn="ctr">
                      <a:solidFill>
                        <a:srgbClr val="084A68"/>
                      </a:solidFill>
                      <a:prstDash val="solid"/>
                      <a:round/>
                      <a:headEnd type="none" w="med" len="med"/>
                      <a:tailEnd type="none" w="med" len="med"/>
                    </a:lnT>
                    <a:lnB w="4763" cap="flat" cmpd="sng" algn="ctr">
                      <a:solidFill>
                        <a:srgbClr val="684E68"/>
                      </a:solidFill>
                      <a:prstDash val="solid"/>
                      <a:round/>
                      <a:headEnd type="none" w="med" len="med"/>
                      <a:tailEnd type="none" w="med" len="med"/>
                    </a:lnB>
                    <a:solidFill>
                      <a:srgbClr val="FFFFFF"/>
                    </a:solidFill>
                  </a:tcPr>
                </a:tc>
                <a:extLst>
                  <a:ext uri="{0D108BD9-81ED-4DB2-BD59-A6C34878D82A}">
                    <a16:rowId xmlns:a16="http://schemas.microsoft.com/office/drawing/2014/main" val="2010883258"/>
                  </a:ext>
                </a:extLst>
              </a:tr>
              <a:tr h="787608">
                <a:tc>
                  <a:txBody>
                    <a:bodyPr/>
                    <a:lstStyle/>
                    <a:p>
                      <a:pPr fontAlgn="t"/>
                      <a:r>
                        <a:rPr lang="en-US" sz="1400" i="1">
                          <a:effectLst/>
                        </a:rPr>
                        <a:t>api.localaccountsignup</a:t>
                      </a:r>
                      <a:endParaRPr lang="en-US" sz="1400">
                        <a:effectLst/>
                      </a:endParaRPr>
                    </a:p>
                  </a:txBody>
                  <a:tcPr marL="11879" marR="11879" marT="8910" marB="8910">
                    <a:lnL w="12700" cap="flat" cmpd="sng" algn="ctr">
                      <a:solidFill>
                        <a:srgbClr val="B04C68"/>
                      </a:solidFill>
                      <a:prstDash val="solid"/>
                      <a:round/>
                      <a:headEnd type="none" w="med" len="med"/>
                      <a:tailEnd type="none" w="med" len="med"/>
                    </a:lnL>
                    <a:lnR w="12700" cap="flat" cmpd="sng" algn="ctr">
                      <a:solidFill>
                        <a:srgbClr val="684E68"/>
                      </a:solidFill>
                      <a:prstDash val="solid"/>
                      <a:round/>
                      <a:headEnd type="none" w="med" len="med"/>
                      <a:tailEnd type="none" w="med" len="med"/>
                    </a:lnR>
                    <a:lnT w="4763" cap="flat" cmpd="sng" algn="ctr">
                      <a:solidFill>
                        <a:srgbClr val="B04C68"/>
                      </a:solidFill>
                      <a:prstDash val="solid"/>
                      <a:round/>
                      <a:headEnd type="none" w="med" len="med"/>
                      <a:tailEnd type="none" w="med" len="med"/>
                    </a:lnT>
                    <a:lnB w="4763" cap="flat" cmpd="sng" algn="ctr">
                      <a:solidFill>
                        <a:srgbClr val="505268"/>
                      </a:solidFill>
                      <a:prstDash val="solid"/>
                      <a:round/>
                      <a:headEnd type="none" w="med" len="med"/>
                      <a:tailEnd type="none" w="med" len="med"/>
                    </a:lnB>
                    <a:solidFill>
                      <a:srgbClr val="FFFFFF"/>
                    </a:solidFill>
                  </a:tcPr>
                </a:tc>
                <a:tc>
                  <a:txBody>
                    <a:bodyPr/>
                    <a:lstStyle/>
                    <a:p>
                      <a:pPr fontAlgn="t"/>
                      <a:r>
                        <a:rPr lang="en-US" sz="1400" b="1" dirty="0">
                          <a:effectLst/>
                        </a:rPr>
                        <a:t>Local account sign-up page</a:t>
                      </a:r>
                      <a:r>
                        <a:rPr lang="en-US" sz="1400" dirty="0">
                          <a:effectLst/>
                        </a:rPr>
                        <a:t>. This page contains a sign-up form for signing up for a local account that is based on an email address or a user name. The form can contain various input controls, such as a text input box, a password entry box, a radio button, single-select drop-down boxes, and multi-select check boxes.</a:t>
                      </a:r>
                    </a:p>
                  </a:txBody>
                  <a:tcPr marL="11879" marR="11879" marT="8910" marB="8910">
                    <a:lnL w="12700" cap="flat" cmpd="sng" algn="ctr">
                      <a:solidFill>
                        <a:srgbClr val="684E68"/>
                      </a:solidFill>
                      <a:prstDash val="solid"/>
                      <a:round/>
                      <a:headEnd type="none" w="med" len="med"/>
                      <a:tailEnd type="none" w="med" len="med"/>
                    </a:lnL>
                    <a:lnR w="12700" cap="flat" cmpd="sng" algn="ctr">
                      <a:solidFill>
                        <a:srgbClr val="684E68"/>
                      </a:solidFill>
                      <a:prstDash val="solid"/>
                      <a:round/>
                      <a:headEnd type="none" w="med" len="med"/>
                      <a:tailEnd type="none" w="med" len="med"/>
                    </a:lnR>
                    <a:lnT w="4763" cap="flat" cmpd="sng" algn="ctr">
                      <a:solidFill>
                        <a:srgbClr val="684E68"/>
                      </a:solidFill>
                      <a:prstDash val="solid"/>
                      <a:round/>
                      <a:headEnd type="none" w="med" len="med"/>
                      <a:tailEnd type="none" w="med" len="med"/>
                    </a:lnT>
                    <a:lnB w="4763" cap="flat" cmpd="sng" algn="ctr">
                      <a:solidFill>
                        <a:srgbClr val="D85668"/>
                      </a:solidFill>
                      <a:prstDash val="solid"/>
                      <a:round/>
                      <a:headEnd type="none" w="med" len="med"/>
                      <a:tailEnd type="none" w="med" len="med"/>
                    </a:lnB>
                    <a:solidFill>
                      <a:srgbClr val="FFFFFF"/>
                    </a:solidFill>
                  </a:tcPr>
                </a:tc>
                <a:extLst>
                  <a:ext uri="{0D108BD9-81ED-4DB2-BD59-A6C34878D82A}">
                    <a16:rowId xmlns:a16="http://schemas.microsoft.com/office/drawing/2014/main" val="1809761524"/>
                  </a:ext>
                </a:extLst>
              </a:tr>
              <a:tr h="402714">
                <a:tc>
                  <a:txBody>
                    <a:bodyPr/>
                    <a:lstStyle/>
                    <a:p>
                      <a:pPr fontAlgn="t"/>
                      <a:r>
                        <a:rPr lang="en-US" sz="1400" i="1">
                          <a:effectLst/>
                        </a:rPr>
                        <a:t>api.phonefactor</a:t>
                      </a:r>
                      <a:endParaRPr lang="en-US" sz="1400">
                        <a:effectLst/>
                      </a:endParaRPr>
                    </a:p>
                  </a:txBody>
                  <a:tcPr marL="11879" marR="11879" marT="8910" marB="8910">
                    <a:lnL w="12700" cap="flat" cmpd="sng" algn="ctr">
                      <a:solidFill>
                        <a:srgbClr val="505268"/>
                      </a:solidFill>
                      <a:prstDash val="solid"/>
                      <a:round/>
                      <a:headEnd type="none" w="med" len="med"/>
                      <a:tailEnd type="none" w="med" len="med"/>
                    </a:lnL>
                    <a:lnR w="12700" cap="flat" cmpd="sng" algn="ctr">
                      <a:solidFill>
                        <a:srgbClr val="D85668"/>
                      </a:solidFill>
                      <a:prstDash val="solid"/>
                      <a:round/>
                      <a:headEnd type="none" w="med" len="med"/>
                      <a:tailEnd type="none" w="med" len="med"/>
                    </a:lnR>
                    <a:lnT w="4763" cap="flat" cmpd="sng" algn="ctr">
                      <a:solidFill>
                        <a:srgbClr val="505268"/>
                      </a:solidFill>
                      <a:prstDash val="solid"/>
                      <a:round/>
                      <a:headEnd type="none" w="med" len="med"/>
                      <a:tailEnd type="none" w="med" len="med"/>
                    </a:lnT>
                    <a:lnB w="4763" cap="flat" cmpd="sng" algn="ctr">
                      <a:solidFill>
                        <a:srgbClr val="B05668"/>
                      </a:solidFill>
                      <a:prstDash val="solid"/>
                      <a:round/>
                      <a:headEnd type="none" w="med" len="med"/>
                      <a:tailEnd type="none" w="med" len="med"/>
                    </a:lnB>
                    <a:solidFill>
                      <a:srgbClr val="FFFFFF"/>
                    </a:solidFill>
                  </a:tcPr>
                </a:tc>
                <a:tc>
                  <a:txBody>
                    <a:bodyPr/>
                    <a:lstStyle/>
                    <a:p>
                      <a:pPr fontAlgn="t"/>
                      <a:r>
                        <a:rPr lang="en-US" sz="1400" b="1">
                          <a:effectLst/>
                        </a:rPr>
                        <a:t>Multi-factor authentication page</a:t>
                      </a:r>
                      <a:r>
                        <a:rPr lang="en-US" sz="1400">
                          <a:effectLst/>
                        </a:rPr>
                        <a:t>. On this page, users can verify their phone numbers (by using text or voice) during sign-up or sign-in.</a:t>
                      </a:r>
                    </a:p>
                  </a:txBody>
                  <a:tcPr marL="11879" marR="11879" marT="8910" marB="8910">
                    <a:lnL w="12700" cap="flat" cmpd="sng" algn="ctr">
                      <a:solidFill>
                        <a:srgbClr val="D85668"/>
                      </a:solidFill>
                      <a:prstDash val="solid"/>
                      <a:round/>
                      <a:headEnd type="none" w="med" len="med"/>
                      <a:tailEnd type="none" w="med" len="med"/>
                    </a:lnL>
                    <a:lnR w="12700" cap="flat" cmpd="sng" algn="ctr">
                      <a:solidFill>
                        <a:srgbClr val="D85668"/>
                      </a:solidFill>
                      <a:prstDash val="solid"/>
                      <a:round/>
                      <a:headEnd type="none" w="med" len="med"/>
                      <a:tailEnd type="none" w="med" len="med"/>
                    </a:lnR>
                    <a:lnT w="4763" cap="flat" cmpd="sng" algn="ctr">
                      <a:solidFill>
                        <a:srgbClr val="D85668"/>
                      </a:solidFill>
                      <a:prstDash val="solid"/>
                      <a:round/>
                      <a:headEnd type="none" w="med" len="med"/>
                      <a:tailEnd type="none" w="med" len="med"/>
                    </a:lnT>
                    <a:lnB w="4763" cap="flat" cmpd="sng" algn="ctr">
                      <a:solidFill>
                        <a:srgbClr val="485F68"/>
                      </a:solidFill>
                      <a:prstDash val="solid"/>
                      <a:round/>
                      <a:headEnd type="none" w="med" len="med"/>
                      <a:tailEnd type="none" w="med" len="med"/>
                    </a:lnB>
                    <a:solidFill>
                      <a:srgbClr val="FFFFFF"/>
                    </a:solidFill>
                  </a:tcPr>
                </a:tc>
                <a:extLst>
                  <a:ext uri="{0D108BD9-81ED-4DB2-BD59-A6C34878D82A}">
                    <a16:rowId xmlns:a16="http://schemas.microsoft.com/office/drawing/2014/main" val="1821292658"/>
                  </a:ext>
                </a:extLst>
              </a:tr>
              <a:tr h="830374">
                <a:tc>
                  <a:txBody>
                    <a:bodyPr/>
                    <a:lstStyle/>
                    <a:p>
                      <a:pPr fontAlgn="t"/>
                      <a:r>
                        <a:rPr lang="en-US" sz="1400" i="1">
                          <a:effectLst/>
                        </a:rPr>
                        <a:t>api.selfasserted</a:t>
                      </a:r>
                      <a:endParaRPr lang="en-US" sz="1400">
                        <a:effectLst/>
                      </a:endParaRPr>
                    </a:p>
                  </a:txBody>
                  <a:tcPr marL="11879" marR="11879" marT="8910" marB="8910">
                    <a:lnL w="12700" cap="flat" cmpd="sng" algn="ctr">
                      <a:solidFill>
                        <a:srgbClr val="B05668"/>
                      </a:solidFill>
                      <a:prstDash val="solid"/>
                      <a:round/>
                      <a:headEnd type="none" w="med" len="med"/>
                      <a:tailEnd type="none" w="med" len="med"/>
                    </a:lnL>
                    <a:lnR w="12700" cap="flat" cmpd="sng" algn="ctr">
                      <a:solidFill>
                        <a:srgbClr val="485F68"/>
                      </a:solidFill>
                      <a:prstDash val="solid"/>
                      <a:round/>
                      <a:headEnd type="none" w="med" len="med"/>
                      <a:tailEnd type="none" w="med" len="med"/>
                    </a:lnR>
                    <a:lnT w="4763" cap="flat" cmpd="sng" algn="ctr">
                      <a:solidFill>
                        <a:srgbClr val="B05668"/>
                      </a:solidFill>
                      <a:prstDash val="solid"/>
                      <a:round/>
                      <a:headEnd type="none" w="med" len="med"/>
                      <a:tailEnd type="none" w="med" len="med"/>
                    </a:lnT>
                    <a:lnB w="4763" cap="flat" cmpd="sng" algn="ctr">
                      <a:solidFill>
                        <a:srgbClr val="B06068"/>
                      </a:solidFill>
                      <a:prstDash val="solid"/>
                      <a:round/>
                      <a:headEnd type="none" w="med" len="med"/>
                      <a:tailEnd type="none" w="med" len="med"/>
                    </a:lnB>
                    <a:solidFill>
                      <a:srgbClr val="FFFFFF"/>
                    </a:solidFill>
                  </a:tcPr>
                </a:tc>
                <a:tc>
                  <a:txBody>
                    <a:bodyPr/>
                    <a:lstStyle/>
                    <a:p>
                      <a:pPr fontAlgn="t"/>
                      <a:r>
                        <a:rPr lang="en-US" sz="1400" b="1">
                          <a:effectLst/>
                        </a:rPr>
                        <a:t>Social account sign-up page</a:t>
                      </a:r>
                      <a:r>
                        <a:rPr lang="en-US" sz="1400">
                          <a:effectLst/>
                        </a:rPr>
                        <a:t>. This page contains a sign-up form that users must complete when they sign up by using an existing account from a social identity provider such as Facebook or Google+. This page is similar to the preceding social account sign-up page, except for the password entry fields.</a:t>
                      </a:r>
                    </a:p>
                  </a:txBody>
                  <a:tcPr marL="11879" marR="11879" marT="8910" marB="8910">
                    <a:lnL w="12700" cap="flat" cmpd="sng" algn="ctr">
                      <a:solidFill>
                        <a:srgbClr val="485F68"/>
                      </a:solidFill>
                      <a:prstDash val="solid"/>
                      <a:round/>
                      <a:headEnd type="none" w="med" len="med"/>
                      <a:tailEnd type="none" w="med" len="med"/>
                    </a:lnL>
                    <a:lnR w="12700" cap="flat" cmpd="sng" algn="ctr">
                      <a:solidFill>
                        <a:srgbClr val="485F68"/>
                      </a:solidFill>
                      <a:prstDash val="solid"/>
                      <a:round/>
                      <a:headEnd type="none" w="med" len="med"/>
                      <a:tailEnd type="none" w="med" len="med"/>
                    </a:lnR>
                    <a:lnT w="4763" cap="flat" cmpd="sng" algn="ctr">
                      <a:solidFill>
                        <a:srgbClr val="485F68"/>
                      </a:solidFill>
                      <a:prstDash val="solid"/>
                      <a:round/>
                      <a:headEnd type="none" w="med" len="med"/>
                      <a:tailEnd type="none" w="med" len="med"/>
                    </a:lnT>
                    <a:lnB w="4763" cap="flat" cmpd="sng" algn="ctr">
                      <a:solidFill>
                        <a:srgbClr val="706968"/>
                      </a:solidFill>
                      <a:prstDash val="solid"/>
                      <a:round/>
                      <a:headEnd type="none" w="med" len="med"/>
                      <a:tailEnd type="none" w="med" len="med"/>
                    </a:lnB>
                    <a:solidFill>
                      <a:srgbClr val="FFFFFF"/>
                    </a:solidFill>
                  </a:tcPr>
                </a:tc>
                <a:extLst>
                  <a:ext uri="{0D108BD9-81ED-4DB2-BD59-A6C34878D82A}">
                    <a16:rowId xmlns:a16="http://schemas.microsoft.com/office/drawing/2014/main" val="3451373567"/>
                  </a:ext>
                </a:extLst>
              </a:tr>
              <a:tr h="488246">
                <a:tc>
                  <a:txBody>
                    <a:bodyPr/>
                    <a:lstStyle/>
                    <a:p>
                      <a:pPr fontAlgn="t"/>
                      <a:r>
                        <a:rPr lang="en-US" sz="1400" i="1">
                          <a:effectLst/>
                        </a:rPr>
                        <a:t>api.selfasserted.profileupdate</a:t>
                      </a:r>
                      <a:endParaRPr lang="en-US" sz="1400">
                        <a:effectLst/>
                      </a:endParaRPr>
                    </a:p>
                  </a:txBody>
                  <a:tcPr marL="11879" marR="11879" marT="8910" marB="8910">
                    <a:lnL w="12700" cap="flat" cmpd="sng" algn="ctr">
                      <a:solidFill>
                        <a:srgbClr val="B06068"/>
                      </a:solidFill>
                      <a:prstDash val="solid"/>
                      <a:round/>
                      <a:headEnd type="none" w="med" len="med"/>
                      <a:tailEnd type="none" w="med" len="med"/>
                    </a:lnL>
                    <a:lnR w="12700" cap="flat" cmpd="sng" algn="ctr">
                      <a:solidFill>
                        <a:srgbClr val="706968"/>
                      </a:solidFill>
                      <a:prstDash val="solid"/>
                      <a:round/>
                      <a:headEnd type="none" w="med" len="med"/>
                      <a:tailEnd type="none" w="med" len="med"/>
                    </a:lnR>
                    <a:lnT w="4763" cap="flat" cmpd="sng" algn="ctr">
                      <a:solidFill>
                        <a:srgbClr val="B06068"/>
                      </a:solidFill>
                      <a:prstDash val="solid"/>
                      <a:round/>
                      <a:headEnd type="none" w="med" len="med"/>
                      <a:tailEnd type="none" w="med" len="med"/>
                    </a:lnT>
                    <a:lnB w="4763" cap="flat" cmpd="sng" algn="ctr">
                      <a:solidFill>
                        <a:srgbClr val="B8C668"/>
                      </a:solidFill>
                      <a:prstDash val="solid"/>
                      <a:round/>
                      <a:headEnd type="none" w="med" len="med"/>
                      <a:tailEnd type="none" w="med" len="med"/>
                    </a:lnB>
                    <a:solidFill>
                      <a:srgbClr val="FFFFFF"/>
                    </a:solidFill>
                  </a:tcPr>
                </a:tc>
                <a:tc>
                  <a:txBody>
                    <a:bodyPr/>
                    <a:lstStyle/>
                    <a:p>
                      <a:pPr fontAlgn="t"/>
                      <a:r>
                        <a:rPr lang="en-US" sz="1400" b="1">
                          <a:effectLst/>
                        </a:rPr>
                        <a:t>Profile update page</a:t>
                      </a:r>
                      <a:r>
                        <a:rPr lang="en-US" sz="1400">
                          <a:effectLst/>
                        </a:rPr>
                        <a:t>. This page contains a form that users can use to update their profile. This page is similar to the social account sign-up page, except for the password entry fields.</a:t>
                      </a:r>
                    </a:p>
                  </a:txBody>
                  <a:tcPr marL="11879" marR="11879" marT="8910" marB="8910">
                    <a:lnL w="12700" cap="flat" cmpd="sng" algn="ctr">
                      <a:solidFill>
                        <a:srgbClr val="706968"/>
                      </a:solidFill>
                      <a:prstDash val="solid"/>
                      <a:round/>
                      <a:headEnd type="none" w="med" len="med"/>
                      <a:tailEnd type="none" w="med" len="med"/>
                    </a:lnL>
                    <a:lnR w="12700" cap="flat" cmpd="sng" algn="ctr">
                      <a:solidFill>
                        <a:srgbClr val="706968"/>
                      </a:solidFill>
                      <a:prstDash val="solid"/>
                      <a:round/>
                      <a:headEnd type="none" w="med" len="med"/>
                      <a:tailEnd type="none" w="med" len="med"/>
                    </a:lnR>
                    <a:lnT w="4763" cap="flat" cmpd="sng" algn="ctr">
                      <a:solidFill>
                        <a:srgbClr val="706968"/>
                      </a:solidFill>
                      <a:prstDash val="solid"/>
                      <a:round/>
                      <a:headEnd type="none" w="med" len="med"/>
                      <a:tailEnd type="none" w="med" len="med"/>
                    </a:lnT>
                    <a:lnB w="4763" cap="flat" cmpd="sng" algn="ctr">
                      <a:solidFill>
                        <a:srgbClr val="A0CA68"/>
                      </a:solidFill>
                      <a:prstDash val="solid"/>
                      <a:round/>
                      <a:headEnd type="none" w="med" len="med"/>
                      <a:tailEnd type="none" w="med" len="med"/>
                    </a:lnB>
                    <a:solidFill>
                      <a:srgbClr val="FFFFFF"/>
                    </a:solidFill>
                  </a:tcPr>
                </a:tc>
                <a:extLst>
                  <a:ext uri="{0D108BD9-81ED-4DB2-BD59-A6C34878D82A}">
                    <a16:rowId xmlns:a16="http://schemas.microsoft.com/office/drawing/2014/main" val="3228364792"/>
                  </a:ext>
                </a:extLst>
              </a:tr>
              <a:tr h="531012">
                <a:tc>
                  <a:txBody>
                    <a:bodyPr/>
                    <a:lstStyle/>
                    <a:p>
                      <a:pPr fontAlgn="t"/>
                      <a:r>
                        <a:rPr lang="en-US" sz="1400" i="1">
                          <a:effectLst/>
                        </a:rPr>
                        <a:t>api.signuporsignin</a:t>
                      </a:r>
                      <a:endParaRPr lang="en-US" sz="1400">
                        <a:effectLst/>
                      </a:endParaRPr>
                    </a:p>
                  </a:txBody>
                  <a:tcPr marL="11879" marR="11879" marT="8910" marB="8910">
                    <a:lnL w="12700" cap="flat" cmpd="sng" algn="ctr">
                      <a:solidFill>
                        <a:srgbClr val="B8C668"/>
                      </a:solidFill>
                      <a:prstDash val="solid"/>
                      <a:round/>
                      <a:headEnd type="none" w="med" len="med"/>
                      <a:tailEnd type="none" w="med" len="med"/>
                    </a:lnL>
                    <a:lnR w="12700" cap="flat" cmpd="sng" algn="ctr">
                      <a:solidFill>
                        <a:srgbClr val="A0CA68"/>
                      </a:solidFill>
                      <a:prstDash val="solid"/>
                      <a:round/>
                      <a:headEnd type="none" w="med" len="med"/>
                      <a:tailEnd type="none" w="med" len="med"/>
                    </a:lnR>
                    <a:lnT w="4763" cap="flat" cmpd="sng" algn="ctr">
                      <a:solidFill>
                        <a:srgbClr val="B8C668"/>
                      </a:solidFill>
                      <a:prstDash val="solid"/>
                      <a:round/>
                      <a:headEnd type="none" w="med" len="med"/>
                      <a:tailEnd type="none" w="med" len="med"/>
                    </a:lnT>
                    <a:lnB w="12700" cap="flat" cmpd="sng" algn="ctr">
                      <a:solidFill>
                        <a:srgbClr val="B8C668"/>
                      </a:solidFill>
                      <a:prstDash val="solid"/>
                      <a:round/>
                      <a:headEnd type="none" w="med" len="med"/>
                      <a:tailEnd type="none" w="med" len="med"/>
                    </a:lnB>
                    <a:solidFill>
                      <a:srgbClr val="FFFFFF"/>
                    </a:solidFill>
                  </a:tcPr>
                </a:tc>
                <a:tc>
                  <a:txBody>
                    <a:bodyPr/>
                    <a:lstStyle/>
                    <a:p>
                      <a:pPr fontAlgn="t"/>
                      <a:r>
                        <a:rPr lang="en-US" sz="1400" b="1" dirty="0">
                          <a:effectLst/>
                        </a:rPr>
                        <a:t>Unified sign-up or sign-in page</a:t>
                      </a:r>
                      <a:r>
                        <a:rPr lang="en-US" sz="1400" dirty="0">
                          <a:effectLst/>
                        </a:rPr>
                        <a:t>. This page handles both the sign-up and sign-in of users, who can use enterprise identity providers, social identity providers such as Facebook or Google+, or local accounts.</a:t>
                      </a:r>
                    </a:p>
                  </a:txBody>
                  <a:tcPr marL="11879" marR="11879" marT="8910" marB="8910">
                    <a:lnL w="12700" cap="flat" cmpd="sng" algn="ctr">
                      <a:solidFill>
                        <a:srgbClr val="A0CA68"/>
                      </a:solidFill>
                      <a:prstDash val="solid"/>
                      <a:round/>
                      <a:headEnd type="none" w="med" len="med"/>
                      <a:tailEnd type="none" w="med" len="med"/>
                    </a:lnL>
                    <a:lnR w="12700" cap="flat" cmpd="sng" algn="ctr">
                      <a:solidFill>
                        <a:srgbClr val="A0CA68"/>
                      </a:solidFill>
                      <a:prstDash val="solid"/>
                      <a:round/>
                      <a:headEnd type="none" w="med" len="med"/>
                      <a:tailEnd type="none" w="med" len="med"/>
                    </a:lnR>
                    <a:lnT w="4763" cap="flat" cmpd="sng" algn="ctr">
                      <a:solidFill>
                        <a:srgbClr val="A0CA68"/>
                      </a:solidFill>
                      <a:prstDash val="solid"/>
                      <a:round/>
                      <a:headEnd type="none" w="med" len="med"/>
                      <a:tailEnd type="none" w="med" len="med"/>
                    </a:lnT>
                    <a:lnB w="12700" cap="flat" cmpd="sng" algn="ctr">
                      <a:solidFill>
                        <a:srgbClr val="A0CA68"/>
                      </a:solidFill>
                      <a:prstDash val="solid"/>
                      <a:round/>
                      <a:headEnd type="none" w="med" len="med"/>
                      <a:tailEnd type="none" w="med" len="med"/>
                    </a:lnB>
                    <a:solidFill>
                      <a:srgbClr val="FFFFFF"/>
                    </a:solidFill>
                  </a:tcPr>
                </a:tc>
                <a:extLst>
                  <a:ext uri="{0D108BD9-81ED-4DB2-BD59-A6C34878D82A}">
                    <a16:rowId xmlns:a16="http://schemas.microsoft.com/office/drawing/2014/main" val="3455160963"/>
                  </a:ext>
                </a:extLst>
              </a:tr>
            </a:tbl>
          </a:graphicData>
        </a:graphic>
      </p:graphicFrame>
    </p:spTree>
    <p:extLst>
      <p:ext uri="{BB962C8B-B14F-4D97-AF65-F5344CB8AC3E}">
        <p14:creationId xmlns:p14="http://schemas.microsoft.com/office/powerpoint/2010/main" val="202506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80B4AC-0B25-4A4A-88F4-CF165636D4DA}"/>
              </a:ext>
            </a:extLst>
          </p:cNvPr>
          <p:cNvSpPr>
            <a:spLocks noGrp="1"/>
          </p:cNvSpPr>
          <p:nvPr>
            <p:ph type="title"/>
          </p:nvPr>
        </p:nvSpPr>
        <p:spPr/>
        <p:txBody>
          <a:bodyPr/>
          <a:lstStyle/>
          <a:p>
            <a:r>
              <a:rPr lang="en-US" dirty="0"/>
              <a:t>Example of a customization elements</a:t>
            </a:r>
          </a:p>
        </p:txBody>
      </p:sp>
      <p:sp>
        <p:nvSpPr>
          <p:cNvPr id="5" name="Content Placeholder 4">
            <a:extLst>
              <a:ext uri="{FF2B5EF4-FFF2-40B4-BE49-F238E27FC236}">
                <a16:creationId xmlns:a16="http://schemas.microsoft.com/office/drawing/2014/main" id="{BAAC341A-46FD-480A-B19B-26F89C857AF6}"/>
              </a:ext>
            </a:extLst>
          </p:cNvPr>
          <p:cNvSpPr>
            <a:spLocks noGrp="1"/>
          </p:cNvSpPr>
          <p:nvPr>
            <p:ph idx="1"/>
          </p:nvPr>
        </p:nvSpPr>
        <p:spPr>
          <a:xfrm>
            <a:off x="4255437" y="3828580"/>
            <a:ext cx="6747641" cy="2095248"/>
          </a:xfrm>
          <a:solidFill>
            <a:schemeClr val="bg2"/>
          </a:solidFill>
        </p:spPr>
        <p:txBody>
          <a:bodyPr>
            <a:normAutofit fontScale="55000" lnSpcReduction="20000"/>
          </a:bodyPr>
          <a:lstStyle/>
          <a:p>
            <a:pPr>
              <a:lnSpc>
                <a:spcPct val="120000"/>
              </a:lnSpc>
              <a:spcBef>
                <a:spcPts val="0"/>
              </a:spcBef>
            </a:pPr>
            <a:r>
              <a:rPr lang="en-US" dirty="0"/>
              <a:t>&lt;!DOCTYPE html&gt;</a:t>
            </a:r>
          </a:p>
          <a:p>
            <a:pPr>
              <a:lnSpc>
                <a:spcPct val="120000"/>
              </a:lnSpc>
              <a:spcBef>
                <a:spcPts val="0"/>
              </a:spcBef>
            </a:pPr>
            <a:r>
              <a:rPr lang="en-US" dirty="0"/>
              <a:t>&lt;html&gt;</a:t>
            </a:r>
          </a:p>
          <a:p>
            <a:pPr>
              <a:lnSpc>
                <a:spcPct val="120000"/>
              </a:lnSpc>
              <a:spcBef>
                <a:spcPts val="0"/>
              </a:spcBef>
            </a:pPr>
            <a:r>
              <a:rPr lang="en-US" dirty="0"/>
              <a:t>&lt;head&gt;</a:t>
            </a:r>
          </a:p>
          <a:p>
            <a:pPr>
              <a:lnSpc>
                <a:spcPct val="120000"/>
              </a:lnSpc>
              <a:spcBef>
                <a:spcPts val="0"/>
              </a:spcBef>
            </a:pPr>
            <a:r>
              <a:rPr lang="en-US" dirty="0"/>
              <a:t>    &lt;title&gt;My Product Brand Name&lt;/title&gt;</a:t>
            </a:r>
          </a:p>
          <a:p>
            <a:pPr>
              <a:lnSpc>
                <a:spcPct val="120000"/>
              </a:lnSpc>
              <a:spcBef>
                <a:spcPts val="0"/>
              </a:spcBef>
            </a:pPr>
            <a:r>
              <a:rPr lang="en-US" dirty="0"/>
              <a:t>&lt;/head&gt;</a:t>
            </a:r>
          </a:p>
          <a:p>
            <a:pPr>
              <a:lnSpc>
                <a:spcPct val="120000"/>
              </a:lnSpc>
              <a:spcBef>
                <a:spcPts val="0"/>
              </a:spcBef>
            </a:pPr>
            <a:r>
              <a:rPr lang="en-US" dirty="0"/>
              <a:t>&lt;body&gt;</a:t>
            </a:r>
          </a:p>
          <a:p>
            <a:pPr>
              <a:lnSpc>
                <a:spcPct val="120000"/>
              </a:lnSpc>
              <a:spcBef>
                <a:spcPts val="0"/>
              </a:spcBef>
            </a:pPr>
            <a:r>
              <a:rPr lang="en-US" dirty="0"/>
              <a:t>    </a:t>
            </a:r>
            <a:r>
              <a:rPr lang="en-US" b="1" dirty="0">
                <a:solidFill>
                  <a:srgbClr val="FF0000"/>
                </a:solidFill>
              </a:rPr>
              <a:t>&lt;div id="</a:t>
            </a:r>
            <a:r>
              <a:rPr lang="en-US" b="1" dirty="0" err="1">
                <a:solidFill>
                  <a:srgbClr val="FF0000"/>
                </a:solidFill>
              </a:rPr>
              <a:t>api</a:t>
            </a:r>
            <a:r>
              <a:rPr lang="en-US" b="1" dirty="0">
                <a:solidFill>
                  <a:srgbClr val="FF0000"/>
                </a:solidFill>
              </a:rPr>
              <a:t>"&gt;&lt;/div&gt;</a:t>
            </a:r>
          </a:p>
          <a:p>
            <a:pPr>
              <a:lnSpc>
                <a:spcPct val="120000"/>
              </a:lnSpc>
              <a:spcBef>
                <a:spcPts val="0"/>
              </a:spcBef>
            </a:pPr>
            <a:r>
              <a:rPr lang="en-US" dirty="0"/>
              <a:t>&lt;/body&gt;</a:t>
            </a:r>
          </a:p>
          <a:p>
            <a:pPr>
              <a:lnSpc>
                <a:spcPct val="120000"/>
              </a:lnSpc>
              <a:spcBef>
                <a:spcPts val="0"/>
              </a:spcBef>
            </a:pPr>
            <a:r>
              <a:rPr lang="en-US" dirty="0"/>
              <a:t>&lt;/html&gt;</a:t>
            </a:r>
          </a:p>
        </p:txBody>
      </p:sp>
      <p:sp>
        <p:nvSpPr>
          <p:cNvPr id="6" name="Content Placeholder 4">
            <a:extLst>
              <a:ext uri="{FF2B5EF4-FFF2-40B4-BE49-F238E27FC236}">
                <a16:creationId xmlns:a16="http://schemas.microsoft.com/office/drawing/2014/main" id="{06264ECB-1A98-4CAD-BD99-1D5647C3564D}"/>
              </a:ext>
            </a:extLst>
          </p:cNvPr>
          <p:cNvSpPr txBox="1">
            <a:spLocks/>
          </p:cNvSpPr>
          <p:nvPr/>
        </p:nvSpPr>
        <p:spPr>
          <a:xfrm>
            <a:off x="1203397" y="1793888"/>
            <a:ext cx="9799681" cy="1984825"/>
          </a:xfrm>
          <a:prstGeom prst="rect">
            <a:avLst/>
          </a:prstGeom>
          <a:solidFill>
            <a:schemeClr val="bg2"/>
          </a:solidFill>
        </p:spPr>
        <p:txBody>
          <a:bodyPr vert="horz" lIns="91440" tIns="45720" rIns="91440" bIns="45720" rtlCol="0">
            <a:normAutofit fontScale="62500" lnSpcReduction="20000"/>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tx1"/>
                </a:solidFill>
                <a:latin typeface="Consolas" panose="020B0609020204030204" pitchFamily="49"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en-US" dirty="0"/>
              <a:t>&lt;</a:t>
            </a:r>
            <a:r>
              <a:rPr lang="en-US" dirty="0" err="1"/>
              <a:t>ContentDefinition</a:t>
            </a:r>
            <a:r>
              <a:rPr lang="en-US" dirty="0"/>
              <a:t> Id="</a:t>
            </a:r>
            <a:r>
              <a:rPr lang="en-US" dirty="0" err="1"/>
              <a:t>api.signuporsignin</a:t>
            </a:r>
            <a:r>
              <a:rPr lang="en-US" dirty="0"/>
              <a:t>"&gt;</a:t>
            </a:r>
          </a:p>
          <a:p>
            <a:pPr>
              <a:lnSpc>
                <a:spcPct val="120000"/>
              </a:lnSpc>
              <a:spcBef>
                <a:spcPts val="0"/>
              </a:spcBef>
            </a:pPr>
            <a:r>
              <a:rPr lang="en-US" dirty="0"/>
              <a:t>      &lt;</a:t>
            </a:r>
            <a:r>
              <a:rPr lang="en-US" dirty="0" err="1"/>
              <a:t>LoadUri</a:t>
            </a:r>
            <a:r>
              <a:rPr lang="en-US" dirty="0"/>
              <a:t>&gt;https://abc.blob.core.windows.net/your-container/customize-ui.html&lt;/LoadUri&gt;</a:t>
            </a:r>
          </a:p>
          <a:p>
            <a:pPr>
              <a:lnSpc>
                <a:spcPct val="120000"/>
              </a:lnSpc>
              <a:spcBef>
                <a:spcPts val="0"/>
              </a:spcBef>
            </a:pPr>
            <a:r>
              <a:rPr lang="en-US" dirty="0"/>
              <a:t>      &lt;</a:t>
            </a:r>
            <a:r>
              <a:rPr lang="en-US" dirty="0" err="1"/>
              <a:t>RecoveryUri</a:t>
            </a:r>
            <a:r>
              <a:rPr lang="en-US" dirty="0"/>
              <a:t>&gt;~/common/default_page_error.html&lt;/</a:t>
            </a:r>
            <a:r>
              <a:rPr lang="en-US" dirty="0" err="1"/>
              <a:t>RecoveryUri</a:t>
            </a:r>
            <a:r>
              <a:rPr lang="en-US" dirty="0"/>
              <a:t>&gt;</a:t>
            </a:r>
          </a:p>
          <a:p>
            <a:pPr>
              <a:lnSpc>
                <a:spcPct val="120000"/>
              </a:lnSpc>
              <a:spcBef>
                <a:spcPts val="0"/>
              </a:spcBef>
            </a:pPr>
            <a:r>
              <a:rPr lang="en-US" dirty="0"/>
              <a:t>      &lt;</a:t>
            </a:r>
            <a:r>
              <a:rPr lang="en-US" dirty="0" err="1"/>
              <a:t>DataUri</a:t>
            </a:r>
            <a:r>
              <a:rPr lang="en-US" dirty="0"/>
              <a:t>&gt;urn:com:microsoft:aad:b2c:elements:unifiedssp:1.0.0&lt;/</a:t>
            </a:r>
            <a:r>
              <a:rPr lang="en-US" dirty="0" err="1"/>
              <a:t>DataUri</a:t>
            </a:r>
            <a:r>
              <a:rPr lang="en-US" dirty="0"/>
              <a:t>&gt;</a:t>
            </a:r>
          </a:p>
          <a:p>
            <a:pPr>
              <a:lnSpc>
                <a:spcPct val="120000"/>
              </a:lnSpc>
              <a:spcBef>
                <a:spcPts val="0"/>
              </a:spcBef>
            </a:pPr>
            <a:r>
              <a:rPr lang="en-US" dirty="0"/>
              <a:t>      &lt;Metadata&gt;</a:t>
            </a:r>
          </a:p>
          <a:p>
            <a:pPr>
              <a:lnSpc>
                <a:spcPct val="120000"/>
              </a:lnSpc>
              <a:spcBef>
                <a:spcPts val="0"/>
              </a:spcBef>
            </a:pPr>
            <a:r>
              <a:rPr lang="en-US" dirty="0"/>
              <a:t>        &lt;Item Key="DisplayName"&gt;</a:t>
            </a:r>
            <a:r>
              <a:rPr lang="en-US" dirty="0" err="1"/>
              <a:t>Signin</a:t>
            </a:r>
            <a:r>
              <a:rPr lang="en-US" dirty="0"/>
              <a:t> and Signup&lt;/Item&gt;</a:t>
            </a:r>
          </a:p>
          <a:p>
            <a:pPr>
              <a:lnSpc>
                <a:spcPct val="120000"/>
              </a:lnSpc>
              <a:spcBef>
                <a:spcPts val="0"/>
              </a:spcBef>
            </a:pPr>
            <a:r>
              <a:rPr lang="en-US" dirty="0"/>
              <a:t>      &lt;/Metadata&gt;</a:t>
            </a:r>
          </a:p>
          <a:p>
            <a:pPr>
              <a:lnSpc>
                <a:spcPct val="120000"/>
              </a:lnSpc>
              <a:spcBef>
                <a:spcPts val="0"/>
              </a:spcBef>
            </a:pPr>
            <a:r>
              <a:rPr lang="en-US" dirty="0"/>
              <a:t>&lt;/</a:t>
            </a:r>
            <a:r>
              <a:rPr lang="en-US" dirty="0" err="1"/>
              <a:t>ContentDefinition</a:t>
            </a:r>
            <a:r>
              <a:rPr lang="en-US" dirty="0"/>
              <a:t>&gt;</a:t>
            </a:r>
          </a:p>
        </p:txBody>
      </p:sp>
      <p:sp>
        <p:nvSpPr>
          <p:cNvPr id="7" name="Content Placeholder 4">
            <a:extLst>
              <a:ext uri="{FF2B5EF4-FFF2-40B4-BE49-F238E27FC236}">
                <a16:creationId xmlns:a16="http://schemas.microsoft.com/office/drawing/2014/main" id="{1A5817B0-2426-4D99-90C7-1FCF5F9F577B}"/>
              </a:ext>
            </a:extLst>
          </p:cNvPr>
          <p:cNvSpPr txBox="1">
            <a:spLocks/>
          </p:cNvSpPr>
          <p:nvPr/>
        </p:nvSpPr>
        <p:spPr>
          <a:xfrm>
            <a:off x="274523" y="952155"/>
            <a:ext cx="10728556" cy="791866"/>
          </a:xfrm>
          <a:prstGeom prst="rect">
            <a:avLst/>
          </a:prstGeom>
          <a:solidFill>
            <a:schemeClr val="bg2"/>
          </a:solidFill>
        </p:spPr>
        <p:txBody>
          <a:bodyPr vert="horz" lIns="91440" tIns="45720" rIns="91440" bIns="45720" rtlCol="0">
            <a:normAutofit fontScale="92500" lnSpcReduction="10000"/>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tx1"/>
                </a:solidFill>
                <a:latin typeface="Consolas" panose="020B0609020204030204" pitchFamily="49"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endParaRPr lang="en-US" sz="1400" dirty="0"/>
          </a:p>
          <a:p>
            <a:pPr>
              <a:lnSpc>
                <a:spcPct val="120000"/>
              </a:lnSpc>
              <a:spcBef>
                <a:spcPts val="0"/>
              </a:spcBef>
            </a:pPr>
            <a:r>
              <a:rPr lang="en-US" sz="1400" dirty="0"/>
              <a:t>&lt;</a:t>
            </a:r>
            <a:r>
              <a:rPr lang="en-US" sz="1400" dirty="0" err="1"/>
              <a:t>OrchestrationStep</a:t>
            </a:r>
            <a:r>
              <a:rPr lang="en-US" sz="1400" dirty="0"/>
              <a:t> Order="1" Type="</a:t>
            </a:r>
            <a:r>
              <a:rPr lang="en-US" sz="1400" dirty="0" err="1"/>
              <a:t>CombinedSignInAndSignUp</a:t>
            </a:r>
            <a:r>
              <a:rPr lang="en-US" sz="1400" dirty="0"/>
              <a:t>“ </a:t>
            </a:r>
          </a:p>
          <a:p>
            <a:pPr>
              <a:lnSpc>
                <a:spcPct val="120000"/>
              </a:lnSpc>
              <a:spcBef>
                <a:spcPts val="0"/>
              </a:spcBef>
            </a:pPr>
            <a:r>
              <a:rPr lang="en-US" sz="1400" dirty="0"/>
              <a:t>           </a:t>
            </a:r>
            <a:r>
              <a:rPr lang="en-US" sz="1400" dirty="0" err="1"/>
              <a:t>ContentDefinitionReferenceId</a:t>
            </a:r>
            <a:r>
              <a:rPr lang="en-US" sz="1400" dirty="0"/>
              <a:t>="</a:t>
            </a:r>
            <a:r>
              <a:rPr lang="en-US" sz="1400" dirty="0" err="1"/>
              <a:t>api.signuporsignin</a:t>
            </a:r>
            <a:r>
              <a:rPr lang="en-US" sz="1400" dirty="0"/>
              <a:t>"&gt;</a:t>
            </a:r>
          </a:p>
          <a:p>
            <a:pPr>
              <a:lnSpc>
                <a:spcPct val="120000"/>
              </a:lnSpc>
              <a:spcBef>
                <a:spcPts val="0"/>
              </a:spcBef>
            </a:pPr>
            <a:endParaRPr lang="en-US" sz="1400" dirty="0"/>
          </a:p>
        </p:txBody>
      </p:sp>
    </p:spTree>
    <p:extLst>
      <p:ext uri="{BB962C8B-B14F-4D97-AF65-F5344CB8AC3E}">
        <p14:creationId xmlns:p14="http://schemas.microsoft.com/office/powerpoint/2010/main" val="909665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0AD1-CC50-4C80-A444-93FE7175AF8B}"/>
              </a:ext>
            </a:extLst>
          </p:cNvPr>
          <p:cNvSpPr>
            <a:spLocks noGrp="1"/>
          </p:cNvSpPr>
          <p:nvPr>
            <p:ph type="title"/>
          </p:nvPr>
        </p:nvSpPr>
        <p:spPr/>
        <p:txBody>
          <a:bodyPr/>
          <a:lstStyle/>
          <a:p>
            <a:r>
              <a:rPr lang="en-US" dirty="0"/>
              <a:t>Basic requirements</a:t>
            </a:r>
          </a:p>
        </p:txBody>
      </p:sp>
      <p:sp>
        <p:nvSpPr>
          <p:cNvPr id="3" name="Content Placeholder 2">
            <a:extLst>
              <a:ext uri="{FF2B5EF4-FFF2-40B4-BE49-F238E27FC236}">
                <a16:creationId xmlns:a16="http://schemas.microsoft.com/office/drawing/2014/main" id="{F9B6F255-7D7A-4734-B4E3-6406099CA560}"/>
              </a:ext>
            </a:extLst>
          </p:cNvPr>
          <p:cNvSpPr>
            <a:spLocks noGrp="1"/>
          </p:cNvSpPr>
          <p:nvPr>
            <p:ph idx="1"/>
          </p:nvPr>
        </p:nvSpPr>
        <p:spPr/>
        <p:txBody>
          <a:bodyPr>
            <a:normAutofit/>
          </a:bodyPr>
          <a:lstStyle/>
          <a:p>
            <a:pPr marL="342900" lvl="0" indent="-342900" defTabSz="932742">
              <a:lnSpc>
                <a:spcPct val="90000"/>
              </a:lnSpc>
              <a:spcAft>
                <a:spcPts val="600"/>
              </a:spcAft>
              <a:defRPr/>
            </a:pPr>
            <a:r>
              <a:rPr lang="en-GB" dirty="0"/>
              <a:t>Publicly accessible (e.g. Azure blob storage with public read access)</a:t>
            </a:r>
          </a:p>
          <a:p>
            <a:pPr marL="342900" lvl="0" indent="-342900" defTabSz="932742">
              <a:lnSpc>
                <a:spcPct val="90000"/>
              </a:lnSpc>
              <a:spcAft>
                <a:spcPts val="600"/>
              </a:spcAft>
              <a:defRPr/>
            </a:pPr>
            <a:r>
              <a:rPr lang="en-GB" dirty="0"/>
              <a:t>Must include a &lt;div id=“</a:t>
            </a:r>
            <a:r>
              <a:rPr lang="en-GB" dirty="0" err="1"/>
              <a:t>api</a:t>
            </a:r>
            <a:r>
              <a:rPr lang="en-GB" dirty="0"/>
              <a:t>”&gt; tag for B2C content</a:t>
            </a:r>
          </a:p>
          <a:p>
            <a:pPr marL="342900" lvl="0" indent="-342900" defTabSz="932742">
              <a:lnSpc>
                <a:spcPct val="90000"/>
              </a:lnSpc>
              <a:spcAft>
                <a:spcPts val="600"/>
              </a:spcAft>
              <a:defRPr/>
            </a:pPr>
            <a:r>
              <a:rPr lang="en-GB" dirty="0"/>
              <a:t>Must be </a:t>
            </a:r>
            <a:r>
              <a:rPr lang="en-GB" b="1" dirty="0"/>
              <a:t>enabled for CORS</a:t>
            </a:r>
          </a:p>
          <a:p>
            <a:pPr marL="342900" lvl="0" indent="-342900" defTabSz="932742">
              <a:lnSpc>
                <a:spcPct val="90000"/>
              </a:lnSpc>
              <a:spcAft>
                <a:spcPts val="600"/>
              </a:spcAft>
              <a:defRPr/>
            </a:pPr>
            <a:r>
              <a:rPr lang="en-GB" b="1" dirty="0"/>
              <a:t>Absolute URLs</a:t>
            </a:r>
            <a:r>
              <a:rPr lang="en-GB" dirty="0"/>
              <a:t> for all references (</a:t>
            </a:r>
            <a:r>
              <a:rPr lang="en-GB" dirty="0" err="1"/>
              <a:t>css</a:t>
            </a:r>
            <a:r>
              <a:rPr lang="en-GB" dirty="0"/>
              <a:t>, graphics)</a:t>
            </a:r>
          </a:p>
          <a:p>
            <a:pPr marL="342900" lvl="0" indent="-342900" defTabSz="932742">
              <a:lnSpc>
                <a:spcPct val="90000"/>
              </a:lnSpc>
              <a:spcAft>
                <a:spcPts val="600"/>
              </a:spcAft>
              <a:defRPr/>
            </a:pPr>
            <a:r>
              <a:rPr lang="en-GB" dirty="0"/>
              <a:t>Serve over </a:t>
            </a:r>
            <a:r>
              <a:rPr lang="en-GB" b="1" dirty="0"/>
              <a:t>HTTPS</a:t>
            </a:r>
          </a:p>
          <a:p>
            <a:pPr marL="342900" lvl="0" indent="-342900" defTabSz="932742">
              <a:lnSpc>
                <a:spcPct val="90000"/>
              </a:lnSpc>
              <a:spcAft>
                <a:spcPts val="600"/>
              </a:spcAft>
              <a:defRPr/>
            </a:pPr>
            <a:r>
              <a:rPr lang="en-GB" dirty="0"/>
              <a:t>Ensure your content is </a:t>
            </a:r>
            <a:r>
              <a:rPr lang="en-GB" b="1" dirty="0"/>
              <a:t>HTML5 compliant </a:t>
            </a:r>
            <a:r>
              <a:rPr lang="en-GB" dirty="0"/>
              <a:t>and </a:t>
            </a:r>
            <a:r>
              <a:rPr lang="en-GB" b="1" dirty="0"/>
              <a:t>accessible</a:t>
            </a:r>
          </a:p>
          <a:p>
            <a:pPr marL="342900" lvl="0" indent="-342900" defTabSz="932742">
              <a:lnSpc>
                <a:spcPct val="90000"/>
              </a:lnSpc>
              <a:spcAft>
                <a:spcPts val="600"/>
              </a:spcAft>
              <a:defRPr/>
            </a:pPr>
            <a:r>
              <a:rPr lang="en-GB" dirty="0"/>
              <a:t>Do not use embedded &lt;forms&gt;</a:t>
            </a:r>
          </a:p>
          <a:p>
            <a:endParaRPr lang="en-US" dirty="0"/>
          </a:p>
        </p:txBody>
      </p:sp>
    </p:spTree>
    <p:extLst>
      <p:ext uri="{BB962C8B-B14F-4D97-AF65-F5344CB8AC3E}">
        <p14:creationId xmlns:p14="http://schemas.microsoft.com/office/powerpoint/2010/main" val="4081934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9BD2-2C02-466F-A851-D9C6ACC4C034}"/>
              </a:ext>
            </a:extLst>
          </p:cNvPr>
          <p:cNvSpPr>
            <a:spLocks noGrp="1"/>
          </p:cNvSpPr>
          <p:nvPr>
            <p:ph type="title"/>
          </p:nvPr>
        </p:nvSpPr>
        <p:spPr/>
        <p:txBody>
          <a:bodyPr/>
          <a:lstStyle/>
          <a:p>
            <a:r>
              <a:rPr lang="en-US" dirty="0"/>
              <a:t>Content definitions</a:t>
            </a:r>
          </a:p>
        </p:txBody>
      </p:sp>
      <p:sp>
        <p:nvSpPr>
          <p:cNvPr id="4" name="Content Placeholder 4">
            <a:extLst>
              <a:ext uri="{FF2B5EF4-FFF2-40B4-BE49-F238E27FC236}">
                <a16:creationId xmlns:a16="http://schemas.microsoft.com/office/drawing/2014/main" id="{1D8C4A64-37F1-4B6B-93AB-E445CD7B2EA5}"/>
              </a:ext>
            </a:extLst>
          </p:cNvPr>
          <p:cNvSpPr txBox="1">
            <a:spLocks/>
          </p:cNvSpPr>
          <p:nvPr/>
        </p:nvSpPr>
        <p:spPr>
          <a:xfrm>
            <a:off x="179998" y="2878976"/>
            <a:ext cx="9799681" cy="1984825"/>
          </a:xfrm>
          <a:prstGeom prst="rect">
            <a:avLst/>
          </a:prstGeom>
          <a:solidFill>
            <a:schemeClr val="bg2"/>
          </a:solidFill>
        </p:spPr>
        <p:txBody>
          <a:bodyPr vert="horz" lIns="91440" tIns="45720" rIns="91440" bIns="45720" rtlCol="0">
            <a:normAutofit fontScale="62500" lnSpcReduction="20000"/>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tx1"/>
                </a:solidFill>
                <a:latin typeface="Consolas" panose="020B0609020204030204" pitchFamily="49"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en-US" dirty="0"/>
              <a:t>&lt;</a:t>
            </a:r>
            <a:r>
              <a:rPr lang="en-US" dirty="0" err="1"/>
              <a:t>ContentDefinition</a:t>
            </a:r>
            <a:r>
              <a:rPr lang="en-US" dirty="0"/>
              <a:t> Id="</a:t>
            </a:r>
            <a:r>
              <a:rPr lang="en-US" dirty="0" err="1"/>
              <a:t>api.signuporsignin</a:t>
            </a:r>
            <a:r>
              <a:rPr lang="en-US" dirty="0"/>
              <a:t>"&gt;</a:t>
            </a:r>
          </a:p>
          <a:p>
            <a:pPr>
              <a:lnSpc>
                <a:spcPct val="120000"/>
              </a:lnSpc>
              <a:spcBef>
                <a:spcPts val="0"/>
              </a:spcBef>
            </a:pPr>
            <a:r>
              <a:rPr lang="en-US" dirty="0"/>
              <a:t>      &lt;</a:t>
            </a:r>
            <a:r>
              <a:rPr lang="en-US" dirty="0" err="1"/>
              <a:t>LoadUri</a:t>
            </a:r>
            <a:r>
              <a:rPr lang="en-US" dirty="0"/>
              <a:t>&gt;https://abc.blob.core.windows.net/your-container/customize-ui.html&lt;/LoadUri&gt;</a:t>
            </a:r>
          </a:p>
          <a:p>
            <a:pPr>
              <a:lnSpc>
                <a:spcPct val="120000"/>
              </a:lnSpc>
              <a:spcBef>
                <a:spcPts val="0"/>
              </a:spcBef>
            </a:pPr>
            <a:r>
              <a:rPr lang="en-US" dirty="0"/>
              <a:t>      &lt;</a:t>
            </a:r>
            <a:r>
              <a:rPr lang="en-US" dirty="0" err="1"/>
              <a:t>RecoveryUri</a:t>
            </a:r>
            <a:r>
              <a:rPr lang="en-US" dirty="0"/>
              <a:t>&gt;~/common/default_page_error.html&lt;/</a:t>
            </a:r>
            <a:r>
              <a:rPr lang="en-US" dirty="0" err="1"/>
              <a:t>RecoveryUri</a:t>
            </a:r>
            <a:r>
              <a:rPr lang="en-US" dirty="0"/>
              <a:t>&gt;</a:t>
            </a:r>
          </a:p>
          <a:p>
            <a:pPr>
              <a:lnSpc>
                <a:spcPct val="120000"/>
              </a:lnSpc>
              <a:spcBef>
                <a:spcPts val="0"/>
              </a:spcBef>
            </a:pPr>
            <a:r>
              <a:rPr lang="en-US" dirty="0"/>
              <a:t>      &lt;</a:t>
            </a:r>
            <a:r>
              <a:rPr lang="en-US" dirty="0" err="1"/>
              <a:t>DataUri</a:t>
            </a:r>
            <a:r>
              <a:rPr lang="en-US" dirty="0"/>
              <a:t>&gt;urn:com:microsoft:aad:b2c:elements:unifiedssp:1.0.0&lt;/</a:t>
            </a:r>
            <a:r>
              <a:rPr lang="en-US" dirty="0" err="1"/>
              <a:t>DataUri</a:t>
            </a:r>
            <a:r>
              <a:rPr lang="en-US" dirty="0"/>
              <a:t>&gt;</a:t>
            </a:r>
          </a:p>
          <a:p>
            <a:pPr>
              <a:lnSpc>
                <a:spcPct val="120000"/>
              </a:lnSpc>
              <a:spcBef>
                <a:spcPts val="0"/>
              </a:spcBef>
            </a:pPr>
            <a:r>
              <a:rPr lang="en-US" dirty="0"/>
              <a:t>      &lt;Metadata&gt;</a:t>
            </a:r>
          </a:p>
          <a:p>
            <a:pPr>
              <a:lnSpc>
                <a:spcPct val="120000"/>
              </a:lnSpc>
              <a:spcBef>
                <a:spcPts val="0"/>
              </a:spcBef>
            </a:pPr>
            <a:r>
              <a:rPr lang="en-US" dirty="0"/>
              <a:t>        &lt;Item Key="DisplayName"&gt;</a:t>
            </a:r>
            <a:r>
              <a:rPr lang="en-US" dirty="0" err="1"/>
              <a:t>Signin</a:t>
            </a:r>
            <a:r>
              <a:rPr lang="en-US" dirty="0"/>
              <a:t> and Signup&lt;/Item&gt;</a:t>
            </a:r>
          </a:p>
          <a:p>
            <a:pPr>
              <a:lnSpc>
                <a:spcPct val="120000"/>
              </a:lnSpc>
              <a:spcBef>
                <a:spcPts val="0"/>
              </a:spcBef>
            </a:pPr>
            <a:r>
              <a:rPr lang="en-US" dirty="0"/>
              <a:t>      &lt;/Metadata&gt;</a:t>
            </a:r>
          </a:p>
          <a:p>
            <a:pPr>
              <a:lnSpc>
                <a:spcPct val="120000"/>
              </a:lnSpc>
              <a:spcBef>
                <a:spcPts val="0"/>
              </a:spcBef>
            </a:pPr>
            <a:r>
              <a:rPr lang="en-US" dirty="0"/>
              <a:t>&lt;/</a:t>
            </a:r>
            <a:r>
              <a:rPr lang="en-US" dirty="0" err="1"/>
              <a:t>ContentDefinition</a:t>
            </a:r>
            <a:r>
              <a:rPr lang="en-US" dirty="0"/>
              <a:t>&gt;</a:t>
            </a:r>
          </a:p>
        </p:txBody>
      </p:sp>
      <p:sp>
        <p:nvSpPr>
          <p:cNvPr id="5" name="Speech Bubble: Rectangle with Corners Rounded 4">
            <a:extLst>
              <a:ext uri="{FF2B5EF4-FFF2-40B4-BE49-F238E27FC236}">
                <a16:creationId xmlns:a16="http://schemas.microsoft.com/office/drawing/2014/main" id="{F09FC753-9C3B-4AC7-BCA7-F4EA697F4D9A}"/>
              </a:ext>
            </a:extLst>
          </p:cNvPr>
          <p:cNvSpPr/>
          <p:nvPr/>
        </p:nvSpPr>
        <p:spPr>
          <a:xfrm>
            <a:off x="2999232" y="1231392"/>
            <a:ext cx="2718816" cy="918000"/>
          </a:xfrm>
          <a:prstGeom prst="wedgeRoundRectCallout">
            <a:avLst>
              <a:gd name="adj1" fmla="val -101999"/>
              <a:gd name="adj2" fmla="val 1567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resources </a:t>
            </a:r>
            <a:r>
              <a:rPr lang="en-US" dirty="0" err="1"/>
              <a:t>url</a:t>
            </a:r>
            <a:endParaRPr lang="en-US" dirty="0"/>
          </a:p>
        </p:txBody>
      </p:sp>
      <p:sp>
        <p:nvSpPr>
          <p:cNvPr id="6" name="Speech Bubble: Rectangle with Corners Rounded 5">
            <a:extLst>
              <a:ext uri="{FF2B5EF4-FFF2-40B4-BE49-F238E27FC236}">
                <a16:creationId xmlns:a16="http://schemas.microsoft.com/office/drawing/2014/main" id="{76AC1B1D-AE10-4A28-A868-5CAAA8FF6836}"/>
              </a:ext>
            </a:extLst>
          </p:cNvPr>
          <p:cNvSpPr/>
          <p:nvPr/>
        </p:nvSpPr>
        <p:spPr>
          <a:xfrm>
            <a:off x="2999232" y="5167608"/>
            <a:ext cx="6815328" cy="918000"/>
          </a:xfrm>
          <a:prstGeom prst="wedgeRoundRectCallout">
            <a:avLst>
              <a:gd name="adj1" fmla="val -67989"/>
              <a:gd name="adj2" fmla="val -1991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Contract id for B2C supplied data. See docs for current version and changes relative to previous versions</a:t>
            </a:r>
          </a:p>
        </p:txBody>
      </p:sp>
    </p:spTree>
    <p:extLst>
      <p:ext uri="{BB962C8B-B14F-4D97-AF65-F5344CB8AC3E}">
        <p14:creationId xmlns:p14="http://schemas.microsoft.com/office/powerpoint/2010/main" val="89185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28C034-7F17-41D9-A1FF-239D45B3A95D}"/>
              </a:ext>
            </a:extLst>
          </p:cNvPr>
          <p:cNvSpPr>
            <a:spLocks noGrp="1"/>
          </p:cNvSpPr>
          <p:nvPr>
            <p:ph type="body" sz="quarter" idx="11"/>
          </p:nvPr>
        </p:nvSpPr>
        <p:spPr/>
        <p:txBody>
          <a:bodyPr/>
          <a:lstStyle/>
          <a:p>
            <a:r>
              <a:rPr lang="en-US" dirty="0"/>
              <a:t>Run a journey </a:t>
            </a:r>
          </a:p>
          <a:p>
            <a:r>
              <a:rPr lang="en-US" dirty="0"/>
              <a:t>Use F12 to show elements</a:t>
            </a:r>
          </a:p>
          <a:p>
            <a:r>
              <a:rPr lang="en-US" dirty="0"/>
              <a:t>Show div</a:t>
            </a:r>
          </a:p>
        </p:txBody>
      </p:sp>
      <p:sp>
        <p:nvSpPr>
          <p:cNvPr id="5" name="Text Placeholder 4">
            <a:extLst>
              <a:ext uri="{FF2B5EF4-FFF2-40B4-BE49-F238E27FC236}">
                <a16:creationId xmlns:a16="http://schemas.microsoft.com/office/drawing/2014/main" id="{9264E8A6-B6E3-4299-A21B-901700916D5F}"/>
              </a:ext>
            </a:extLst>
          </p:cNvPr>
          <p:cNvSpPr>
            <a:spLocks noGrp="1"/>
          </p:cNvSpPr>
          <p:nvPr>
            <p:ph type="body" sz="quarter" idx="12"/>
          </p:nvPr>
        </p:nvSpPr>
        <p:spPr/>
        <p:txBody>
          <a:bodyPr/>
          <a:lstStyle/>
          <a:p>
            <a:r>
              <a:rPr lang="en-US" dirty="0"/>
              <a:t>Custom html</a:t>
            </a:r>
          </a:p>
        </p:txBody>
      </p:sp>
    </p:spTree>
    <p:extLst>
      <p:ext uri="{BB962C8B-B14F-4D97-AF65-F5344CB8AC3E}">
        <p14:creationId xmlns:p14="http://schemas.microsoft.com/office/powerpoint/2010/main" val="3572680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316118-58BD-4E05-AD67-850E3C55BBD0}"/>
              </a:ext>
            </a:extLst>
          </p:cNvPr>
          <p:cNvSpPr>
            <a:spLocks noGrp="1"/>
          </p:cNvSpPr>
          <p:nvPr>
            <p:ph type="title"/>
          </p:nvPr>
        </p:nvSpPr>
        <p:spPr/>
        <p:txBody>
          <a:bodyPr>
            <a:normAutofit/>
          </a:bodyPr>
          <a:lstStyle/>
          <a:p>
            <a:r>
              <a:rPr lang="en-US" dirty="0"/>
              <a:t>B2C – UI customization</a:t>
            </a:r>
            <a:endParaRPr lang="nl-NL" dirty="0"/>
          </a:p>
        </p:txBody>
      </p:sp>
      <p:sp>
        <p:nvSpPr>
          <p:cNvPr id="5" name="Text Placeholder 4">
            <a:extLst>
              <a:ext uri="{FF2B5EF4-FFF2-40B4-BE49-F238E27FC236}">
                <a16:creationId xmlns:a16="http://schemas.microsoft.com/office/drawing/2014/main" id="{114E616C-C8A2-48E3-ADFC-11635544AEE8}"/>
              </a:ext>
            </a:extLst>
          </p:cNvPr>
          <p:cNvSpPr>
            <a:spLocks noGrp="1"/>
          </p:cNvSpPr>
          <p:nvPr>
            <p:ph type="body" sz="quarter" idx="14"/>
          </p:nvPr>
        </p:nvSpPr>
        <p:spPr/>
        <p:txBody>
          <a:bodyPr vert="horz" lIns="91440" tIns="109728" rIns="91440" bIns="109728" rtlCol="0" anchor="t">
            <a:noAutofit/>
          </a:bodyPr>
          <a:lstStyle/>
          <a:p>
            <a:r>
              <a:rPr lang="en-US" sz="2400" dirty="0">
                <a:cs typeface="Segoe UI Light"/>
              </a:rPr>
              <a:t>Dynamic UI customization</a:t>
            </a:r>
            <a:endParaRPr lang="en-US" sz="3100" dirty="0">
              <a:cs typeface="Segoe UI Light"/>
            </a:endParaRPr>
          </a:p>
        </p:txBody>
      </p:sp>
      <p:pic>
        <p:nvPicPr>
          <p:cNvPr id="3" name="tmpC4B1">
            <a:hlinkClick r:id="" action="ppaction://media"/>
            <a:extLst>
              <a:ext uri="{FF2B5EF4-FFF2-40B4-BE49-F238E27FC236}">
                <a16:creationId xmlns:a16="http://schemas.microsoft.com/office/drawing/2014/main" id="{264C7269-0AA8-452E-A5CB-719CE0AD8DC1}"/>
              </a:ext>
            </a:extLst>
          </p:cNvPr>
          <p:cNvPicPr>
            <a:picLocks noChangeAspect="1"/>
          </p:cNvPicPr>
          <p:nvPr>
            <a:videoFile r:link="rId1"/>
            <p:custDataLst>
              <p:tags r:id="rId2"/>
            </p:custDataLst>
            <p:extLst>
              <p:ext uri="{DAA4B4D4-6D71-4841-9C94-3DE7FCFB9230}">
                <p14:media xmlns:p14="http://schemas.microsoft.com/office/powerpoint/2010/main" r:embed="rId3">
                  <p14:trim end="90.6"/>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3700574454"/>
      </p:ext>
    </p:extLst>
  </p:cSld>
  <p:clrMapOvr>
    <a:masterClrMapping/>
  </p:clrMapOvr>
  <mc:AlternateContent xmlns:mc="http://schemas.openxmlformats.org/markup-compatibility/2006" xmlns:p14="http://schemas.microsoft.com/office/powerpoint/2010/main">
    <mc:Choice Requires="p14">
      <p:transition spd="med" p14:dur="700" advTm="3976">
        <p:fade/>
      </p:transition>
    </mc:Choice>
    <mc:Fallback xmlns="">
      <p:transition spd="med" advTm="39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77AC6A-7CDD-4D09-BE94-C5F6E8CEFBC1}"/>
              </a:ext>
            </a:extLst>
          </p:cNvPr>
          <p:cNvSpPr>
            <a:spLocks noGrp="1"/>
          </p:cNvSpPr>
          <p:nvPr>
            <p:ph type="title"/>
          </p:nvPr>
        </p:nvSpPr>
        <p:spPr/>
        <p:txBody>
          <a:bodyPr/>
          <a:lstStyle/>
          <a:p>
            <a:r>
              <a:rPr lang="en-US" dirty="0"/>
              <a:t>Purpose</a:t>
            </a:r>
          </a:p>
        </p:txBody>
      </p:sp>
      <p:sp>
        <p:nvSpPr>
          <p:cNvPr id="5" name="Content Placeholder 4">
            <a:extLst>
              <a:ext uri="{FF2B5EF4-FFF2-40B4-BE49-F238E27FC236}">
                <a16:creationId xmlns:a16="http://schemas.microsoft.com/office/drawing/2014/main" id="{7675C6E7-FB9B-421E-9EA1-52CF8A69D497}"/>
              </a:ext>
            </a:extLst>
          </p:cNvPr>
          <p:cNvSpPr>
            <a:spLocks noGrp="1"/>
          </p:cNvSpPr>
          <p:nvPr>
            <p:ph idx="1"/>
          </p:nvPr>
        </p:nvSpPr>
        <p:spPr/>
        <p:txBody>
          <a:bodyPr/>
          <a:lstStyle/>
          <a:p>
            <a:r>
              <a:rPr lang="en-US" dirty="0"/>
              <a:t>Inject application or environment controlled values into custom journeys</a:t>
            </a:r>
          </a:p>
          <a:p>
            <a:r>
              <a:rPr lang="en-US" dirty="0"/>
              <a:t>Examples:</a:t>
            </a:r>
          </a:p>
          <a:p>
            <a:pPr marL="457200" indent="-457200">
              <a:buFont typeface="Arial" panose="020B0604020202020204" pitchFamily="34" charset="0"/>
              <a:buChar char="•"/>
            </a:pPr>
            <a:r>
              <a:rPr lang="en-US" dirty="0"/>
              <a:t>Provide custom values for claims</a:t>
            </a:r>
          </a:p>
          <a:p>
            <a:pPr marL="457200" indent="-457200">
              <a:buFont typeface="Arial" panose="020B0604020202020204" pitchFamily="34" charset="0"/>
              <a:buChar char="•"/>
            </a:pPr>
            <a:r>
              <a:rPr lang="en-US" dirty="0"/>
              <a:t>Control which graphic is used in UI</a:t>
            </a:r>
          </a:p>
          <a:p>
            <a:pPr marL="457200" indent="-457200">
              <a:buFont typeface="Arial" panose="020B0604020202020204" pitchFamily="34" charset="0"/>
              <a:buChar char="•"/>
            </a:pPr>
            <a:r>
              <a:rPr lang="en-US" dirty="0"/>
              <a:t>Add values to AppInsights trace data</a:t>
            </a:r>
          </a:p>
          <a:p>
            <a:endParaRPr lang="en-US" dirty="0"/>
          </a:p>
          <a:p>
            <a:endParaRPr lang="en-US" dirty="0"/>
          </a:p>
        </p:txBody>
      </p:sp>
    </p:spTree>
    <p:extLst>
      <p:ext uri="{BB962C8B-B14F-4D97-AF65-F5344CB8AC3E}">
        <p14:creationId xmlns:p14="http://schemas.microsoft.com/office/powerpoint/2010/main" val="356664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mp7C0A">
            <a:hlinkClick r:id="" action="ppaction://media"/>
            <a:extLst>
              <a:ext uri="{FF2B5EF4-FFF2-40B4-BE49-F238E27FC236}">
                <a16:creationId xmlns:a16="http://schemas.microsoft.com/office/drawing/2014/main" id="{C476BD84-4676-4D19-80DE-FF18561A8BB5}"/>
              </a:ext>
            </a:extLst>
          </p:cNvPr>
          <p:cNvPicPr>
            <a:picLocks noChangeAspect="1"/>
          </p:cNvPicPr>
          <p:nvPr>
            <a:videoFile r:link="rId1"/>
            <p:custDataLst>
              <p:tags r:id="rId2"/>
            </p:custDataLst>
            <p:extLst>
              <p:ext uri="{DAA4B4D4-6D71-4841-9C94-3DE7FCFB9230}">
                <p14:media xmlns:p14="http://schemas.microsoft.com/office/powerpoint/2010/main" r:embed="rId3">
                  <p14:trim st="6990" end="7550.4081"/>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3340375209"/>
      </p:ext>
    </p:extLst>
  </p:cSld>
  <p:clrMapOvr>
    <a:masterClrMapping/>
  </p:clrMapOvr>
  <mc:AlternateContent xmlns:mc="http://schemas.openxmlformats.org/markup-compatibility/2006" xmlns:p14="http://schemas.microsoft.com/office/powerpoint/2010/main">
    <mc:Choice Requires="p14">
      <p:transition spd="slow" p14:dur="2000" advTm="3130"/>
    </mc:Choice>
    <mc:Fallback xmlns="">
      <p:transition spd="slow" advTm="31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DD58-40C9-40A3-9B83-B0FBF96BA199}"/>
              </a:ext>
            </a:extLst>
          </p:cNvPr>
          <p:cNvSpPr>
            <a:spLocks noGrp="1"/>
          </p:cNvSpPr>
          <p:nvPr>
            <p:ph type="title"/>
          </p:nvPr>
        </p:nvSpPr>
        <p:spPr/>
        <p:txBody>
          <a:bodyPr/>
          <a:lstStyle/>
          <a:p>
            <a:r>
              <a:rPr lang="en-US" dirty="0"/>
              <a:t>Operation</a:t>
            </a:r>
          </a:p>
        </p:txBody>
      </p:sp>
      <p:sp>
        <p:nvSpPr>
          <p:cNvPr id="4" name="Content Placeholder 3">
            <a:extLst>
              <a:ext uri="{FF2B5EF4-FFF2-40B4-BE49-F238E27FC236}">
                <a16:creationId xmlns:a16="http://schemas.microsoft.com/office/drawing/2014/main" id="{ABC6D49C-8C90-4F97-BDFA-ED27DF4DD761}"/>
              </a:ext>
            </a:extLst>
          </p:cNvPr>
          <p:cNvSpPr>
            <a:spLocks noGrp="1"/>
          </p:cNvSpPr>
          <p:nvPr>
            <p:ph idx="1"/>
          </p:nvPr>
        </p:nvSpPr>
        <p:spPr>
          <a:xfrm>
            <a:off x="179998" y="1253331"/>
            <a:ext cx="11880000" cy="2465230"/>
          </a:xfrm>
        </p:spPr>
        <p:txBody>
          <a:bodyPr>
            <a:normAutofit/>
          </a:bodyPr>
          <a:lstStyle/>
          <a:p>
            <a:r>
              <a:rPr lang="en-US" dirty="0"/>
              <a:t>IEF grammar allows for symbolic parameters (‘{ …}’) – Claim Resolvers</a:t>
            </a:r>
          </a:p>
          <a:p>
            <a:r>
              <a:rPr lang="en-US" dirty="0"/>
              <a:t>Operating context provides a set pre-defined variables</a:t>
            </a:r>
          </a:p>
          <a:p>
            <a:r>
              <a:rPr lang="en-US" dirty="0"/>
              <a:t>B2C request may include additional, program defined URL parameters</a:t>
            </a:r>
          </a:p>
        </p:txBody>
      </p:sp>
      <p:sp>
        <p:nvSpPr>
          <p:cNvPr id="5" name="Rectangle: Rounded Corners 4">
            <a:extLst>
              <a:ext uri="{FF2B5EF4-FFF2-40B4-BE49-F238E27FC236}">
                <a16:creationId xmlns:a16="http://schemas.microsoft.com/office/drawing/2014/main" id="{BD48B734-8226-4E50-A369-810C221EBA99}"/>
              </a:ext>
            </a:extLst>
          </p:cNvPr>
          <p:cNvSpPr/>
          <p:nvPr/>
        </p:nvSpPr>
        <p:spPr>
          <a:xfrm>
            <a:off x="280416" y="3718561"/>
            <a:ext cx="10253472" cy="2111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a:t>
            </a:r>
          </a:p>
          <a:p>
            <a:r>
              <a:rPr lang="en-US" sz="2000" dirty="0"/>
              <a:t>  &lt;</a:t>
            </a:r>
            <a:r>
              <a:rPr lang="en-US" sz="2000" dirty="0" err="1"/>
              <a:t>InputClaims</a:t>
            </a:r>
            <a:r>
              <a:rPr lang="en-US" sz="2000" dirty="0"/>
              <a:t>&gt;</a:t>
            </a:r>
          </a:p>
          <a:p>
            <a:r>
              <a:rPr lang="en-US" sz="2000" dirty="0"/>
              <a:t>    &lt;</a:t>
            </a:r>
            <a:r>
              <a:rPr lang="en-US" sz="2000" dirty="0" err="1"/>
              <a:t>InputClaim</a:t>
            </a:r>
            <a:r>
              <a:rPr lang="en-US" sz="2000" dirty="0"/>
              <a:t> </a:t>
            </a:r>
            <a:r>
              <a:rPr lang="en-US" sz="2000" dirty="0" err="1"/>
              <a:t>ClaimTypeReferenceId</a:t>
            </a:r>
            <a:r>
              <a:rPr lang="en-US" sz="2000" dirty="0"/>
              <a:t>="</a:t>
            </a:r>
            <a:r>
              <a:rPr lang="en-US" sz="2000" dirty="0" err="1"/>
              <a:t>userLanguage</a:t>
            </a:r>
            <a:r>
              <a:rPr lang="en-US" sz="2000" dirty="0"/>
              <a:t>" </a:t>
            </a:r>
            <a:r>
              <a:rPr lang="en-US" sz="2000" dirty="0" err="1"/>
              <a:t>DefaultValue</a:t>
            </a:r>
            <a:r>
              <a:rPr lang="en-US" sz="2000" b="1" dirty="0"/>
              <a:t>="{</a:t>
            </a:r>
            <a:r>
              <a:rPr lang="en-US" sz="2000" b="1" dirty="0" err="1"/>
              <a:t>Culture:LCID</a:t>
            </a:r>
            <a:r>
              <a:rPr lang="en-US" sz="2000" b="1" dirty="0"/>
              <a:t>}" </a:t>
            </a:r>
            <a:r>
              <a:rPr lang="en-US" sz="2000" dirty="0"/>
              <a:t>/&gt;</a:t>
            </a:r>
          </a:p>
          <a:p>
            <a:r>
              <a:rPr lang="en-US" sz="2000" dirty="0"/>
              <a:t>    &lt;</a:t>
            </a:r>
            <a:r>
              <a:rPr lang="en-US" sz="2000" dirty="0" err="1"/>
              <a:t>InputClaim</a:t>
            </a:r>
            <a:r>
              <a:rPr lang="en-US" sz="2000" dirty="0"/>
              <a:t> </a:t>
            </a:r>
            <a:r>
              <a:rPr lang="en-US" sz="2000" dirty="0" err="1"/>
              <a:t>ClaimTypeReferenceId</a:t>
            </a:r>
            <a:r>
              <a:rPr lang="en-US" sz="2000" dirty="0"/>
              <a:t>="</a:t>
            </a:r>
            <a:r>
              <a:rPr lang="en-US" sz="2000" dirty="0" err="1"/>
              <a:t>policyName</a:t>
            </a:r>
            <a:r>
              <a:rPr lang="en-US" sz="2000" dirty="0"/>
              <a:t>" </a:t>
            </a:r>
            <a:r>
              <a:rPr lang="en-US" sz="2000" dirty="0" err="1"/>
              <a:t>DefaultValue</a:t>
            </a:r>
            <a:r>
              <a:rPr lang="en-US" sz="2000" b="1" dirty="0"/>
              <a:t>="{</a:t>
            </a:r>
            <a:r>
              <a:rPr lang="en-US" sz="2000" b="1" dirty="0" err="1"/>
              <a:t>Policy:PolicyId</a:t>
            </a:r>
            <a:r>
              <a:rPr lang="en-US" sz="2000" b="1" dirty="0"/>
              <a:t>}"</a:t>
            </a:r>
            <a:r>
              <a:rPr lang="en-US" sz="2000" dirty="0"/>
              <a:t> /&gt;</a:t>
            </a:r>
          </a:p>
          <a:p>
            <a:r>
              <a:rPr lang="en-US" sz="2000" dirty="0"/>
              <a:t>    &lt;</a:t>
            </a:r>
            <a:r>
              <a:rPr lang="en-US" sz="2000" dirty="0" err="1"/>
              <a:t>InputClaim</a:t>
            </a:r>
            <a:r>
              <a:rPr lang="en-US" sz="2000" dirty="0"/>
              <a:t> </a:t>
            </a:r>
            <a:r>
              <a:rPr lang="en-US" sz="2000" dirty="0" err="1"/>
              <a:t>ClaimTypeReferenceId</a:t>
            </a:r>
            <a:r>
              <a:rPr lang="en-US" sz="2000" dirty="0"/>
              <a:t>="scope" </a:t>
            </a:r>
            <a:r>
              <a:rPr lang="en-US" sz="2000" dirty="0" err="1"/>
              <a:t>DefaultValue</a:t>
            </a:r>
            <a:r>
              <a:rPr lang="en-US" sz="2000" dirty="0"/>
              <a:t>=</a:t>
            </a:r>
            <a:r>
              <a:rPr lang="en-US" sz="2000" b="1" dirty="0"/>
              <a:t>"{</a:t>
            </a:r>
            <a:r>
              <a:rPr lang="en-US" sz="2000" b="1" dirty="0" err="1"/>
              <a:t>OIDC:scope</a:t>
            </a:r>
            <a:r>
              <a:rPr lang="en-US" sz="2000" b="1" dirty="0"/>
              <a:t>}" </a:t>
            </a:r>
            <a:r>
              <a:rPr lang="en-US" sz="2000" dirty="0"/>
              <a:t>/&gt;</a:t>
            </a:r>
          </a:p>
          <a:p>
            <a:r>
              <a:rPr lang="en-US" sz="2000" dirty="0"/>
              <a:t>    &lt;</a:t>
            </a:r>
            <a:r>
              <a:rPr lang="en-US" sz="2000" dirty="0" err="1"/>
              <a:t>InputClaim</a:t>
            </a:r>
            <a:r>
              <a:rPr lang="en-US" sz="2000" dirty="0"/>
              <a:t> </a:t>
            </a:r>
            <a:r>
              <a:rPr lang="en-US" sz="2000" dirty="0" err="1"/>
              <a:t>ClaimTypeReferenceId</a:t>
            </a:r>
            <a:r>
              <a:rPr lang="en-US" sz="2000" dirty="0"/>
              <a:t>="</a:t>
            </a:r>
            <a:r>
              <a:rPr lang="en-US" sz="2000" dirty="0" err="1"/>
              <a:t>clientId</a:t>
            </a:r>
            <a:r>
              <a:rPr lang="en-US" sz="2000" dirty="0"/>
              <a:t>" </a:t>
            </a:r>
            <a:r>
              <a:rPr lang="en-US" sz="2000" dirty="0" err="1"/>
              <a:t>DefaultValue</a:t>
            </a:r>
            <a:r>
              <a:rPr lang="en-US" sz="2000" dirty="0"/>
              <a:t>=</a:t>
            </a:r>
            <a:r>
              <a:rPr lang="en-US" sz="2000" b="1" dirty="0"/>
              <a:t>"{</a:t>
            </a:r>
            <a:r>
              <a:rPr lang="en-US" sz="2000" b="1" dirty="0" err="1"/>
              <a:t>OAUTH-KV:campaignId</a:t>
            </a:r>
            <a:r>
              <a:rPr lang="en-US" sz="2000" b="1" dirty="0"/>
              <a:t>}" </a:t>
            </a:r>
            <a:r>
              <a:rPr lang="en-US" sz="2000" dirty="0"/>
              <a:t>/&gt;</a:t>
            </a:r>
          </a:p>
          <a:p>
            <a:r>
              <a:rPr lang="en-US" sz="2000" dirty="0"/>
              <a:t>…</a:t>
            </a:r>
          </a:p>
        </p:txBody>
      </p:sp>
    </p:spTree>
    <p:extLst>
      <p:ext uri="{BB962C8B-B14F-4D97-AF65-F5344CB8AC3E}">
        <p14:creationId xmlns:p14="http://schemas.microsoft.com/office/powerpoint/2010/main" val="1276252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A8F2-7220-4E0D-B6C0-0111C23DAAE8}"/>
              </a:ext>
            </a:extLst>
          </p:cNvPr>
          <p:cNvSpPr>
            <a:spLocks noGrp="1"/>
          </p:cNvSpPr>
          <p:nvPr>
            <p:ph type="title"/>
          </p:nvPr>
        </p:nvSpPr>
        <p:spPr/>
        <p:txBody>
          <a:bodyPr/>
          <a:lstStyle/>
          <a:p>
            <a:r>
              <a:rPr lang="en-US" dirty="0"/>
              <a:t>Available Claim Resolvers</a:t>
            </a:r>
          </a:p>
        </p:txBody>
      </p:sp>
      <p:graphicFrame>
        <p:nvGraphicFramePr>
          <p:cNvPr id="4" name="Table 3">
            <a:extLst>
              <a:ext uri="{FF2B5EF4-FFF2-40B4-BE49-F238E27FC236}">
                <a16:creationId xmlns:a16="http://schemas.microsoft.com/office/drawing/2014/main" id="{F8E20EAE-8CF0-4A2E-8317-0EA0E9269D88}"/>
              </a:ext>
            </a:extLst>
          </p:cNvPr>
          <p:cNvGraphicFramePr>
            <a:graphicFrameLocks noGrp="1"/>
          </p:cNvGraphicFramePr>
          <p:nvPr>
            <p:extLst>
              <p:ext uri="{D42A27DB-BD31-4B8C-83A1-F6EECF244321}">
                <p14:modId xmlns:p14="http://schemas.microsoft.com/office/powerpoint/2010/main" val="2889447086"/>
              </p:ext>
            </p:extLst>
          </p:nvPr>
        </p:nvGraphicFramePr>
        <p:xfrm>
          <a:off x="179998" y="2097362"/>
          <a:ext cx="11463362" cy="4297680"/>
        </p:xfrm>
        <a:graphic>
          <a:graphicData uri="http://schemas.openxmlformats.org/drawingml/2006/table">
            <a:tbl>
              <a:tblPr firstRow="1" bandRow="1">
                <a:tableStyleId>{5C22544A-7EE6-4342-B048-85BDC9FD1C3A}</a:tableStyleId>
              </a:tblPr>
              <a:tblGrid>
                <a:gridCol w="3363879">
                  <a:extLst>
                    <a:ext uri="{9D8B030D-6E8A-4147-A177-3AD203B41FA5}">
                      <a16:colId xmlns:a16="http://schemas.microsoft.com/office/drawing/2014/main" val="4213207815"/>
                    </a:ext>
                  </a:extLst>
                </a:gridCol>
                <a:gridCol w="8099483">
                  <a:extLst>
                    <a:ext uri="{9D8B030D-6E8A-4147-A177-3AD203B41FA5}">
                      <a16:colId xmlns:a16="http://schemas.microsoft.com/office/drawing/2014/main" val="100140825"/>
                    </a:ext>
                  </a:extLst>
                </a:gridCol>
              </a:tblGrid>
              <a:tr h="370840">
                <a:tc>
                  <a:txBody>
                    <a:bodyPr/>
                    <a:lstStyle/>
                    <a:p>
                      <a:r>
                        <a:rPr lang="en-US" sz="2400" dirty="0"/>
                        <a:t>Claim Resolver type</a:t>
                      </a:r>
                    </a:p>
                  </a:txBody>
                  <a:tcPr/>
                </a:tc>
                <a:tc>
                  <a:txBody>
                    <a:bodyPr/>
                    <a:lstStyle/>
                    <a:p>
                      <a:r>
                        <a:rPr lang="en-US" sz="2400" dirty="0"/>
                        <a:t>Ids</a:t>
                      </a:r>
                    </a:p>
                  </a:txBody>
                  <a:tcPr/>
                </a:tc>
                <a:extLst>
                  <a:ext uri="{0D108BD9-81ED-4DB2-BD59-A6C34878D82A}">
                    <a16:rowId xmlns:a16="http://schemas.microsoft.com/office/drawing/2014/main" val="1357940796"/>
                  </a:ext>
                </a:extLst>
              </a:tr>
              <a:tr h="370840">
                <a:tc>
                  <a:txBody>
                    <a:bodyPr/>
                    <a:lstStyle/>
                    <a:p>
                      <a:r>
                        <a:rPr lang="en-US" sz="2400" dirty="0"/>
                        <a:t>Culture</a:t>
                      </a:r>
                    </a:p>
                  </a:txBody>
                  <a:tcPr/>
                </a:tc>
                <a:tc>
                  <a:txBody>
                    <a:bodyPr/>
                    <a:lstStyle/>
                    <a:p>
                      <a:r>
                        <a:rPr lang="en-US" sz="2400" dirty="0" err="1"/>
                        <a:t>LanguageName</a:t>
                      </a:r>
                      <a:r>
                        <a:rPr lang="en-US" sz="2400" dirty="0"/>
                        <a:t>, CID, </a:t>
                      </a:r>
                      <a:r>
                        <a:rPr lang="en-US" sz="2400" dirty="0" err="1"/>
                        <a:t>RegionName</a:t>
                      </a:r>
                      <a:r>
                        <a:rPr lang="en-US" sz="2400" dirty="0"/>
                        <a:t>, RFC5646</a:t>
                      </a:r>
                    </a:p>
                  </a:txBody>
                  <a:tcPr/>
                </a:tc>
                <a:extLst>
                  <a:ext uri="{0D108BD9-81ED-4DB2-BD59-A6C34878D82A}">
                    <a16:rowId xmlns:a16="http://schemas.microsoft.com/office/drawing/2014/main" val="3708350617"/>
                  </a:ext>
                </a:extLst>
              </a:tr>
              <a:tr h="370840">
                <a:tc>
                  <a:txBody>
                    <a:bodyPr/>
                    <a:lstStyle/>
                    <a:p>
                      <a:r>
                        <a:rPr lang="en-US" sz="2400" dirty="0"/>
                        <a:t>Policy</a:t>
                      </a:r>
                    </a:p>
                  </a:txBody>
                  <a:tcPr/>
                </a:tc>
                <a:tc>
                  <a:txBody>
                    <a:bodyPr/>
                    <a:lstStyle/>
                    <a:p>
                      <a:r>
                        <a:rPr lang="en-US" sz="2400" dirty="0" err="1"/>
                        <a:t>PolicyId</a:t>
                      </a:r>
                      <a:r>
                        <a:rPr lang="en-US" sz="2400" dirty="0"/>
                        <a:t>, </a:t>
                      </a:r>
                      <a:r>
                        <a:rPr lang="en-US" sz="2400" dirty="0" err="1"/>
                        <a:t>RelyingPartyTenantId</a:t>
                      </a:r>
                      <a:r>
                        <a:rPr lang="en-US" sz="2400" dirty="0"/>
                        <a:t>, </a:t>
                      </a:r>
                      <a:r>
                        <a:rPr lang="en-US" sz="2400" dirty="0" err="1"/>
                        <a:t>TenantObjectId</a:t>
                      </a:r>
                      <a:r>
                        <a:rPr lang="en-US" sz="2400" dirty="0"/>
                        <a:t>, </a:t>
                      </a:r>
                      <a:r>
                        <a:rPr lang="en-US" sz="2400" dirty="0" err="1"/>
                        <a:t>TrustFrameworkTenantId</a:t>
                      </a:r>
                      <a:endParaRPr lang="en-US" sz="2400" dirty="0"/>
                    </a:p>
                  </a:txBody>
                  <a:tcPr/>
                </a:tc>
                <a:extLst>
                  <a:ext uri="{0D108BD9-81ED-4DB2-BD59-A6C34878D82A}">
                    <a16:rowId xmlns:a16="http://schemas.microsoft.com/office/drawing/2014/main" val="198961776"/>
                  </a:ext>
                </a:extLst>
              </a:tr>
              <a:tr h="370840">
                <a:tc>
                  <a:txBody>
                    <a:bodyPr/>
                    <a:lstStyle/>
                    <a:p>
                      <a:r>
                        <a:rPr lang="en-US" sz="2400" dirty="0"/>
                        <a:t>OIDC</a:t>
                      </a:r>
                    </a:p>
                  </a:txBody>
                  <a:tcPr/>
                </a:tc>
                <a:tc>
                  <a:txBody>
                    <a:bodyPr/>
                    <a:lstStyle/>
                    <a:p>
                      <a:r>
                        <a:rPr lang="en-US" sz="2400" dirty="0" err="1"/>
                        <a:t>Acr</a:t>
                      </a:r>
                      <a:r>
                        <a:rPr lang="en-US" sz="2400" dirty="0"/>
                        <a:t>, </a:t>
                      </a:r>
                      <a:r>
                        <a:rPr lang="en-US" sz="2400" dirty="0" err="1"/>
                        <a:t>ClientId</a:t>
                      </a:r>
                      <a:r>
                        <a:rPr lang="en-US" sz="2400" dirty="0"/>
                        <a:t>, </a:t>
                      </a:r>
                      <a:r>
                        <a:rPr lang="en-US" sz="2400" dirty="0" err="1"/>
                        <a:t>DomainHint</a:t>
                      </a:r>
                      <a:r>
                        <a:rPr lang="en-US" sz="2400" dirty="0"/>
                        <a:t>, </a:t>
                      </a:r>
                      <a:r>
                        <a:rPr lang="en-US" sz="2400" dirty="0" err="1"/>
                        <a:t>LoginHint</a:t>
                      </a:r>
                      <a:r>
                        <a:rPr lang="en-US" sz="2400" dirty="0"/>
                        <a:t>, </a:t>
                      </a:r>
                      <a:r>
                        <a:rPr lang="en-US" sz="2400" dirty="0" err="1"/>
                        <a:t>MaxAge</a:t>
                      </a:r>
                      <a:r>
                        <a:rPr lang="en-US" sz="2400" dirty="0"/>
                        <a:t>, Nonce, Prompt, Resource, scope</a:t>
                      </a:r>
                    </a:p>
                  </a:txBody>
                  <a:tcPr/>
                </a:tc>
                <a:extLst>
                  <a:ext uri="{0D108BD9-81ED-4DB2-BD59-A6C34878D82A}">
                    <a16:rowId xmlns:a16="http://schemas.microsoft.com/office/drawing/2014/main" val="336796911"/>
                  </a:ext>
                </a:extLst>
              </a:tr>
              <a:tr h="370840">
                <a:tc>
                  <a:txBody>
                    <a:bodyPr/>
                    <a:lstStyle/>
                    <a:p>
                      <a:r>
                        <a:rPr lang="en-US" sz="2400" dirty="0"/>
                        <a:t>Context</a:t>
                      </a:r>
                    </a:p>
                  </a:txBody>
                  <a:tcPr/>
                </a:tc>
                <a:tc>
                  <a:txBody>
                    <a:bodyPr/>
                    <a:lstStyle/>
                    <a:p>
                      <a:r>
                        <a:rPr lang="en-US" sz="2400" dirty="0"/>
                        <a:t>(IEF) </a:t>
                      </a:r>
                      <a:r>
                        <a:rPr lang="en-US" sz="2400" dirty="0" err="1"/>
                        <a:t>BuildNumber</a:t>
                      </a:r>
                      <a:r>
                        <a:rPr lang="en-US" sz="2400" dirty="0"/>
                        <a:t>, </a:t>
                      </a:r>
                      <a:r>
                        <a:rPr lang="en-US" sz="2400" dirty="0" err="1"/>
                        <a:t>CorrelationId</a:t>
                      </a:r>
                      <a:r>
                        <a:rPr lang="en-US" sz="2400" dirty="0"/>
                        <a:t>, </a:t>
                      </a:r>
                      <a:r>
                        <a:rPr lang="en-US" sz="2400" dirty="0" err="1"/>
                        <a:t>DateTimeInUtc</a:t>
                      </a:r>
                      <a:r>
                        <a:rPr lang="en-US" sz="2400" dirty="0"/>
                        <a:t>, </a:t>
                      </a:r>
                      <a:r>
                        <a:rPr lang="en-US" sz="2400" dirty="0" err="1"/>
                        <a:t>DeploymentMode</a:t>
                      </a:r>
                      <a:r>
                        <a:rPr lang="en-US" sz="2400" dirty="0"/>
                        <a:t>, </a:t>
                      </a:r>
                      <a:r>
                        <a:rPr lang="en-US" sz="2400" dirty="0" err="1"/>
                        <a:t>IPAddress</a:t>
                      </a:r>
                      <a:endParaRPr lang="en-US" sz="2400" dirty="0"/>
                    </a:p>
                  </a:txBody>
                  <a:tcPr/>
                </a:tc>
                <a:extLst>
                  <a:ext uri="{0D108BD9-81ED-4DB2-BD59-A6C34878D82A}">
                    <a16:rowId xmlns:a16="http://schemas.microsoft.com/office/drawing/2014/main" val="1826772054"/>
                  </a:ext>
                </a:extLst>
              </a:tr>
              <a:tr h="370840">
                <a:tc>
                  <a:txBody>
                    <a:bodyPr/>
                    <a:lstStyle/>
                    <a:p>
                      <a:r>
                        <a:rPr lang="en-US" sz="2400" dirty="0"/>
                        <a:t>OAUTH-KV</a:t>
                      </a:r>
                    </a:p>
                  </a:txBody>
                  <a:tcPr/>
                </a:tc>
                <a:tc>
                  <a:txBody>
                    <a:bodyPr/>
                    <a:lstStyle/>
                    <a:p>
                      <a:r>
                        <a:rPr lang="en-US" sz="2400" dirty="0"/>
                        <a:t>Any custom query string parameter name</a:t>
                      </a:r>
                    </a:p>
                  </a:txBody>
                  <a:tcPr/>
                </a:tc>
                <a:extLst>
                  <a:ext uri="{0D108BD9-81ED-4DB2-BD59-A6C34878D82A}">
                    <a16:rowId xmlns:a16="http://schemas.microsoft.com/office/drawing/2014/main" val="302086215"/>
                  </a:ext>
                </a:extLst>
              </a:tr>
              <a:tr h="370840">
                <a:tc>
                  <a:txBody>
                    <a:bodyPr/>
                    <a:lstStyle/>
                    <a:p>
                      <a:r>
                        <a:rPr lang="en-US" sz="2400" dirty="0"/>
                        <a:t>oauth2</a:t>
                      </a:r>
                    </a:p>
                  </a:txBody>
                  <a:tcPr/>
                </a:tc>
                <a:tc>
                  <a:txBody>
                    <a:bodyPr/>
                    <a:lstStyle/>
                    <a:p>
                      <a:r>
                        <a:rPr lang="en-US" sz="2400" dirty="0" err="1"/>
                        <a:t>access_token</a:t>
                      </a:r>
                      <a:endParaRPr lang="en-US" sz="2400" dirty="0"/>
                    </a:p>
                  </a:txBody>
                  <a:tcPr/>
                </a:tc>
                <a:extLst>
                  <a:ext uri="{0D108BD9-81ED-4DB2-BD59-A6C34878D82A}">
                    <a16:rowId xmlns:a16="http://schemas.microsoft.com/office/drawing/2014/main" val="3603729561"/>
                  </a:ext>
                </a:extLst>
              </a:tr>
            </a:tbl>
          </a:graphicData>
        </a:graphic>
      </p:graphicFrame>
      <p:sp>
        <p:nvSpPr>
          <p:cNvPr id="5" name="TextBox 4">
            <a:extLst>
              <a:ext uri="{FF2B5EF4-FFF2-40B4-BE49-F238E27FC236}">
                <a16:creationId xmlns:a16="http://schemas.microsoft.com/office/drawing/2014/main" id="{EB15BC5E-D87F-46CA-A8DB-B4C3F99AB8C5}"/>
              </a:ext>
            </a:extLst>
          </p:cNvPr>
          <p:cNvSpPr txBox="1"/>
          <p:nvPr/>
        </p:nvSpPr>
        <p:spPr>
          <a:xfrm>
            <a:off x="179998" y="1243584"/>
            <a:ext cx="8839664" cy="461665"/>
          </a:xfrm>
          <a:prstGeom prst="rect">
            <a:avLst/>
          </a:prstGeom>
          <a:noFill/>
        </p:spPr>
        <p:txBody>
          <a:bodyPr wrap="none" rtlCol="0">
            <a:spAutoFit/>
          </a:bodyPr>
          <a:lstStyle/>
          <a:p>
            <a:r>
              <a:rPr lang="en-US" sz="2400" dirty="0"/>
              <a:t>Reference syntax: {&lt;type&gt;:&lt;id&gt;}, e.g. </a:t>
            </a:r>
            <a:r>
              <a:rPr lang="en-US" sz="2400" i="1" dirty="0" err="1"/>
              <a:t>DefaultValue</a:t>
            </a:r>
            <a:r>
              <a:rPr lang="en-US" sz="2400" i="1" dirty="0"/>
              <a:t>=</a:t>
            </a:r>
            <a:r>
              <a:rPr lang="en-US" sz="2400" b="1" i="1" dirty="0"/>
              <a:t>"{</a:t>
            </a:r>
            <a:r>
              <a:rPr lang="en-US" sz="2400" b="1" i="1" dirty="0" err="1"/>
              <a:t>OIDC:scope</a:t>
            </a:r>
            <a:r>
              <a:rPr lang="en-US" sz="2400" b="1" i="1" dirty="0"/>
              <a:t>}"</a:t>
            </a:r>
            <a:r>
              <a:rPr lang="en-US" sz="2400" i="1" dirty="0"/>
              <a:t> </a:t>
            </a:r>
          </a:p>
        </p:txBody>
      </p:sp>
    </p:spTree>
    <p:extLst>
      <p:ext uri="{BB962C8B-B14F-4D97-AF65-F5344CB8AC3E}">
        <p14:creationId xmlns:p14="http://schemas.microsoft.com/office/powerpoint/2010/main" val="43173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Bent-Up 4">
            <a:extLst>
              <a:ext uri="{FF2B5EF4-FFF2-40B4-BE49-F238E27FC236}">
                <a16:creationId xmlns:a16="http://schemas.microsoft.com/office/drawing/2014/main" id="{C78A906C-C5BC-43E2-9BC8-A7E0A0BAC495}"/>
              </a:ext>
            </a:extLst>
          </p:cNvPr>
          <p:cNvSpPr/>
          <p:nvPr/>
        </p:nvSpPr>
        <p:spPr>
          <a:xfrm rot="5400000">
            <a:off x="1030224" y="3112008"/>
            <a:ext cx="2980944" cy="3334512"/>
          </a:xfrm>
          <a:prstGeom prst="bentUpArrow">
            <a:avLst>
              <a:gd name="adj1" fmla="val 25000"/>
              <a:gd name="adj2" fmla="val 29593"/>
              <a:gd name="adj3" fmla="val 264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E6ABBE-50D3-4EEE-B340-4E1FDD6D4171}"/>
              </a:ext>
            </a:extLst>
          </p:cNvPr>
          <p:cNvSpPr>
            <a:spLocks noGrp="1"/>
          </p:cNvSpPr>
          <p:nvPr>
            <p:ph type="title"/>
          </p:nvPr>
        </p:nvSpPr>
        <p:spPr/>
        <p:txBody>
          <a:bodyPr/>
          <a:lstStyle/>
          <a:p>
            <a:r>
              <a:rPr lang="en-US" dirty="0"/>
              <a:t>Controlling UI through Claim Resolvers</a:t>
            </a:r>
          </a:p>
        </p:txBody>
      </p:sp>
      <p:sp>
        <p:nvSpPr>
          <p:cNvPr id="4" name="Rectangle: Rounded Corners 3">
            <a:extLst>
              <a:ext uri="{FF2B5EF4-FFF2-40B4-BE49-F238E27FC236}">
                <a16:creationId xmlns:a16="http://schemas.microsoft.com/office/drawing/2014/main" id="{FD7B6302-5A3D-4AE3-AE15-1BBEDFC51EB1}"/>
              </a:ext>
            </a:extLst>
          </p:cNvPr>
          <p:cNvSpPr/>
          <p:nvPr/>
        </p:nvSpPr>
        <p:spPr>
          <a:xfrm>
            <a:off x="451104" y="1780032"/>
            <a:ext cx="10887456" cy="2426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&lt;</a:t>
            </a:r>
            <a:r>
              <a:rPr lang="en-US" sz="2000" dirty="0" err="1"/>
              <a:t>UserJourneyBehaviors</a:t>
            </a:r>
            <a:r>
              <a:rPr lang="en-US" sz="2000" dirty="0"/>
              <a:t>&gt;</a:t>
            </a:r>
          </a:p>
          <a:p>
            <a:r>
              <a:rPr lang="en-US" sz="2000" dirty="0"/>
              <a:t>  &lt;</a:t>
            </a:r>
            <a:r>
              <a:rPr lang="en-US" sz="2000" dirty="0" err="1"/>
              <a:t>ContentDefinitionParameters</a:t>
            </a:r>
            <a:r>
              <a:rPr lang="en-US" sz="2000" dirty="0"/>
              <a:t>&gt;</a:t>
            </a:r>
          </a:p>
          <a:p>
            <a:r>
              <a:rPr lang="en-US" sz="2000" dirty="0"/>
              <a:t>    &lt;Parameter Name="</a:t>
            </a:r>
            <a:r>
              <a:rPr lang="en-US" sz="2000" dirty="0" err="1"/>
              <a:t>campaignId</a:t>
            </a:r>
            <a:r>
              <a:rPr lang="en-US" sz="2000" dirty="0"/>
              <a:t>"&gt;{</a:t>
            </a:r>
            <a:r>
              <a:rPr lang="en-US" sz="2000" dirty="0" err="1"/>
              <a:t>OAUTH-KV:campaignId</a:t>
            </a:r>
            <a:r>
              <a:rPr lang="en-US" sz="2000" dirty="0"/>
              <a:t>}&lt;/Parameter&gt;</a:t>
            </a:r>
          </a:p>
          <a:p>
            <a:r>
              <a:rPr lang="en-US" sz="2000" dirty="0"/>
              <a:t>    &lt;Parameter Name="language"&gt;{Culture:RFC5646}&lt;/Parameter&gt;</a:t>
            </a:r>
          </a:p>
          <a:p>
            <a:r>
              <a:rPr lang="en-US" sz="2000" dirty="0"/>
              <a:t>    &lt;Parameter Name="app"&gt;{</a:t>
            </a:r>
            <a:r>
              <a:rPr lang="en-US" sz="2000" dirty="0" err="1"/>
              <a:t>OIDC:ClientId</a:t>
            </a:r>
            <a:r>
              <a:rPr lang="en-US" sz="2000" dirty="0"/>
              <a:t>}&lt;/Parameter&gt;</a:t>
            </a:r>
          </a:p>
          <a:p>
            <a:r>
              <a:rPr lang="en-US" sz="2000" dirty="0"/>
              <a:t>  &lt;/</a:t>
            </a:r>
            <a:r>
              <a:rPr lang="en-US" sz="2000" dirty="0" err="1"/>
              <a:t>ContentDefinitionParameters</a:t>
            </a:r>
            <a:r>
              <a:rPr lang="en-US" sz="2000" dirty="0"/>
              <a:t>&gt;</a:t>
            </a:r>
          </a:p>
          <a:p>
            <a:r>
              <a:rPr lang="en-US" sz="2000" dirty="0"/>
              <a:t>&lt;/</a:t>
            </a:r>
            <a:r>
              <a:rPr lang="en-US" sz="2000" dirty="0" err="1"/>
              <a:t>UserJourneyBehaviors</a:t>
            </a:r>
            <a:r>
              <a:rPr lang="en-US" sz="2000" dirty="0"/>
              <a:t>&gt;</a:t>
            </a:r>
          </a:p>
        </p:txBody>
      </p:sp>
      <p:sp>
        <p:nvSpPr>
          <p:cNvPr id="6" name="TextBox 5">
            <a:extLst>
              <a:ext uri="{FF2B5EF4-FFF2-40B4-BE49-F238E27FC236}">
                <a16:creationId xmlns:a16="http://schemas.microsoft.com/office/drawing/2014/main" id="{EDEFAB69-CED4-499F-9D44-276E11F0DA8A}"/>
              </a:ext>
            </a:extLst>
          </p:cNvPr>
          <p:cNvSpPr txBox="1"/>
          <p:nvPr/>
        </p:nvSpPr>
        <p:spPr>
          <a:xfrm>
            <a:off x="1243584" y="5084064"/>
            <a:ext cx="2255746" cy="523220"/>
          </a:xfrm>
          <a:prstGeom prst="rect">
            <a:avLst/>
          </a:prstGeom>
          <a:noFill/>
        </p:spPr>
        <p:txBody>
          <a:bodyPr wrap="none" rtlCol="0">
            <a:spAutoFit/>
          </a:bodyPr>
          <a:lstStyle/>
          <a:p>
            <a:r>
              <a:rPr lang="en-US" sz="2800" dirty="0">
                <a:solidFill>
                  <a:schemeClr val="bg1"/>
                </a:solidFill>
              </a:rPr>
              <a:t>Sent to html…</a:t>
            </a:r>
          </a:p>
        </p:txBody>
      </p:sp>
      <p:sp>
        <p:nvSpPr>
          <p:cNvPr id="7" name="Rectangle: Rounded Corners 6">
            <a:extLst>
              <a:ext uri="{FF2B5EF4-FFF2-40B4-BE49-F238E27FC236}">
                <a16:creationId xmlns:a16="http://schemas.microsoft.com/office/drawing/2014/main" id="{4AA6B75D-B9A1-4F4D-8CB1-E59E7460249E}"/>
              </a:ext>
            </a:extLst>
          </p:cNvPr>
          <p:cNvSpPr/>
          <p:nvPr/>
        </p:nvSpPr>
        <p:spPr>
          <a:xfrm>
            <a:off x="4291584" y="4864608"/>
            <a:ext cx="7046976" cy="1133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/selfAsserted.aspx?campaignId=hawaii&amp;language=en-US&amp;app=0239a9cc-309c-4d41-87f1-31288feb2e82</a:t>
            </a:r>
          </a:p>
        </p:txBody>
      </p:sp>
    </p:spTree>
    <p:extLst>
      <p:ext uri="{BB962C8B-B14F-4D97-AF65-F5344CB8AC3E}">
        <p14:creationId xmlns:p14="http://schemas.microsoft.com/office/powerpoint/2010/main" val="2124019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2FD5-15AF-4150-85F8-06E5A91B2BAA}"/>
              </a:ext>
            </a:extLst>
          </p:cNvPr>
          <p:cNvSpPr>
            <a:spLocks noGrp="1"/>
          </p:cNvSpPr>
          <p:nvPr>
            <p:ph type="title"/>
          </p:nvPr>
        </p:nvSpPr>
        <p:spPr/>
        <p:txBody>
          <a:bodyPr/>
          <a:lstStyle/>
          <a:p>
            <a:r>
              <a:rPr lang="en-US" dirty="0"/>
              <a:t>Adding custom trace data</a:t>
            </a:r>
          </a:p>
        </p:txBody>
      </p:sp>
      <p:sp>
        <p:nvSpPr>
          <p:cNvPr id="4" name="Rectangle: Rounded Corners 3">
            <a:extLst>
              <a:ext uri="{FF2B5EF4-FFF2-40B4-BE49-F238E27FC236}">
                <a16:creationId xmlns:a16="http://schemas.microsoft.com/office/drawing/2014/main" id="{776D6520-6C7E-4D45-A530-9E9215CCEDFD}"/>
              </a:ext>
            </a:extLst>
          </p:cNvPr>
          <p:cNvSpPr/>
          <p:nvPr/>
        </p:nvSpPr>
        <p:spPr>
          <a:xfrm>
            <a:off x="179998" y="1633728"/>
            <a:ext cx="11512130" cy="4949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a:t>
            </a:r>
            <a:r>
              <a:rPr lang="en-US" dirty="0" err="1"/>
              <a:t>TechnicalProfile</a:t>
            </a:r>
            <a:r>
              <a:rPr lang="en-US" dirty="0"/>
              <a:t> Id="</a:t>
            </a:r>
            <a:r>
              <a:rPr lang="en-US" dirty="0" err="1"/>
              <a:t>AzureInsights</a:t>
            </a:r>
            <a:r>
              <a:rPr lang="en-US" dirty="0"/>
              <a:t>-Common"&gt;</a:t>
            </a:r>
          </a:p>
          <a:p>
            <a:r>
              <a:rPr lang="en-US" dirty="0"/>
              <a:t>  &lt;DisplayName&gt;Alternate Email&lt;/DisplayName&gt;</a:t>
            </a:r>
          </a:p>
          <a:p>
            <a:r>
              <a:rPr lang="en-US" dirty="0"/>
              <a:t>  &lt;Protocol Name="Proprietary" Handler="Web.TPEngine.Providers.Insights.AzureApplicationInsightsProvider, </a:t>
            </a:r>
            <a:r>
              <a:rPr lang="en-US" dirty="0" err="1"/>
              <a:t>Web.TPEngine</a:t>
            </a:r>
            <a:r>
              <a:rPr lang="en-US" dirty="0"/>
              <a:t>, Version=1.0.0.0, Culture=neutral, </a:t>
            </a:r>
            <a:r>
              <a:rPr lang="en-US" dirty="0" err="1"/>
              <a:t>PublicKeyToken</a:t>
            </a:r>
            <a:r>
              <a:rPr lang="en-US" dirty="0"/>
              <a:t>=null" /&gt;</a:t>
            </a:r>
          </a:p>
          <a:p>
            <a:r>
              <a:rPr lang="en-US" dirty="0"/>
              <a:t>  ...</a:t>
            </a:r>
          </a:p>
          <a:p>
            <a:r>
              <a:rPr lang="en-US" dirty="0"/>
              <a:t>  &lt;</a:t>
            </a:r>
            <a:r>
              <a:rPr lang="en-US" dirty="0" err="1"/>
              <a:t>InputClaims</a:t>
            </a:r>
            <a:r>
              <a:rPr lang="en-US" dirty="0"/>
              <a:t>&gt;</a:t>
            </a:r>
          </a:p>
          <a:p>
            <a:r>
              <a:rPr lang="en-US" dirty="0"/>
              <a:t>    &lt;</a:t>
            </a:r>
            <a:r>
              <a:rPr lang="en-US" dirty="0" err="1"/>
              <a:t>InputClaim</a:t>
            </a:r>
            <a:r>
              <a:rPr lang="en-US" dirty="0"/>
              <a:t> </a:t>
            </a:r>
            <a:r>
              <a:rPr lang="en-US" dirty="0" err="1"/>
              <a:t>ClaimTypeReferenceId</a:t>
            </a:r>
            <a:r>
              <a:rPr lang="en-US" dirty="0"/>
              <a:t>="</a:t>
            </a:r>
            <a:r>
              <a:rPr lang="en-US" dirty="0" err="1"/>
              <a:t>PolicyId</a:t>
            </a:r>
            <a:r>
              <a:rPr lang="en-US" dirty="0"/>
              <a:t>" </a:t>
            </a:r>
            <a:r>
              <a:rPr lang="en-US" dirty="0" err="1"/>
              <a:t>PartnerClaimType</a:t>
            </a:r>
            <a:r>
              <a:rPr lang="en-US" dirty="0"/>
              <a:t>="{</a:t>
            </a:r>
            <a:r>
              <a:rPr lang="en-US" dirty="0" err="1"/>
              <a:t>property:Policy</a:t>
            </a:r>
            <a:r>
              <a:rPr lang="en-US" dirty="0"/>
              <a:t>}" 									</a:t>
            </a:r>
            <a:r>
              <a:rPr lang="en-US" dirty="0" err="1"/>
              <a:t>DefaultValue</a:t>
            </a:r>
            <a:r>
              <a:rPr lang="en-US" dirty="0"/>
              <a:t>="{</a:t>
            </a:r>
            <a:r>
              <a:rPr lang="en-US" dirty="0" err="1"/>
              <a:t>Policy:PolicyId</a:t>
            </a:r>
            <a:r>
              <a:rPr lang="en-US" dirty="0"/>
              <a:t>}" /&gt;</a:t>
            </a:r>
          </a:p>
          <a:p>
            <a:r>
              <a:rPr lang="en-US" dirty="0"/>
              <a:t>    &lt;</a:t>
            </a:r>
            <a:r>
              <a:rPr lang="en-US" dirty="0" err="1"/>
              <a:t>InputClaim</a:t>
            </a:r>
            <a:r>
              <a:rPr lang="en-US" dirty="0"/>
              <a:t> </a:t>
            </a:r>
            <a:r>
              <a:rPr lang="en-US" dirty="0" err="1"/>
              <a:t>ClaimTypeReferenceId</a:t>
            </a:r>
            <a:r>
              <a:rPr lang="en-US" dirty="0"/>
              <a:t>="</a:t>
            </a:r>
            <a:r>
              <a:rPr lang="en-US" dirty="0" err="1"/>
              <a:t>CorrelationId</a:t>
            </a:r>
            <a:r>
              <a:rPr lang="en-US" dirty="0"/>
              <a:t>" </a:t>
            </a:r>
            <a:r>
              <a:rPr lang="en-US" dirty="0" err="1"/>
              <a:t>PartnerClaimType</a:t>
            </a:r>
            <a:r>
              <a:rPr lang="en-US" dirty="0"/>
              <a:t>="{</a:t>
            </a:r>
            <a:r>
              <a:rPr lang="en-US" dirty="0" err="1"/>
              <a:t>property:CorrelationId</a:t>
            </a:r>
            <a:r>
              <a:rPr lang="en-US" dirty="0"/>
              <a:t>}" 								</a:t>
            </a:r>
            <a:r>
              <a:rPr lang="en-US" dirty="0" err="1"/>
              <a:t>DefaultValue</a:t>
            </a:r>
            <a:r>
              <a:rPr lang="en-US" dirty="0"/>
              <a:t>="{</a:t>
            </a:r>
            <a:r>
              <a:rPr lang="en-US" dirty="0" err="1"/>
              <a:t>Context:CorrelationId</a:t>
            </a:r>
            <a:r>
              <a:rPr lang="en-US" dirty="0"/>
              <a:t>}" /&gt;</a:t>
            </a:r>
          </a:p>
          <a:p>
            <a:r>
              <a:rPr lang="en-US" dirty="0"/>
              <a:t>    &lt;</a:t>
            </a:r>
            <a:r>
              <a:rPr lang="en-US" dirty="0" err="1"/>
              <a:t>InputClaim</a:t>
            </a:r>
            <a:r>
              <a:rPr lang="en-US" dirty="0"/>
              <a:t> </a:t>
            </a:r>
            <a:r>
              <a:rPr lang="en-US" dirty="0" err="1"/>
              <a:t>ClaimTypeReferenceId</a:t>
            </a:r>
            <a:r>
              <a:rPr lang="en-US" dirty="0"/>
              <a:t>="language" </a:t>
            </a:r>
            <a:r>
              <a:rPr lang="en-US" dirty="0" err="1"/>
              <a:t>PartnerClaimType</a:t>
            </a:r>
            <a:r>
              <a:rPr lang="en-US" dirty="0"/>
              <a:t>="{</a:t>
            </a:r>
            <a:r>
              <a:rPr lang="en-US" dirty="0" err="1"/>
              <a:t>property:language</a:t>
            </a:r>
            <a:r>
              <a:rPr lang="en-US" dirty="0"/>
              <a:t>}" 									</a:t>
            </a:r>
            <a:r>
              <a:rPr lang="en-US" dirty="0" err="1"/>
              <a:t>DefaultValue</a:t>
            </a:r>
            <a:r>
              <a:rPr lang="en-US" dirty="0"/>
              <a:t>="{Culture:RFC5646}" /&gt;</a:t>
            </a:r>
          </a:p>
          <a:p>
            <a:r>
              <a:rPr lang="en-US" dirty="0"/>
              <a:t>    &lt;</a:t>
            </a:r>
            <a:r>
              <a:rPr lang="en-US" dirty="0" err="1"/>
              <a:t>InputClaim</a:t>
            </a:r>
            <a:r>
              <a:rPr lang="en-US" dirty="0"/>
              <a:t> </a:t>
            </a:r>
            <a:r>
              <a:rPr lang="en-US" dirty="0" err="1"/>
              <a:t>ClaimTypeReferenceId</a:t>
            </a:r>
            <a:r>
              <a:rPr lang="en-US" dirty="0"/>
              <a:t>="</a:t>
            </a:r>
            <a:r>
              <a:rPr lang="en-US" dirty="0" err="1"/>
              <a:t>AppId</a:t>
            </a:r>
            <a:r>
              <a:rPr lang="en-US" dirty="0"/>
              <a:t>" </a:t>
            </a:r>
            <a:r>
              <a:rPr lang="en-US" dirty="0" err="1"/>
              <a:t>PartnerClaimType</a:t>
            </a:r>
            <a:r>
              <a:rPr lang="en-US" dirty="0"/>
              <a:t>="{</a:t>
            </a:r>
            <a:r>
              <a:rPr lang="en-US" dirty="0" err="1"/>
              <a:t>property:App</a:t>
            </a:r>
            <a:r>
              <a:rPr lang="en-US" dirty="0"/>
              <a:t>}" 										</a:t>
            </a:r>
            <a:r>
              <a:rPr lang="en-US" dirty="0" err="1"/>
              <a:t>DefaultValue</a:t>
            </a:r>
            <a:r>
              <a:rPr lang="en-US" dirty="0"/>
              <a:t>="{</a:t>
            </a:r>
            <a:r>
              <a:rPr lang="en-US" dirty="0" err="1"/>
              <a:t>OIDC:ClientId</a:t>
            </a:r>
            <a:r>
              <a:rPr lang="en-US" dirty="0"/>
              <a:t>}" /&gt;</a:t>
            </a:r>
          </a:p>
          <a:p>
            <a:r>
              <a:rPr lang="en-US" dirty="0"/>
              <a:t>  &lt;/</a:t>
            </a:r>
            <a:r>
              <a:rPr lang="en-US" dirty="0" err="1"/>
              <a:t>InputClaims</a:t>
            </a:r>
            <a:r>
              <a:rPr lang="en-US" dirty="0"/>
              <a:t>&gt;</a:t>
            </a:r>
          </a:p>
          <a:p>
            <a:r>
              <a:rPr lang="en-US" dirty="0"/>
              <a:t>&lt;/</a:t>
            </a:r>
            <a:r>
              <a:rPr lang="en-US" dirty="0" err="1"/>
              <a:t>TechnicalProfile</a:t>
            </a:r>
            <a:r>
              <a:rPr lang="en-US" dirty="0"/>
              <a:t>&gt;</a:t>
            </a:r>
          </a:p>
        </p:txBody>
      </p:sp>
    </p:spTree>
    <p:extLst>
      <p:ext uri="{BB962C8B-B14F-4D97-AF65-F5344CB8AC3E}">
        <p14:creationId xmlns:p14="http://schemas.microsoft.com/office/powerpoint/2010/main" val="3515716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316118-58BD-4E05-AD67-850E3C55BBD0}"/>
              </a:ext>
            </a:extLst>
          </p:cNvPr>
          <p:cNvSpPr>
            <a:spLocks noGrp="1"/>
          </p:cNvSpPr>
          <p:nvPr>
            <p:ph type="title"/>
          </p:nvPr>
        </p:nvSpPr>
        <p:spPr/>
        <p:txBody>
          <a:bodyPr>
            <a:normAutofit/>
          </a:bodyPr>
          <a:lstStyle/>
          <a:p>
            <a:r>
              <a:rPr lang="en-US" dirty="0"/>
              <a:t>B2C – UI customization</a:t>
            </a:r>
            <a:endParaRPr lang="nl-NL" dirty="0"/>
          </a:p>
        </p:txBody>
      </p:sp>
      <p:sp>
        <p:nvSpPr>
          <p:cNvPr id="5" name="Text Placeholder 4">
            <a:extLst>
              <a:ext uri="{FF2B5EF4-FFF2-40B4-BE49-F238E27FC236}">
                <a16:creationId xmlns:a16="http://schemas.microsoft.com/office/drawing/2014/main" id="{114E616C-C8A2-48E3-ADFC-11635544AEE8}"/>
              </a:ext>
            </a:extLst>
          </p:cNvPr>
          <p:cNvSpPr>
            <a:spLocks noGrp="1"/>
          </p:cNvSpPr>
          <p:nvPr>
            <p:ph type="body" sz="quarter" idx="14"/>
          </p:nvPr>
        </p:nvSpPr>
        <p:spPr/>
        <p:txBody>
          <a:bodyPr vert="horz" lIns="91440" tIns="109728" rIns="91440" bIns="109728" rtlCol="0" anchor="t">
            <a:noAutofit/>
          </a:bodyPr>
          <a:lstStyle/>
          <a:p>
            <a:r>
              <a:rPr lang="en-US" sz="2400" dirty="0">
                <a:cs typeface="Segoe UI Light"/>
              </a:rPr>
              <a:t>Localization</a:t>
            </a:r>
            <a:endParaRPr lang="en-US" sz="3100" dirty="0">
              <a:cs typeface="Segoe UI Light"/>
            </a:endParaRPr>
          </a:p>
        </p:txBody>
      </p:sp>
      <p:pic>
        <p:nvPicPr>
          <p:cNvPr id="3" name="tmpC4B1">
            <a:hlinkClick r:id="" action="ppaction://media"/>
            <a:extLst>
              <a:ext uri="{FF2B5EF4-FFF2-40B4-BE49-F238E27FC236}">
                <a16:creationId xmlns:a16="http://schemas.microsoft.com/office/drawing/2014/main" id="{264C7269-0AA8-452E-A5CB-719CE0AD8DC1}"/>
              </a:ext>
            </a:extLst>
          </p:cNvPr>
          <p:cNvPicPr>
            <a:picLocks noChangeAspect="1"/>
          </p:cNvPicPr>
          <p:nvPr>
            <a:videoFile r:link="rId1"/>
            <p:custDataLst>
              <p:tags r:id="rId2"/>
            </p:custDataLst>
            <p:extLst>
              <p:ext uri="{DAA4B4D4-6D71-4841-9C94-3DE7FCFB9230}">
                <p14:media xmlns:p14="http://schemas.microsoft.com/office/powerpoint/2010/main" r:embed="rId3">
                  <p14:trim end="90.6"/>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590972530"/>
      </p:ext>
    </p:extLst>
  </p:cSld>
  <p:clrMapOvr>
    <a:masterClrMapping/>
  </p:clrMapOvr>
  <mc:AlternateContent xmlns:mc="http://schemas.openxmlformats.org/markup-compatibility/2006" xmlns:p14="http://schemas.microsoft.com/office/powerpoint/2010/main">
    <mc:Choice Requires="p14">
      <p:transition spd="med" p14:dur="700" advTm="3976">
        <p:fade/>
      </p:transition>
    </mc:Choice>
    <mc:Fallback xmlns="">
      <p:transition spd="med" advTm="39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761EC48-BBD0-4653-A202-D139F6A05A99}"/>
              </a:ext>
            </a:extLst>
          </p:cNvPr>
          <p:cNvSpPr>
            <a:spLocks noGrp="1"/>
          </p:cNvSpPr>
          <p:nvPr>
            <p:ph idx="10"/>
          </p:nvPr>
        </p:nvSpPr>
        <p:spPr/>
        <p:txBody>
          <a:bodyPr/>
          <a:lstStyle/>
          <a:p>
            <a:r>
              <a:rPr lang="en-US" dirty="0"/>
              <a:t>Understand how to control language localization in B2C UI pages</a:t>
            </a:r>
          </a:p>
          <a:p>
            <a:r>
              <a:rPr lang="en-US" dirty="0"/>
              <a:t>Know how to modify fixed strings used by B2C in UI pages</a:t>
            </a:r>
          </a:p>
          <a:p>
            <a:r>
              <a:rPr lang="en-US" dirty="0"/>
              <a:t>Know how to apply it to both user flows and custom (IEF) journeys</a:t>
            </a:r>
          </a:p>
        </p:txBody>
      </p:sp>
    </p:spTree>
    <p:extLst>
      <p:ext uri="{BB962C8B-B14F-4D97-AF65-F5344CB8AC3E}">
        <p14:creationId xmlns:p14="http://schemas.microsoft.com/office/powerpoint/2010/main" val="1900114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E7835C-3B7E-40B3-AAF6-CD4721E3398D}"/>
              </a:ext>
            </a:extLst>
          </p:cNvPr>
          <p:cNvSpPr>
            <a:spLocks noGrp="1"/>
          </p:cNvSpPr>
          <p:nvPr>
            <p:ph type="title"/>
          </p:nvPr>
        </p:nvSpPr>
        <p:spPr/>
        <p:txBody>
          <a:bodyPr/>
          <a:lstStyle/>
          <a:p>
            <a:r>
              <a:rPr lang="en-US" dirty="0"/>
              <a:t>Control elements</a:t>
            </a:r>
          </a:p>
        </p:txBody>
      </p:sp>
      <p:sp>
        <p:nvSpPr>
          <p:cNvPr id="4" name="Content Placeholder 3">
            <a:extLst>
              <a:ext uri="{FF2B5EF4-FFF2-40B4-BE49-F238E27FC236}">
                <a16:creationId xmlns:a16="http://schemas.microsoft.com/office/drawing/2014/main" id="{CBFA7C1E-87C4-4702-9C0B-800F46DC169C}"/>
              </a:ext>
            </a:extLst>
          </p:cNvPr>
          <p:cNvSpPr>
            <a:spLocks noGrp="1"/>
          </p:cNvSpPr>
          <p:nvPr>
            <p:ph idx="1"/>
          </p:nvPr>
        </p:nvSpPr>
        <p:spPr/>
        <p:txBody>
          <a:bodyPr/>
          <a:lstStyle/>
          <a:p>
            <a:r>
              <a:rPr lang="en-US" dirty="0"/>
              <a:t>Allowed local languages</a:t>
            </a:r>
          </a:p>
          <a:p>
            <a:r>
              <a:rPr lang="en-US" dirty="0"/>
              <a:t>Language selection for a specific flow/journey</a:t>
            </a:r>
          </a:p>
          <a:p>
            <a:r>
              <a:rPr lang="en-US" dirty="0"/>
              <a:t>String values of fixed B2C elements in allowed languages</a:t>
            </a:r>
          </a:p>
        </p:txBody>
      </p:sp>
    </p:spTree>
    <p:extLst>
      <p:ext uri="{BB962C8B-B14F-4D97-AF65-F5344CB8AC3E}">
        <p14:creationId xmlns:p14="http://schemas.microsoft.com/office/powerpoint/2010/main" val="2604072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1BAA-7829-4A42-AB54-250709E678F3}"/>
              </a:ext>
            </a:extLst>
          </p:cNvPr>
          <p:cNvSpPr>
            <a:spLocks noGrp="1"/>
          </p:cNvSpPr>
          <p:nvPr>
            <p:ph type="title"/>
          </p:nvPr>
        </p:nvSpPr>
        <p:spPr/>
        <p:txBody>
          <a:bodyPr/>
          <a:lstStyle/>
          <a:p>
            <a:r>
              <a:rPr lang="en-US" dirty="0"/>
              <a:t>Allowed languages</a:t>
            </a:r>
            <a:endParaRPr lang="en-US" dirty="0">
              <a:solidFill>
                <a:srgbClr val="FF0000"/>
              </a:solidFill>
            </a:endParaRPr>
          </a:p>
        </p:txBody>
      </p:sp>
      <p:sp>
        <p:nvSpPr>
          <p:cNvPr id="3" name="Content Placeholder 2">
            <a:extLst>
              <a:ext uri="{FF2B5EF4-FFF2-40B4-BE49-F238E27FC236}">
                <a16:creationId xmlns:a16="http://schemas.microsoft.com/office/drawing/2014/main" id="{598240D6-63D6-4153-A402-3CE5C523C9AC}"/>
              </a:ext>
            </a:extLst>
          </p:cNvPr>
          <p:cNvSpPr>
            <a:spLocks noGrp="1"/>
          </p:cNvSpPr>
          <p:nvPr>
            <p:ph idx="1"/>
          </p:nvPr>
        </p:nvSpPr>
        <p:spPr/>
        <p:txBody>
          <a:bodyPr/>
          <a:lstStyle/>
          <a:p>
            <a:r>
              <a:rPr lang="en-US" dirty="0"/>
              <a:t>User flows</a:t>
            </a:r>
          </a:p>
          <a:p>
            <a:r>
              <a:rPr lang="en-US" dirty="0"/>
              <a:t>Custom journeys (IEF)</a:t>
            </a:r>
          </a:p>
          <a:p>
            <a:r>
              <a:rPr lang="en-US" dirty="0"/>
              <a:t>36 languages supported (July 2019)</a:t>
            </a:r>
          </a:p>
          <a:p>
            <a:pPr lvl="1"/>
            <a:r>
              <a:rPr lang="en-US" dirty="0"/>
              <a:t>RTL – only using custom locales and CSS to change the way the strings are displayed</a:t>
            </a:r>
          </a:p>
          <a:p>
            <a:pPr lvl="1"/>
            <a:r>
              <a:rPr lang="en-US" dirty="0"/>
              <a:t>If a language is not available, it can be added both in user flows and custom policies</a:t>
            </a:r>
          </a:p>
          <a:p>
            <a:endParaRPr lang="en-US" dirty="0"/>
          </a:p>
        </p:txBody>
      </p:sp>
    </p:spTree>
    <p:extLst>
      <p:ext uri="{BB962C8B-B14F-4D97-AF65-F5344CB8AC3E}">
        <p14:creationId xmlns:p14="http://schemas.microsoft.com/office/powerpoint/2010/main" val="4294746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1474-8B4F-41EE-8522-F1CBF64364BB}"/>
              </a:ext>
            </a:extLst>
          </p:cNvPr>
          <p:cNvSpPr>
            <a:spLocks noGrp="1"/>
          </p:cNvSpPr>
          <p:nvPr>
            <p:ph type="title"/>
          </p:nvPr>
        </p:nvSpPr>
        <p:spPr/>
        <p:txBody>
          <a:bodyPr/>
          <a:lstStyle/>
          <a:p>
            <a:r>
              <a:rPr lang="en-US" dirty="0"/>
              <a:t>Language selection</a:t>
            </a:r>
          </a:p>
        </p:txBody>
      </p:sp>
      <p:sp>
        <p:nvSpPr>
          <p:cNvPr id="3" name="Content Placeholder 2">
            <a:extLst>
              <a:ext uri="{FF2B5EF4-FFF2-40B4-BE49-F238E27FC236}">
                <a16:creationId xmlns:a16="http://schemas.microsoft.com/office/drawing/2014/main" id="{B5280D09-8A94-4482-9B45-FCCC539219B2}"/>
              </a:ext>
            </a:extLst>
          </p:cNvPr>
          <p:cNvSpPr>
            <a:spLocks noGrp="1"/>
          </p:cNvSpPr>
          <p:nvPr>
            <p:ph idx="1"/>
          </p:nvPr>
        </p:nvSpPr>
        <p:spPr/>
        <p:txBody>
          <a:bodyPr/>
          <a:lstStyle/>
          <a:p>
            <a:r>
              <a:rPr lang="en-US" dirty="0" err="1"/>
              <a:t>Url</a:t>
            </a:r>
            <a:r>
              <a:rPr lang="en-US" dirty="0"/>
              <a:t> parameter (</a:t>
            </a:r>
            <a:r>
              <a:rPr lang="en-US" dirty="0" err="1"/>
              <a:t>ui_locales</a:t>
            </a:r>
            <a:r>
              <a:rPr lang="en-US" dirty="0"/>
              <a:t>) in B2C request</a:t>
            </a:r>
          </a:p>
          <a:p>
            <a:pPr lvl="1"/>
            <a:r>
              <a:rPr lang="en-US" dirty="0"/>
              <a:t>May not be honored by all social providers (e.g. FB, </a:t>
            </a:r>
            <a:r>
              <a:rPr lang="en-US" dirty="0" err="1"/>
              <a:t>gmail</a:t>
            </a:r>
            <a:r>
              <a:rPr lang="en-US" dirty="0"/>
              <a:t>)</a:t>
            </a:r>
          </a:p>
          <a:p>
            <a:r>
              <a:rPr lang="en-US" dirty="0"/>
              <a:t>Browser setting</a:t>
            </a:r>
          </a:p>
          <a:p>
            <a:r>
              <a:rPr lang="en-US" dirty="0"/>
              <a:t>Flow/journey default</a:t>
            </a:r>
          </a:p>
        </p:txBody>
      </p:sp>
    </p:spTree>
    <p:extLst>
      <p:ext uri="{BB962C8B-B14F-4D97-AF65-F5344CB8AC3E}">
        <p14:creationId xmlns:p14="http://schemas.microsoft.com/office/powerpoint/2010/main" val="2499982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7F4D-999A-4C7A-A626-6AFAC76A6F23}"/>
              </a:ext>
            </a:extLst>
          </p:cNvPr>
          <p:cNvSpPr>
            <a:spLocks noGrp="1"/>
          </p:cNvSpPr>
          <p:nvPr>
            <p:ph type="title"/>
          </p:nvPr>
        </p:nvSpPr>
        <p:spPr/>
        <p:txBody>
          <a:bodyPr/>
          <a:lstStyle/>
          <a:p>
            <a:r>
              <a:rPr lang="en-US" dirty="0"/>
              <a:t>String ids</a:t>
            </a:r>
          </a:p>
        </p:txBody>
      </p:sp>
      <p:sp>
        <p:nvSpPr>
          <p:cNvPr id="3" name="Content Placeholder 2">
            <a:extLst>
              <a:ext uri="{FF2B5EF4-FFF2-40B4-BE49-F238E27FC236}">
                <a16:creationId xmlns:a16="http://schemas.microsoft.com/office/drawing/2014/main" id="{9CB27562-1335-48E1-B3D5-37A78967E62F}"/>
              </a:ext>
            </a:extLst>
          </p:cNvPr>
          <p:cNvSpPr>
            <a:spLocks noGrp="1"/>
          </p:cNvSpPr>
          <p:nvPr>
            <p:ph idx="1"/>
          </p:nvPr>
        </p:nvSpPr>
        <p:spPr/>
        <p:txBody>
          <a:bodyPr/>
          <a:lstStyle/>
          <a:p>
            <a:r>
              <a:rPr lang="en-US" dirty="0">
                <a:hlinkClick r:id="rId2"/>
              </a:rPr>
              <a:t>https://docs.microsoft.com/en-us/azure/active-directory-b2c/localization-string-ids</a:t>
            </a:r>
            <a:endParaRPr lang="en-US" dirty="0"/>
          </a:p>
        </p:txBody>
      </p:sp>
    </p:spTree>
    <p:extLst>
      <p:ext uri="{BB962C8B-B14F-4D97-AF65-F5344CB8AC3E}">
        <p14:creationId xmlns:p14="http://schemas.microsoft.com/office/powerpoint/2010/main" val="8927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idx="1"/>
          </p:nvPr>
        </p:nvSpPr>
        <p:spPr/>
        <p:txBody>
          <a:bodyPr/>
          <a:lstStyle/>
          <a:p>
            <a:pPr marL="0" indent="0">
              <a:buNone/>
            </a:pPr>
            <a:r>
              <a:rPr lang="en-US" dirty="0"/>
              <a:t>Customization architecture</a:t>
            </a:r>
          </a:p>
          <a:p>
            <a:pPr marL="0" indent="0">
              <a:buNone/>
            </a:pPr>
            <a:r>
              <a:rPr lang="en-US" dirty="0"/>
              <a:t>Basic HTML customization</a:t>
            </a:r>
          </a:p>
          <a:p>
            <a:pPr marL="0" indent="0">
              <a:buNone/>
            </a:pPr>
            <a:r>
              <a:rPr lang="en-US" dirty="0"/>
              <a:t>Content/language customization</a:t>
            </a:r>
          </a:p>
          <a:p>
            <a:pPr marL="0" indent="0">
              <a:buNone/>
            </a:pPr>
            <a:r>
              <a:rPr lang="en-US" dirty="0"/>
              <a:t>Parametric (dynamic) customization (custom policies only)</a:t>
            </a:r>
          </a:p>
          <a:p>
            <a:pPr marL="0" indent="0">
              <a:buNone/>
            </a:pPr>
            <a:r>
              <a:rPr lang="en-US" dirty="0"/>
              <a:t>Procedural (JS) customization</a:t>
            </a:r>
          </a:p>
        </p:txBody>
      </p:sp>
      <p:pic>
        <p:nvPicPr>
          <p:cNvPr id="4" name="tmp7C0A">
            <a:hlinkClick r:id="" action="ppaction://media"/>
            <a:extLst>
              <a:ext uri="{FF2B5EF4-FFF2-40B4-BE49-F238E27FC236}">
                <a16:creationId xmlns:a16="http://schemas.microsoft.com/office/drawing/2014/main" id="{57CDFF29-7175-41D4-ABC0-0463233C85FD}"/>
              </a:ext>
            </a:extLst>
          </p:cNvPr>
          <p:cNvPicPr>
            <a:picLocks noChangeAspect="1"/>
          </p:cNvPicPr>
          <p:nvPr>
            <a:videoFile r:link="rId1"/>
            <p:custDataLst>
              <p:tags r:id="rId2"/>
            </p:custDataLst>
            <p:extLst>
              <p:ext uri="{DAA4B4D4-6D71-4841-9C94-3DE7FCFB9230}">
                <p14:media xmlns:p14="http://schemas.microsoft.com/office/powerpoint/2010/main" r:embed="rId3">
                  <p14:trim st="10120" end="71.4081"/>
                </p14:media>
              </p:ext>
              <p:ext uri="{42D2F446-02D8-4167-A562-619A0277C38B}">
                <p15:isNarration xmlns:p15="http://schemas.microsoft.com/office/powerpoint/2012/main" val="1"/>
              </p:ext>
            </p:extLst>
          </p:nvPr>
        </p:nvPicPr>
        <p:blipFill>
          <a:blip r:embed="rId6"/>
          <a:stretch>
            <a:fillRect/>
          </a:stretch>
        </p:blipFill>
        <p:spPr>
          <a:xfrm>
            <a:off x="11783402" y="180000"/>
            <a:ext cx="228600" cy="228600"/>
          </a:xfrm>
          <a:prstGeom prst="rect">
            <a:avLst/>
          </a:prstGeom>
        </p:spPr>
      </p:pic>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advTm="7479">
        <p:fade/>
      </p:transition>
    </mc:Choice>
    <mc:Fallback xmlns="">
      <p:transition spd="med" advTm="747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4"/>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316118-58BD-4E05-AD67-850E3C55BBD0}"/>
              </a:ext>
            </a:extLst>
          </p:cNvPr>
          <p:cNvSpPr>
            <a:spLocks noGrp="1"/>
          </p:cNvSpPr>
          <p:nvPr>
            <p:ph type="title"/>
          </p:nvPr>
        </p:nvSpPr>
        <p:spPr/>
        <p:txBody>
          <a:bodyPr>
            <a:normAutofit/>
          </a:bodyPr>
          <a:lstStyle/>
          <a:p>
            <a:r>
              <a:rPr lang="en-US" dirty="0"/>
              <a:t>B2C – UI customization</a:t>
            </a:r>
            <a:endParaRPr lang="nl-NL" dirty="0"/>
          </a:p>
        </p:txBody>
      </p:sp>
      <p:sp>
        <p:nvSpPr>
          <p:cNvPr id="5" name="Text Placeholder 4">
            <a:extLst>
              <a:ext uri="{FF2B5EF4-FFF2-40B4-BE49-F238E27FC236}">
                <a16:creationId xmlns:a16="http://schemas.microsoft.com/office/drawing/2014/main" id="{114E616C-C8A2-48E3-ADFC-11635544AEE8}"/>
              </a:ext>
            </a:extLst>
          </p:cNvPr>
          <p:cNvSpPr>
            <a:spLocks noGrp="1"/>
          </p:cNvSpPr>
          <p:nvPr>
            <p:ph type="body" sz="quarter" idx="14"/>
          </p:nvPr>
        </p:nvSpPr>
        <p:spPr/>
        <p:txBody>
          <a:bodyPr vert="horz" lIns="91440" tIns="109728" rIns="91440" bIns="109728" rtlCol="0" anchor="t">
            <a:noAutofit/>
          </a:bodyPr>
          <a:lstStyle/>
          <a:p>
            <a:r>
              <a:rPr lang="en-US" sz="2400" dirty="0">
                <a:cs typeface="Segoe UI Light"/>
              </a:rPr>
              <a:t>Using JavaScript</a:t>
            </a:r>
            <a:endParaRPr lang="en-US" sz="3100" dirty="0">
              <a:cs typeface="Segoe UI Light"/>
            </a:endParaRPr>
          </a:p>
        </p:txBody>
      </p:sp>
      <p:pic>
        <p:nvPicPr>
          <p:cNvPr id="3" name="tmpC4B1">
            <a:hlinkClick r:id="" action="ppaction://media"/>
            <a:extLst>
              <a:ext uri="{FF2B5EF4-FFF2-40B4-BE49-F238E27FC236}">
                <a16:creationId xmlns:a16="http://schemas.microsoft.com/office/drawing/2014/main" id="{264C7269-0AA8-452E-A5CB-719CE0AD8DC1}"/>
              </a:ext>
            </a:extLst>
          </p:cNvPr>
          <p:cNvPicPr>
            <a:picLocks noChangeAspect="1"/>
          </p:cNvPicPr>
          <p:nvPr>
            <a:videoFile r:link="rId1"/>
            <p:custDataLst>
              <p:tags r:id="rId2"/>
            </p:custDataLst>
            <p:extLst>
              <p:ext uri="{DAA4B4D4-6D71-4841-9C94-3DE7FCFB9230}">
                <p14:media xmlns:p14="http://schemas.microsoft.com/office/powerpoint/2010/main" r:embed="rId3">
                  <p14:trim end="90.6"/>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2061258310"/>
      </p:ext>
    </p:extLst>
  </p:cSld>
  <p:clrMapOvr>
    <a:masterClrMapping/>
  </p:clrMapOvr>
  <mc:AlternateContent xmlns:mc="http://schemas.openxmlformats.org/markup-compatibility/2006" xmlns:p14="http://schemas.microsoft.com/office/powerpoint/2010/main">
    <mc:Choice Requires="p14">
      <p:transition spd="med" p14:dur="700" advTm="3976">
        <p:fade/>
      </p:transition>
    </mc:Choice>
    <mc:Fallback xmlns="">
      <p:transition spd="med" advTm="39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761EC48-BBD0-4653-A202-D139F6A05A99}"/>
              </a:ext>
            </a:extLst>
          </p:cNvPr>
          <p:cNvSpPr>
            <a:spLocks noGrp="1"/>
          </p:cNvSpPr>
          <p:nvPr>
            <p:ph idx="10"/>
          </p:nvPr>
        </p:nvSpPr>
        <p:spPr/>
        <p:txBody>
          <a:bodyPr/>
          <a:lstStyle/>
          <a:p>
            <a:r>
              <a:rPr lang="en-US" dirty="0"/>
              <a:t>Understand how to use JS code in your custom B2C UI</a:t>
            </a:r>
          </a:p>
        </p:txBody>
      </p:sp>
    </p:spTree>
    <p:extLst>
      <p:ext uri="{BB962C8B-B14F-4D97-AF65-F5344CB8AC3E}">
        <p14:creationId xmlns:p14="http://schemas.microsoft.com/office/powerpoint/2010/main" val="2382101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D784C-11DF-4508-ABFD-798E4B316B54}"/>
              </a:ext>
            </a:extLst>
          </p:cNvPr>
          <p:cNvSpPr>
            <a:spLocks noGrp="1"/>
          </p:cNvSpPr>
          <p:nvPr>
            <p:ph type="title"/>
          </p:nvPr>
        </p:nvSpPr>
        <p:spPr/>
        <p:txBody>
          <a:bodyPr/>
          <a:lstStyle/>
          <a:p>
            <a:r>
              <a:rPr lang="en-US" dirty="0"/>
              <a:t>Requirements</a:t>
            </a:r>
          </a:p>
        </p:txBody>
      </p:sp>
      <p:sp>
        <p:nvSpPr>
          <p:cNvPr id="4" name="Content Placeholder 3">
            <a:extLst>
              <a:ext uri="{FF2B5EF4-FFF2-40B4-BE49-F238E27FC236}">
                <a16:creationId xmlns:a16="http://schemas.microsoft.com/office/drawing/2014/main" id="{B5FB2814-677B-46E1-8B21-AB3DF6F83C57}"/>
              </a:ext>
            </a:extLst>
          </p:cNvPr>
          <p:cNvSpPr>
            <a:spLocks noGrp="1"/>
          </p:cNvSpPr>
          <p:nvPr>
            <p:ph idx="1"/>
          </p:nvPr>
        </p:nvSpPr>
        <p:spPr/>
        <p:txBody>
          <a:bodyPr/>
          <a:lstStyle/>
          <a:p>
            <a:r>
              <a:rPr lang="en-US" dirty="0"/>
              <a:t>Must use </a:t>
            </a:r>
            <a:r>
              <a:rPr lang="en-US" i="1" dirty="0"/>
              <a:t>b2clogin.com </a:t>
            </a:r>
            <a:r>
              <a:rPr lang="en-US" dirty="0"/>
              <a:t>endpoint in B2C requests</a:t>
            </a:r>
          </a:p>
          <a:p>
            <a:r>
              <a:rPr lang="en-US" dirty="0"/>
              <a:t>Custom policies only:</a:t>
            </a:r>
          </a:p>
          <a:p>
            <a:pPr lvl="1"/>
            <a:r>
              <a:rPr lang="en-US" dirty="0"/>
              <a:t>All </a:t>
            </a:r>
            <a:r>
              <a:rPr lang="en-US" dirty="0" err="1"/>
              <a:t>ContentDefinitions</a:t>
            </a:r>
            <a:r>
              <a:rPr lang="en-US" dirty="0"/>
              <a:t> must used versioned </a:t>
            </a:r>
            <a:r>
              <a:rPr lang="en-US" dirty="0" err="1"/>
              <a:t>DataUri</a:t>
            </a:r>
            <a:r>
              <a:rPr lang="en-US" dirty="0"/>
              <a:t> contracts</a:t>
            </a:r>
          </a:p>
          <a:p>
            <a:pPr lvl="1"/>
            <a:r>
              <a:rPr lang="en-US" dirty="0" err="1"/>
              <a:t>UserJourneyBehavior</a:t>
            </a:r>
            <a:r>
              <a:rPr lang="en-US" dirty="0"/>
              <a:t> </a:t>
            </a:r>
            <a:r>
              <a:rPr lang="en-US" dirty="0" err="1"/>
              <a:t>ScriptExecution</a:t>
            </a:r>
            <a:r>
              <a:rPr lang="en-US" dirty="0"/>
              <a:t> property set to Allow</a:t>
            </a:r>
          </a:p>
          <a:p>
            <a:r>
              <a:rPr lang="en-US" dirty="0"/>
              <a:t>User flows:</a:t>
            </a:r>
          </a:p>
          <a:p>
            <a:pPr lvl="1"/>
            <a:r>
              <a:rPr lang="en-US" dirty="0"/>
              <a:t>Use portal to enable JS and select Page Contract Version</a:t>
            </a:r>
          </a:p>
        </p:txBody>
      </p:sp>
    </p:spTree>
    <p:extLst>
      <p:ext uri="{BB962C8B-B14F-4D97-AF65-F5344CB8AC3E}">
        <p14:creationId xmlns:p14="http://schemas.microsoft.com/office/powerpoint/2010/main" val="2144990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59CB-506C-4994-87D2-F26E6EA89589}"/>
              </a:ext>
            </a:extLst>
          </p:cNvPr>
          <p:cNvSpPr>
            <a:spLocks noGrp="1"/>
          </p:cNvSpPr>
          <p:nvPr>
            <p:ph type="title"/>
          </p:nvPr>
        </p:nvSpPr>
        <p:spPr/>
        <p:txBody>
          <a:bodyPr/>
          <a:lstStyle/>
          <a:p>
            <a:r>
              <a:rPr lang="en-US" dirty="0"/>
              <a:t>JS guidelines</a:t>
            </a:r>
          </a:p>
        </p:txBody>
      </p:sp>
      <p:sp>
        <p:nvSpPr>
          <p:cNvPr id="4" name="Rectangle 1">
            <a:extLst>
              <a:ext uri="{FF2B5EF4-FFF2-40B4-BE49-F238E27FC236}">
                <a16:creationId xmlns:a16="http://schemas.microsoft.com/office/drawing/2014/main" id="{9E9C0030-4F64-4C2D-BE70-FCB593D23211}"/>
              </a:ext>
            </a:extLst>
          </p:cNvPr>
          <p:cNvSpPr>
            <a:spLocks noGrp="1" noChangeArrowheads="1"/>
          </p:cNvSpPr>
          <p:nvPr>
            <p:ph idx="1"/>
          </p:nvPr>
        </p:nvSpPr>
        <p:spPr bwMode="auto">
          <a:xfrm>
            <a:off x="179998" y="1351508"/>
            <a:ext cx="11429521"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cs typeface="Segoe UI" panose="020B0502040204020203" pitchFamily="34" charset="0"/>
              </a:rPr>
              <a:t> Don't bind a click event on &lt;a&gt; HTML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cs typeface="Segoe UI" panose="020B0502040204020203" pitchFamily="34" charset="0"/>
              </a:rPr>
              <a:t> Don’t take a dependency on Azure AD B2C code or comments.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cs typeface="Segoe UI" panose="020B0502040204020203" pitchFamily="34" charset="0"/>
              </a:rPr>
              <a:t> Don't change the order or hierarchy of Azure AD B2C HTML elements. Use an Azure AD B2C policy to control the order of the UI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cs typeface="Segoe UI" panose="020B0502040204020203" pitchFamily="34" charset="0"/>
              </a:rPr>
              <a:t> You can call any RESTful service with these considerations: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cs typeface="Segoe UI" panose="020B0502040204020203" pitchFamily="34" charset="0"/>
              </a:rPr>
              <a:t> Set your RESTful service CORS to allow client-side HTTP calls.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cs typeface="Segoe UI" panose="020B0502040204020203" pitchFamily="34" charset="0"/>
              </a:rPr>
              <a:t> Use only the HTTPS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cs typeface="Segoe UI" panose="020B0502040204020203" pitchFamily="34" charset="0"/>
              </a:rPr>
              <a:t> Don't use JavaScript directly to call Azure AD B2C endpoints.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cs typeface="Segoe UI" panose="020B0502040204020203" pitchFamily="34" charset="0"/>
              </a:rPr>
              <a:t> Use the absolute URL to reference external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3481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77DC-AD5F-46A8-BB50-2A704D497FC3}"/>
              </a:ext>
            </a:extLst>
          </p:cNvPr>
          <p:cNvSpPr>
            <a:spLocks noGrp="1"/>
          </p:cNvSpPr>
          <p:nvPr>
            <p:ph type="title"/>
          </p:nvPr>
        </p:nvSpPr>
        <p:spPr/>
        <p:txBody>
          <a:bodyPr/>
          <a:lstStyle/>
          <a:p>
            <a:r>
              <a:rPr lang="en-US" dirty="0"/>
              <a:t>JS guidelines</a:t>
            </a:r>
          </a:p>
        </p:txBody>
      </p:sp>
      <p:sp>
        <p:nvSpPr>
          <p:cNvPr id="3" name="Content Placeholder 2">
            <a:extLst>
              <a:ext uri="{FF2B5EF4-FFF2-40B4-BE49-F238E27FC236}">
                <a16:creationId xmlns:a16="http://schemas.microsoft.com/office/drawing/2014/main" id="{6A60C74A-AAAD-4EE9-A077-9A8513D54721}"/>
              </a:ext>
            </a:extLst>
          </p:cNvPr>
          <p:cNvSpPr>
            <a:spLocks noGrp="1"/>
          </p:cNvSpPr>
          <p:nvPr>
            <p:ph idx="1"/>
          </p:nvPr>
        </p:nvSpPr>
        <p:spPr/>
        <p:txBody>
          <a:bodyPr/>
          <a:lstStyle/>
          <a:p>
            <a:pPr marL="0" lvl="0" indent="0" eaLnBrk="0" fontAlgn="base" hangingPunct="0">
              <a:lnSpc>
                <a:spcPct val="100000"/>
              </a:lnSpc>
              <a:spcBef>
                <a:spcPct val="0"/>
              </a:spcBef>
              <a:spcAft>
                <a:spcPct val="0"/>
              </a:spcAft>
              <a:buFontTx/>
              <a:buChar char="•"/>
            </a:pPr>
            <a:r>
              <a:rPr lang="en-US" altLang="en-US" dirty="0">
                <a:solidFill>
                  <a:srgbClr val="000000"/>
                </a:solidFill>
                <a:cs typeface="Segoe UI" panose="020B0502040204020203" pitchFamily="34" charset="0"/>
              </a:rPr>
              <a:t> JavaScript frameworks:</a:t>
            </a:r>
          </a:p>
          <a:p>
            <a:pPr marL="457200" lvl="1" indent="0" eaLnBrk="0" fontAlgn="base" hangingPunct="0">
              <a:lnSpc>
                <a:spcPct val="100000"/>
              </a:lnSpc>
              <a:spcBef>
                <a:spcPct val="0"/>
              </a:spcBef>
              <a:spcAft>
                <a:spcPct val="0"/>
              </a:spcAft>
              <a:buFontTx/>
              <a:buChar char="•"/>
            </a:pPr>
            <a:r>
              <a:rPr lang="en-US" altLang="en-US" sz="2800" dirty="0">
                <a:solidFill>
                  <a:srgbClr val="000000"/>
                </a:solidFill>
                <a:cs typeface="Segoe UI" panose="020B0502040204020203" pitchFamily="34" charset="0"/>
              </a:rPr>
              <a:t> Azure AD B2C uses a specific version of jQuery. Don’t include another version of jQuery. Using more than one version on the same page causes issues.</a:t>
            </a:r>
          </a:p>
          <a:p>
            <a:pPr marL="457200" lvl="1" indent="0" eaLnBrk="0" fontAlgn="base" hangingPunct="0">
              <a:lnSpc>
                <a:spcPct val="100000"/>
              </a:lnSpc>
              <a:spcBef>
                <a:spcPct val="0"/>
              </a:spcBef>
              <a:spcAft>
                <a:spcPct val="0"/>
              </a:spcAft>
              <a:buFontTx/>
              <a:buChar char="•"/>
            </a:pPr>
            <a:r>
              <a:rPr lang="en-US" altLang="en-US" sz="2800" dirty="0">
                <a:solidFill>
                  <a:srgbClr val="000000"/>
                </a:solidFill>
                <a:cs typeface="Segoe UI" panose="020B0502040204020203" pitchFamily="34" charset="0"/>
              </a:rPr>
              <a:t> Using </a:t>
            </a:r>
            <a:r>
              <a:rPr lang="en-US" altLang="en-US" sz="2800" dirty="0" err="1">
                <a:solidFill>
                  <a:srgbClr val="000000"/>
                </a:solidFill>
                <a:cs typeface="Segoe UI" panose="020B0502040204020203" pitchFamily="34" charset="0"/>
              </a:rPr>
              <a:t>RequireJS</a:t>
            </a:r>
            <a:r>
              <a:rPr lang="en-US" altLang="en-US" sz="2800" dirty="0">
                <a:solidFill>
                  <a:srgbClr val="000000"/>
                </a:solidFill>
                <a:cs typeface="Segoe UI" panose="020B0502040204020203" pitchFamily="34" charset="0"/>
              </a:rPr>
              <a:t> isn't supported.</a:t>
            </a:r>
          </a:p>
          <a:p>
            <a:pPr marL="457200" lvl="1" indent="0" eaLnBrk="0" fontAlgn="base" hangingPunct="0">
              <a:lnSpc>
                <a:spcPct val="100000"/>
              </a:lnSpc>
              <a:spcBef>
                <a:spcPct val="0"/>
              </a:spcBef>
              <a:spcAft>
                <a:spcPct val="0"/>
              </a:spcAft>
              <a:buFontTx/>
              <a:buChar char="•"/>
            </a:pPr>
            <a:r>
              <a:rPr lang="en-US" altLang="en-US" sz="2800" dirty="0">
                <a:solidFill>
                  <a:srgbClr val="000000"/>
                </a:solidFill>
                <a:cs typeface="Segoe UI" panose="020B0502040204020203" pitchFamily="34" charset="0"/>
              </a:rPr>
              <a:t> Most JavaScript frameworks are not supported by Azure AD B2C.</a:t>
            </a:r>
          </a:p>
          <a:p>
            <a:pPr marL="0" lvl="0" indent="0" eaLnBrk="0" fontAlgn="base" hangingPunct="0">
              <a:lnSpc>
                <a:spcPct val="100000"/>
              </a:lnSpc>
              <a:spcBef>
                <a:spcPct val="0"/>
              </a:spcBef>
              <a:spcAft>
                <a:spcPct val="0"/>
              </a:spcAft>
              <a:buFontTx/>
              <a:buChar char="•"/>
            </a:pPr>
            <a:r>
              <a:rPr lang="en-US" altLang="en-US" dirty="0">
                <a:solidFill>
                  <a:srgbClr val="000000"/>
                </a:solidFill>
                <a:cs typeface="Segoe UI" panose="020B0502040204020203" pitchFamily="34" charset="0"/>
              </a:rPr>
              <a:t> Azure AD B2C settings can be read by calling </a:t>
            </a:r>
            <a:r>
              <a:rPr lang="en-US" altLang="en-US" dirty="0" err="1">
                <a:solidFill>
                  <a:srgbClr val="000000"/>
                </a:solidFill>
                <a:cs typeface="Segoe UI" panose="020B0502040204020203" pitchFamily="34" charset="0"/>
              </a:rPr>
              <a:t>window.SETTINGS</a:t>
            </a:r>
            <a:r>
              <a:rPr lang="en-US" altLang="en-US" dirty="0">
                <a:solidFill>
                  <a:srgbClr val="000000"/>
                </a:solidFill>
                <a:cs typeface="Segoe UI" panose="020B0502040204020203" pitchFamily="34" charset="0"/>
              </a:rPr>
              <a:t>, </a:t>
            </a:r>
            <a:r>
              <a:rPr lang="en-US" altLang="en-US" dirty="0" err="1">
                <a:solidFill>
                  <a:srgbClr val="000000"/>
                </a:solidFill>
                <a:cs typeface="Segoe UI" panose="020B0502040204020203" pitchFamily="34" charset="0"/>
              </a:rPr>
              <a:t>window.CONTENT</a:t>
            </a:r>
            <a:r>
              <a:rPr lang="en-US" altLang="en-US" dirty="0">
                <a:solidFill>
                  <a:srgbClr val="000000"/>
                </a:solidFill>
                <a:cs typeface="Segoe UI" panose="020B0502040204020203" pitchFamily="34" charset="0"/>
              </a:rPr>
              <a:t> objects, such as the current UI language. Don’t change the value of these objects.</a:t>
            </a:r>
          </a:p>
          <a:p>
            <a:pPr marL="0" lvl="0" indent="0" eaLnBrk="0" fontAlgn="base" hangingPunct="0">
              <a:lnSpc>
                <a:spcPct val="100000"/>
              </a:lnSpc>
              <a:spcBef>
                <a:spcPct val="0"/>
              </a:spcBef>
              <a:spcAft>
                <a:spcPct val="0"/>
              </a:spcAft>
              <a:buFontTx/>
              <a:buChar char="•"/>
            </a:pPr>
            <a:r>
              <a:rPr lang="en-US" altLang="en-US" dirty="0">
                <a:solidFill>
                  <a:srgbClr val="000000"/>
                </a:solidFill>
                <a:cs typeface="Segoe UI" panose="020B0502040204020203" pitchFamily="34" charset="0"/>
              </a:rPr>
              <a:t> To customize the Azure AD B2C error message, use localization in a policy.</a:t>
            </a:r>
          </a:p>
          <a:p>
            <a:pPr marL="0" lvl="0" indent="0" eaLnBrk="0" fontAlgn="base" hangingPunct="0">
              <a:lnSpc>
                <a:spcPct val="100000"/>
              </a:lnSpc>
              <a:spcBef>
                <a:spcPct val="0"/>
              </a:spcBef>
              <a:spcAft>
                <a:spcPct val="0"/>
              </a:spcAft>
              <a:buFontTx/>
              <a:buChar char="•"/>
            </a:pPr>
            <a:r>
              <a:rPr lang="en-US" altLang="en-US" dirty="0">
                <a:solidFill>
                  <a:srgbClr val="000000"/>
                </a:solidFill>
                <a:cs typeface="Segoe UI" panose="020B0502040204020203" pitchFamily="34" charset="0"/>
              </a:rPr>
              <a:t> If anything can be achieved by using a policy, generally it's the recommended way.</a:t>
            </a:r>
          </a:p>
        </p:txBody>
      </p:sp>
    </p:spTree>
    <p:extLst>
      <p:ext uri="{BB962C8B-B14F-4D97-AF65-F5344CB8AC3E}">
        <p14:creationId xmlns:p14="http://schemas.microsoft.com/office/powerpoint/2010/main" val="2571202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8467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316118-58BD-4E05-AD67-850E3C55BBD0}"/>
              </a:ext>
            </a:extLst>
          </p:cNvPr>
          <p:cNvSpPr>
            <a:spLocks noGrp="1"/>
          </p:cNvSpPr>
          <p:nvPr>
            <p:ph type="title"/>
          </p:nvPr>
        </p:nvSpPr>
        <p:spPr/>
        <p:txBody>
          <a:bodyPr>
            <a:normAutofit/>
          </a:bodyPr>
          <a:lstStyle/>
          <a:p>
            <a:r>
              <a:rPr lang="en-US" dirty="0"/>
              <a:t>B2C – UI customization</a:t>
            </a:r>
            <a:endParaRPr lang="nl-NL" dirty="0"/>
          </a:p>
        </p:txBody>
      </p:sp>
      <p:sp>
        <p:nvSpPr>
          <p:cNvPr id="5" name="Text Placeholder 4">
            <a:extLst>
              <a:ext uri="{FF2B5EF4-FFF2-40B4-BE49-F238E27FC236}">
                <a16:creationId xmlns:a16="http://schemas.microsoft.com/office/drawing/2014/main" id="{114E616C-C8A2-48E3-ADFC-11635544AEE8}"/>
              </a:ext>
            </a:extLst>
          </p:cNvPr>
          <p:cNvSpPr>
            <a:spLocks noGrp="1"/>
          </p:cNvSpPr>
          <p:nvPr>
            <p:ph type="body" sz="quarter" idx="14"/>
          </p:nvPr>
        </p:nvSpPr>
        <p:spPr/>
        <p:txBody>
          <a:bodyPr vert="horz" lIns="91440" tIns="109728" rIns="91440" bIns="109728" rtlCol="0" anchor="t">
            <a:noAutofit/>
          </a:bodyPr>
          <a:lstStyle/>
          <a:p>
            <a:r>
              <a:rPr lang="en-US" sz="2400" dirty="0">
                <a:cs typeface="Segoe UI Light"/>
              </a:rPr>
              <a:t>Architecture</a:t>
            </a:r>
            <a:endParaRPr lang="en-US" sz="3100" dirty="0">
              <a:cs typeface="Segoe UI Light"/>
            </a:endParaRPr>
          </a:p>
        </p:txBody>
      </p:sp>
      <p:pic>
        <p:nvPicPr>
          <p:cNvPr id="3" name="tmpC4B1">
            <a:hlinkClick r:id="" action="ppaction://media"/>
            <a:extLst>
              <a:ext uri="{FF2B5EF4-FFF2-40B4-BE49-F238E27FC236}">
                <a16:creationId xmlns:a16="http://schemas.microsoft.com/office/drawing/2014/main" id="{264C7269-0AA8-452E-A5CB-719CE0AD8DC1}"/>
              </a:ext>
            </a:extLst>
          </p:cNvPr>
          <p:cNvPicPr>
            <a:picLocks noChangeAspect="1"/>
          </p:cNvPicPr>
          <p:nvPr>
            <a:videoFile r:link="rId1"/>
            <p:custDataLst>
              <p:tags r:id="rId2"/>
            </p:custDataLst>
            <p:extLst>
              <p:ext uri="{DAA4B4D4-6D71-4841-9C94-3DE7FCFB9230}">
                <p14:media xmlns:p14="http://schemas.microsoft.com/office/powerpoint/2010/main" r:embed="rId3">
                  <p14:trim end="90.6"/>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443057589"/>
      </p:ext>
    </p:extLst>
  </p:cSld>
  <p:clrMapOvr>
    <a:masterClrMapping/>
  </p:clrMapOvr>
  <mc:AlternateContent xmlns:mc="http://schemas.openxmlformats.org/markup-compatibility/2006" xmlns:p14="http://schemas.microsoft.com/office/powerpoint/2010/main">
    <mc:Choice Requires="p14">
      <p:transition spd="med" p14:dur="700" advTm="3976">
        <p:fade/>
      </p:transition>
    </mc:Choice>
    <mc:Fallback xmlns="">
      <p:transition spd="med" advTm="39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761EC48-BBD0-4653-A202-D139F6A05A99}"/>
              </a:ext>
            </a:extLst>
          </p:cNvPr>
          <p:cNvSpPr>
            <a:spLocks noGrp="1"/>
          </p:cNvSpPr>
          <p:nvPr>
            <p:ph idx="10"/>
          </p:nvPr>
        </p:nvSpPr>
        <p:spPr/>
        <p:txBody>
          <a:bodyPr/>
          <a:lstStyle/>
          <a:p>
            <a:r>
              <a:rPr lang="en-US" dirty="0"/>
              <a:t>Understand how B2C enables UI customization</a:t>
            </a:r>
          </a:p>
        </p:txBody>
      </p:sp>
    </p:spTree>
    <p:extLst>
      <p:ext uri="{BB962C8B-B14F-4D97-AF65-F5344CB8AC3E}">
        <p14:creationId xmlns:p14="http://schemas.microsoft.com/office/powerpoint/2010/main" val="3929107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7816C3-D775-4146-94DB-AFA04F6823AA}"/>
              </a:ext>
            </a:extLst>
          </p:cNvPr>
          <p:cNvSpPr>
            <a:spLocks noGrp="1"/>
          </p:cNvSpPr>
          <p:nvPr>
            <p:ph type="title"/>
          </p:nvPr>
        </p:nvSpPr>
        <p:spPr>
          <a:xfrm>
            <a:off x="179998" y="180000"/>
            <a:ext cx="11880000" cy="918000"/>
          </a:xfrm>
        </p:spPr>
        <p:txBody>
          <a:bodyPr/>
          <a:lstStyle/>
          <a:p>
            <a:r>
              <a:rPr lang="en-US" dirty="0"/>
              <a:t>Customization architecture</a:t>
            </a:r>
          </a:p>
        </p:txBody>
      </p:sp>
      <p:sp>
        <p:nvSpPr>
          <p:cNvPr id="5" name="Freeform 7">
            <a:extLst>
              <a:ext uri="{FF2B5EF4-FFF2-40B4-BE49-F238E27FC236}">
                <a16:creationId xmlns:a16="http://schemas.microsoft.com/office/drawing/2014/main" id="{6C84E0DC-28FC-4AB2-93F7-E920AE79B8AF}"/>
              </a:ext>
            </a:extLst>
          </p:cNvPr>
          <p:cNvSpPr/>
          <p:nvPr/>
        </p:nvSpPr>
        <p:spPr bwMode="auto">
          <a:xfrm flipH="1">
            <a:off x="663332" y="3445049"/>
            <a:ext cx="644526" cy="846052"/>
          </a:xfrm>
          <a:custGeom>
            <a:avLst/>
            <a:gdLst>
              <a:gd name="connsiteX0" fmla="*/ 993982 w 1938076"/>
              <a:gd name="connsiteY0" fmla="*/ 706921 h 3503500"/>
              <a:gd name="connsiteX1" fmla="*/ 1086674 w 1938076"/>
              <a:gd name="connsiteY1" fmla="*/ 727483 h 3503500"/>
              <a:gd name="connsiteX2" fmla="*/ 1094101 w 1938076"/>
              <a:gd name="connsiteY2" fmla="*/ 732985 h 3503500"/>
              <a:gd name="connsiteX3" fmla="*/ 1160279 w 1938076"/>
              <a:gd name="connsiteY3" fmla="*/ 756535 h 3503500"/>
              <a:gd name="connsiteX4" fmla="*/ 1840549 w 1938076"/>
              <a:gd name="connsiteY4" fmla="*/ 1149289 h 3503500"/>
              <a:gd name="connsiteX5" fmla="*/ 1917119 w 1938076"/>
              <a:gd name="connsiteY5" fmla="*/ 1389312 h 3503500"/>
              <a:gd name="connsiteX6" fmla="*/ 1670967 w 1938076"/>
              <a:gd name="connsiteY6" fmla="*/ 1443012 h 3503500"/>
              <a:gd name="connsiteX7" fmla="*/ 1232107 w 1938076"/>
              <a:gd name="connsiteY7" fmla="*/ 1189637 h 3503500"/>
              <a:gd name="connsiteX8" fmla="*/ 1232107 w 1938076"/>
              <a:gd name="connsiteY8" fmla="*/ 2071559 h 3503500"/>
              <a:gd name="connsiteX9" fmla="*/ 1227350 w 1938076"/>
              <a:gd name="connsiteY9" fmla="*/ 2123404 h 3503500"/>
              <a:gd name="connsiteX10" fmla="*/ 1232751 w 1938076"/>
              <a:gd name="connsiteY10" fmla="*/ 2127041 h 3503500"/>
              <a:gd name="connsiteX11" fmla="*/ 1296572 w 1938076"/>
              <a:gd name="connsiteY11" fmla="*/ 2207782 h 3503500"/>
              <a:gd name="connsiteX12" fmla="*/ 1848074 w 1938076"/>
              <a:gd name="connsiteY12" fmla="*/ 3163012 h 3503500"/>
              <a:gd name="connsiteX13" fmla="*/ 1814681 w 1938076"/>
              <a:gd name="connsiteY13" fmla="*/ 3484401 h 3503500"/>
              <a:gd name="connsiteX14" fmla="*/ 1519652 w 1938076"/>
              <a:gd name="connsiteY14" fmla="*/ 3352626 h 3503500"/>
              <a:gd name="connsiteX15" fmla="*/ 982472 w 1938076"/>
              <a:gd name="connsiteY15" fmla="*/ 2422203 h 3503500"/>
              <a:gd name="connsiteX16" fmla="*/ 445292 w 1938076"/>
              <a:gd name="connsiteY16" fmla="*/ 3352626 h 3503500"/>
              <a:gd name="connsiteX17" fmla="*/ 150263 w 1938076"/>
              <a:gd name="connsiteY17" fmla="*/ 3484402 h 3503500"/>
              <a:gd name="connsiteX18" fmla="*/ 116869 w 1938076"/>
              <a:gd name="connsiteY18" fmla="*/ 3163011 h 3503500"/>
              <a:gd name="connsiteX19" fmla="*/ 668372 w 1938076"/>
              <a:gd name="connsiteY19" fmla="*/ 2207783 h 3503500"/>
              <a:gd name="connsiteX20" fmla="*/ 714653 w 1938076"/>
              <a:gd name="connsiteY20" fmla="*/ 2144671 h 3503500"/>
              <a:gd name="connsiteX21" fmla="*/ 759050 w 1938076"/>
              <a:gd name="connsiteY21" fmla="*/ 2106359 h 3503500"/>
              <a:gd name="connsiteX22" fmla="*/ 755857 w 1938076"/>
              <a:gd name="connsiteY22" fmla="*/ 2071559 h 3503500"/>
              <a:gd name="connsiteX23" fmla="*/ 755857 w 1938076"/>
              <a:gd name="connsiteY23" fmla="*/ 1160834 h 3503500"/>
              <a:gd name="connsiteX24" fmla="*/ 267109 w 1938076"/>
              <a:gd name="connsiteY24" fmla="*/ 1443012 h 3503500"/>
              <a:gd name="connsiteX25" fmla="*/ 20957 w 1938076"/>
              <a:gd name="connsiteY25" fmla="*/ 1389312 h 3503500"/>
              <a:gd name="connsiteX26" fmla="*/ 97527 w 1938076"/>
              <a:gd name="connsiteY26" fmla="*/ 1149289 h 3503500"/>
              <a:gd name="connsiteX27" fmla="*/ 777797 w 1938076"/>
              <a:gd name="connsiteY27" fmla="*/ 756535 h 3503500"/>
              <a:gd name="connsiteX28" fmla="*/ 847265 w 1938076"/>
              <a:gd name="connsiteY28" fmla="*/ 731815 h 3503500"/>
              <a:gd name="connsiteX29" fmla="*/ 893762 w 1938076"/>
              <a:gd name="connsiteY29" fmla="*/ 733060 h 3503500"/>
              <a:gd name="connsiteX30" fmla="*/ 901290 w 1938076"/>
              <a:gd name="connsiteY30" fmla="*/ 727483 h 3503500"/>
              <a:gd name="connsiteX31" fmla="*/ 993982 w 1938076"/>
              <a:gd name="connsiteY31" fmla="*/ 706921 h 3503500"/>
              <a:gd name="connsiteX32" fmla="*/ 993981 w 1938076"/>
              <a:gd name="connsiteY32" fmla="*/ 0 h 3503500"/>
              <a:gd name="connsiteX33" fmla="*/ 1336881 w 1938076"/>
              <a:gd name="connsiteY33" fmla="*/ 342900 h 3503500"/>
              <a:gd name="connsiteX34" fmla="*/ 993981 w 1938076"/>
              <a:gd name="connsiteY34" fmla="*/ 685800 h 3503500"/>
              <a:gd name="connsiteX35" fmla="*/ 651081 w 1938076"/>
              <a:gd name="connsiteY35" fmla="*/ 342900 h 3503500"/>
              <a:gd name="connsiteX36" fmla="*/ 993981 w 1938076"/>
              <a:gd name="connsiteY36" fmla="*/ 0 h 35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8076" h="3503500">
                <a:moveTo>
                  <a:pt x="993982" y="706921"/>
                </a:moveTo>
                <a:cubicBezTo>
                  <a:pt x="1026862" y="706921"/>
                  <a:pt x="1058185" y="714243"/>
                  <a:pt x="1086674" y="727483"/>
                </a:cubicBezTo>
                <a:lnTo>
                  <a:pt x="1094101" y="732985"/>
                </a:lnTo>
                <a:lnTo>
                  <a:pt x="1160279" y="756535"/>
                </a:lnTo>
                <a:lnTo>
                  <a:pt x="1840549" y="1149289"/>
                </a:lnTo>
                <a:cubicBezTo>
                  <a:pt x="1929657" y="1200736"/>
                  <a:pt x="1963949" y="1308199"/>
                  <a:pt x="1917119" y="1389312"/>
                </a:cubicBezTo>
                <a:cubicBezTo>
                  <a:pt x="1870287" y="1470426"/>
                  <a:pt x="1760075" y="1494459"/>
                  <a:pt x="1670967" y="1443012"/>
                </a:cubicBezTo>
                <a:lnTo>
                  <a:pt x="1232107" y="1189637"/>
                </a:lnTo>
                <a:lnTo>
                  <a:pt x="1232107" y="2071559"/>
                </a:lnTo>
                <a:lnTo>
                  <a:pt x="1227350" y="2123404"/>
                </a:lnTo>
                <a:lnTo>
                  <a:pt x="1232751" y="2127041"/>
                </a:lnTo>
                <a:cubicBezTo>
                  <a:pt x="1256711" y="2149351"/>
                  <a:pt x="1278511" y="2176501"/>
                  <a:pt x="1296572" y="2207782"/>
                </a:cubicBezTo>
                <a:lnTo>
                  <a:pt x="1848074" y="3163012"/>
                </a:lnTo>
                <a:cubicBezTo>
                  <a:pt x="1920315" y="3288137"/>
                  <a:pt x="1905376" y="3432038"/>
                  <a:pt x="1814681" y="3484401"/>
                </a:cubicBezTo>
                <a:cubicBezTo>
                  <a:pt x="1723984" y="3536765"/>
                  <a:pt x="1591893" y="3477752"/>
                  <a:pt x="1519652" y="3352626"/>
                </a:cubicBezTo>
                <a:lnTo>
                  <a:pt x="982472" y="2422203"/>
                </a:lnTo>
                <a:lnTo>
                  <a:pt x="445292" y="3352626"/>
                </a:lnTo>
                <a:cubicBezTo>
                  <a:pt x="373050" y="3477752"/>
                  <a:pt x="240960" y="3536765"/>
                  <a:pt x="150263" y="3484402"/>
                </a:cubicBezTo>
                <a:cubicBezTo>
                  <a:pt x="59567" y="3432038"/>
                  <a:pt x="44629" y="3288137"/>
                  <a:pt x="116869" y="3163011"/>
                </a:cubicBezTo>
                <a:lnTo>
                  <a:pt x="668372" y="2207783"/>
                </a:lnTo>
                <a:cubicBezTo>
                  <a:pt x="681918" y="2184322"/>
                  <a:pt x="697567" y="2163185"/>
                  <a:pt x="714653" y="2144671"/>
                </a:cubicBezTo>
                <a:lnTo>
                  <a:pt x="759050" y="2106359"/>
                </a:lnTo>
                <a:lnTo>
                  <a:pt x="755857" y="2071559"/>
                </a:lnTo>
                <a:lnTo>
                  <a:pt x="755857" y="1160834"/>
                </a:lnTo>
                <a:lnTo>
                  <a:pt x="267109" y="1443012"/>
                </a:lnTo>
                <a:cubicBezTo>
                  <a:pt x="178001" y="1494459"/>
                  <a:pt x="67789" y="1470426"/>
                  <a:pt x="20957" y="1389312"/>
                </a:cubicBezTo>
                <a:cubicBezTo>
                  <a:pt x="-25874" y="1308198"/>
                  <a:pt x="8419" y="1200735"/>
                  <a:pt x="97527" y="1149289"/>
                </a:cubicBezTo>
                <a:lnTo>
                  <a:pt x="777797" y="756535"/>
                </a:lnTo>
                <a:cubicBezTo>
                  <a:pt x="800074" y="743673"/>
                  <a:pt x="823670" y="735529"/>
                  <a:pt x="847265" y="731815"/>
                </a:cubicBezTo>
                <a:lnTo>
                  <a:pt x="893762" y="733060"/>
                </a:lnTo>
                <a:lnTo>
                  <a:pt x="901290" y="727483"/>
                </a:lnTo>
                <a:cubicBezTo>
                  <a:pt x="929779" y="714243"/>
                  <a:pt x="961102" y="706921"/>
                  <a:pt x="993982" y="706921"/>
                </a:cubicBezTo>
                <a:close/>
                <a:moveTo>
                  <a:pt x="993981" y="0"/>
                </a:moveTo>
                <a:cubicBezTo>
                  <a:pt x="1183359" y="0"/>
                  <a:pt x="1336881" y="153522"/>
                  <a:pt x="1336881" y="342900"/>
                </a:cubicBezTo>
                <a:cubicBezTo>
                  <a:pt x="1336881" y="532278"/>
                  <a:pt x="1183359" y="685800"/>
                  <a:pt x="993981" y="685800"/>
                </a:cubicBezTo>
                <a:cubicBezTo>
                  <a:pt x="804603" y="685800"/>
                  <a:pt x="651081" y="532278"/>
                  <a:pt x="651081" y="342900"/>
                </a:cubicBezTo>
                <a:cubicBezTo>
                  <a:pt x="651081" y="153522"/>
                  <a:pt x="804603" y="0"/>
                  <a:pt x="993981" y="0"/>
                </a:cubicBezTo>
                <a:close/>
              </a:path>
            </a:pathLst>
          </a:custGeom>
          <a:solidFill>
            <a:schemeClr val="accent1"/>
          </a:solid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67222" rIns="25211" bIns="25211" rtlCol="0" anchor="t" anchorCtr="0"/>
          <a:lstStyle/>
          <a:p>
            <a:pPr algn="ctr" defTabSz="685466"/>
            <a:endParaRPr lang="en-US" sz="1175" spc="-75">
              <a:gradFill>
                <a:gsLst>
                  <a:gs pos="0">
                    <a:srgbClr val="FFFFFF"/>
                  </a:gs>
                  <a:gs pos="100000">
                    <a:srgbClr val="FFFFFF"/>
                  </a:gs>
                </a:gsLst>
                <a:lin ang="5400000" scaled="0"/>
              </a:gradFill>
              <a:latin typeface="Calibri"/>
              <a:ea typeface="Segoe UI" pitchFamily="34" charset="0"/>
              <a:cs typeface="Segoe UI" pitchFamily="34" charset="0"/>
            </a:endParaRPr>
          </a:p>
        </p:txBody>
      </p:sp>
      <p:pic>
        <p:nvPicPr>
          <p:cNvPr id="7" name="Graphic 6" descr="Browser window">
            <a:extLst>
              <a:ext uri="{FF2B5EF4-FFF2-40B4-BE49-F238E27FC236}">
                <a16:creationId xmlns:a16="http://schemas.microsoft.com/office/drawing/2014/main" id="{92E5EEAD-1045-429C-A03A-1B97C2C16A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1407" y="3267249"/>
            <a:ext cx="1321136" cy="1321136"/>
          </a:xfrm>
          <a:prstGeom prst="rect">
            <a:avLst/>
          </a:prstGeom>
        </p:spPr>
      </p:pic>
      <p:graphicFrame>
        <p:nvGraphicFramePr>
          <p:cNvPr id="8" name="Table 7">
            <a:extLst>
              <a:ext uri="{FF2B5EF4-FFF2-40B4-BE49-F238E27FC236}">
                <a16:creationId xmlns:a16="http://schemas.microsoft.com/office/drawing/2014/main" id="{3E4D5E02-00A9-4132-9532-7AAEF6DBC8AE}"/>
              </a:ext>
            </a:extLst>
          </p:cNvPr>
          <p:cNvGraphicFramePr>
            <a:graphicFrameLocks noGrp="1"/>
          </p:cNvGraphicFramePr>
          <p:nvPr>
            <p:extLst>
              <p:ext uri="{D42A27DB-BD31-4B8C-83A1-F6EECF244321}">
                <p14:modId xmlns:p14="http://schemas.microsoft.com/office/powerpoint/2010/main" val="1892827018"/>
              </p:ext>
            </p:extLst>
          </p:nvPr>
        </p:nvGraphicFramePr>
        <p:xfrm>
          <a:off x="7559210" y="3377795"/>
          <a:ext cx="4504218" cy="720620"/>
        </p:xfrm>
        <a:graphic>
          <a:graphicData uri="http://schemas.openxmlformats.org/drawingml/2006/table">
            <a:tbl>
              <a:tblPr firstRow="1" bandRow="1">
                <a:tableStyleId>{5C22544A-7EE6-4342-B048-85BDC9FD1C3A}</a:tableStyleId>
              </a:tblPr>
              <a:tblGrid>
                <a:gridCol w="1501406">
                  <a:extLst>
                    <a:ext uri="{9D8B030D-6E8A-4147-A177-3AD203B41FA5}">
                      <a16:colId xmlns:a16="http://schemas.microsoft.com/office/drawing/2014/main" val="1727438289"/>
                    </a:ext>
                  </a:extLst>
                </a:gridCol>
                <a:gridCol w="1501406">
                  <a:extLst>
                    <a:ext uri="{9D8B030D-6E8A-4147-A177-3AD203B41FA5}">
                      <a16:colId xmlns:a16="http://schemas.microsoft.com/office/drawing/2014/main" val="1677032223"/>
                    </a:ext>
                  </a:extLst>
                </a:gridCol>
                <a:gridCol w="1501406">
                  <a:extLst>
                    <a:ext uri="{9D8B030D-6E8A-4147-A177-3AD203B41FA5}">
                      <a16:colId xmlns:a16="http://schemas.microsoft.com/office/drawing/2014/main" val="966671416"/>
                    </a:ext>
                  </a:extLst>
                </a:gridCol>
              </a:tblGrid>
              <a:tr h="720620">
                <a:tc>
                  <a:txBody>
                    <a:bodyPr/>
                    <a:lstStyle/>
                    <a:p>
                      <a:r>
                        <a:rPr lang="en-US" dirty="0"/>
                        <a:t>Step 1</a:t>
                      </a:r>
                    </a:p>
                  </a:txBody>
                  <a:tcPr/>
                </a:tc>
                <a:tc>
                  <a:txBody>
                    <a:bodyPr/>
                    <a:lstStyle/>
                    <a:p>
                      <a:r>
                        <a:rPr lang="en-US" dirty="0"/>
                        <a:t>Step 2</a:t>
                      </a:r>
                    </a:p>
                  </a:txBody>
                  <a:tcPr/>
                </a:tc>
                <a:tc>
                  <a:txBody>
                    <a:bodyPr/>
                    <a:lstStyle/>
                    <a:p>
                      <a:r>
                        <a:rPr lang="en-US" dirty="0"/>
                        <a:t>Step 3</a:t>
                      </a:r>
                    </a:p>
                  </a:txBody>
                  <a:tcPr/>
                </a:tc>
                <a:extLst>
                  <a:ext uri="{0D108BD9-81ED-4DB2-BD59-A6C34878D82A}">
                    <a16:rowId xmlns:a16="http://schemas.microsoft.com/office/drawing/2014/main" val="3779725402"/>
                  </a:ext>
                </a:extLst>
              </a:tr>
            </a:tbl>
          </a:graphicData>
        </a:graphic>
      </p:graphicFrame>
      <p:sp>
        <p:nvSpPr>
          <p:cNvPr id="9" name="TextBox 8">
            <a:extLst>
              <a:ext uri="{FF2B5EF4-FFF2-40B4-BE49-F238E27FC236}">
                <a16:creationId xmlns:a16="http://schemas.microsoft.com/office/drawing/2014/main" id="{8735AE47-82BD-4397-A233-2A3B20321195}"/>
              </a:ext>
            </a:extLst>
          </p:cNvPr>
          <p:cNvSpPr txBox="1"/>
          <p:nvPr/>
        </p:nvSpPr>
        <p:spPr>
          <a:xfrm>
            <a:off x="7559210" y="3008463"/>
            <a:ext cx="1780158" cy="369332"/>
          </a:xfrm>
          <a:prstGeom prst="rect">
            <a:avLst/>
          </a:prstGeom>
          <a:solidFill>
            <a:schemeClr val="accent1"/>
          </a:solidFill>
        </p:spPr>
        <p:txBody>
          <a:bodyPr wrap="square" rtlCol="0">
            <a:spAutoFit/>
          </a:bodyPr>
          <a:lstStyle/>
          <a:p>
            <a:r>
              <a:rPr lang="en-US" dirty="0">
                <a:solidFill>
                  <a:schemeClr val="bg1"/>
                </a:solidFill>
              </a:rPr>
              <a:t>User journey</a:t>
            </a:r>
          </a:p>
        </p:txBody>
      </p:sp>
      <p:sp>
        <p:nvSpPr>
          <p:cNvPr id="11" name="Flowchart: Magnetic Disk 10">
            <a:extLst>
              <a:ext uri="{FF2B5EF4-FFF2-40B4-BE49-F238E27FC236}">
                <a16:creationId xmlns:a16="http://schemas.microsoft.com/office/drawing/2014/main" id="{AE459EEE-20CF-45CF-AA61-EE9992BD31E2}"/>
              </a:ext>
            </a:extLst>
          </p:cNvPr>
          <p:cNvSpPr/>
          <p:nvPr/>
        </p:nvSpPr>
        <p:spPr>
          <a:xfrm>
            <a:off x="4919480" y="5144582"/>
            <a:ext cx="1913578" cy="1533418"/>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a:t>
            </a:r>
          </a:p>
          <a:p>
            <a:pPr algn="ctr"/>
            <a:r>
              <a:rPr lang="en-US" dirty="0"/>
              <a:t>HTML</a:t>
            </a:r>
          </a:p>
          <a:p>
            <a:pPr algn="ctr"/>
            <a:r>
              <a:rPr lang="en-US" dirty="0"/>
              <a:t>Resources</a:t>
            </a:r>
          </a:p>
        </p:txBody>
      </p:sp>
      <p:sp>
        <p:nvSpPr>
          <p:cNvPr id="12" name="Flowchart: Magnetic Disk 11">
            <a:extLst>
              <a:ext uri="{FF2B5EF4-FFF2-40B4-BE49-F238E27FC236}">
                <a16:creationId xmlns:a16="http://schemas.microsoft.com/office/drawing/2014/main" id="{3F1699BE-4EF5-4174-8F03-FFCAB29F28B2}"/>
              </a:ext>
            </a:extLst>
          </p:cNvPr>
          <p:cNvSpPr/>
          <p:nvPr/>
        </p:nvSpPr>
        <p:spPr>
          <a:xfrm>
            <a:off x="4919480" y="3550855"/>
            <a:ext cx="1913578" cy="153341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Default</a:t>
            </a:r>
          </a:p>
          <a:p>
            <a:pPr algn="ctr"/>
            <a:r>
              <a:rPr lang="en-US" dirty="0"/>
              <a:t>HTML</a:t>
            </a:r>
          </a:p>
          <a:p>
            <a:pPr algn="ctr"/>
            <a:r>
              <a:rPr lang="en-US" dirty="0"/>
              <a:t>Resources</a:t>
            </a:r>
          </a:p>
        </p:txBody>
      </p:sp>
      <p:sp>
        <p:nvSpPr>
          <p:cNvPr id="13" name="Rectangle: Rounded Corners 12">
            <a:extLst>
              <a:ext uri="{FF2B5EF4-FFF2-40B4-BE49-F238E27FC236}">
                <a16:creationId xmlns:a16="http://schemas.microsoft.com/office/drawing/2014/main" id="{8B47D77D-53F2-486D-8800-491F66F2FC1D}"/>
              </a:ext>
            </a:extLst>
          </p:cNvPr>
          <p:cNvSpPr/>
          <p:nvPr/>
        </p:nvSpPr>
        <p:spPr>
          <a:xfrm>
            <a:off x="8925116" y="5749131"/>
            <a:ext cx="2203856" cy="720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 definition</a:t>
            </a:r>
          </a:p>
        </p:txBody>
      </p:sp>
      <p:sp>
        <p:nvSpPr>
          <p:cNvPr id="14" name="Rectangle: Rounded Corners 13">
            <a:extLst>
              <a:ext uri="{FF2B5EF4-FFF2-40B4-BE49-F238E27FC236}">
                <a16:creationId xmlns:a16="http://schemas.microsoft.com/office/drawing/2014/main" id="{BBB4307E-9023-482B-9327-96BC75DCFC17}"/>
              </a:ext>
            </a:extLst>
          </p:cNvPr>
          <p:cNvSpPr/>
          <p:nvPr/>
        </p:nvSpPr>
        <p:spPr>
          <a:xfrm>
            <a:off x="8709391" y="5560481"/>
            <a:ext cx="2203856" cy="720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 definition</a:t>
            </a:r>
          </a:p>
        </p:txBody>
      </p:sp>
      <p:sp>
        <p:nvSpPr>
          <p:cNvPr id="15" name="Isosceles Triangle 14">
            <a:extLst>
              <a:ext uri="{FF2B5EF4-FFF2-40B4-BE49-F238E27FC236}">
                <a16:creationId xmlns:a16="http://schemas.microsoft.com/office/drawing/2014/main" id="{D8282909-B933-4E1B-9B37-6EB4C3714641}"/>
              </a:ext>
            </a:extLst>
          </p:cNvPr>
          <p:cNvSpPr/>
          <p:nvPr/>
        </p:nvSpPr>
        <p:spPr>
          <a:xfrm>
            <a:off x="4808169" y="1434301"/>
            <a:ext cx="2024889" cy="1756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B2C</a:t>
            </a:r>
          </a:p>
        </p:txBody>
      </p:sp>
      <p:cxnSp>
        <p:nvCxnSpPr>
          <p:cNvPr id="17" name="Straight Arrow Connector 16">
            <a:extLst>
              <a:ext uri="{FF2B5EF4-FFF2-40B4-BE49-F238E27FC236}">
                <a16:creationId xmlns:a16="http://schemas.microsoft.com/office/drawing/2014/main" id="{87D9624A-85D6-4B9C-AD40-70A2CEF99D8E}"/>
              </a:ext>
            </a:extLst>
          </p:cNvPr>
          <p:cNvCxnSpPr>
            <a:cxnSpLocks/>
            <a:endCxn id="7" idx="3"/>
          </p:cNvCxnSpPr>
          <p:nvPr/>
        </p:nvCxnSpPr>
        <p:spPr>
          <a:xfrm flipH="1">
            <a:off x="2752543" y="2557560"/>
            <a:ext cx="2170683" cy="1370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955D2A98-F007-475F-AB3C-CF8956EB1C2F}"/>
              </a:ext>
            </a:extLst>
          </p:cNvPr>
          <p:cNvCxnSpPr>
            <a:cxnSpLocks/>
            <a:endCxn id="14" idx="0"/>
          </p:cNvCxnSpPr>
          <p:nvPr/>
        </p:nvCxnSpPr>
        <p:spPr>
          <a:xfrm>
            <a:off x="9737534" y="4069383"/>
            <a:ext cx="73785" cy="14910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882A2A27-AF5A-4A0F-B7EB-BAA6A45D7C79}"/>
              </a:ext>
            </a:extLst>
          </p:cNvPr>
          <p:cNvCxnSpPr>
            <a:cxnSpLocks/>
            <a:stCxn id="14" idx="1"/>
            <a:endCxn id="12" idx="4"/>
          </p:cNvCxnSpPr>
          <p:nvPr/>
        </p:nvCxnSpPr>
        <p:spPr>
          <a:xfrm flipH="1" flipV="1">
            <a:off x="6833058" y="4317564"/>
            <a:ext cx="1876333" cy="16032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ECFE73F-F5C2-4F38-A2A6-00BF74EA0F5D}"/>
              </a:ext>
            </a:extLst>
          </p:cNvPr>
          <p:cNvCxnSpPr>
            <a:cxnSpLocks/>
            <a:stCxn id="14" idx="1"/>
            <a:endCxn id="11" idx="4"/>
          </p:cNvCxnSpPr>
          <p:nvPr/>
        </p:nvCxnSpPr>
        <p:spPr>
          <a:xfrm flipH="1" flipV="1">
            <a:off x="6833058" y="5911291"/>
            <a:ext cx="1876333" cy="9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63C5FE6F-D528-4308-8A16-A96EA4985DC4}"/>
              </a:ext>
            </a:extLst>
          </p:cNvPr>
          <p:cNvSpPr txBox="1"/>
          <p:nvPr/>
        </p:nvSpPr>
        <p:spPr>
          <a:xfrm>
            <a:off x="8111716" y="4349649"/>
            <a:ext cx="2898401" cy="707886"/>
          </a:xfrm>
          <a:prstGeom prst="rect">
            <a:avLst/>
          </a:prstGeom>
          <a:solidFill>
            <a:schemeClr val="bg2"/>
          </a:solidFill>
        </p:spPr>
        <p:txBody>
          <a:bodyPr wrap="square" rtlCol="0">
            <a:spAutoFit/>
          </a:bodyPr>
          <a:lstStyle/>
          <a:p>
            <a:r>
              <a:rPr lang="en-US" sz="4000" dirty="0"/>
              <a:t>Design  time</a:t>
            </a:r>
          </a:p>
        </p:txBody>
      </p:sp>
      <p:sp>
        <p:nvSpPr>
          <p:cNvPr id="35" name="TextBox 34">
            <a:extLst>
              <a:ext uri="{FF2B5EF4-FFF2-40B4-BE49-F238E27FC236}">
                <a16:creationId xmlns:a16="http://schemas.microsoft.com/office/drawing/2014/main" id="{68EBBD77-BBF8-48B9-9550-BE0FAAA976FF}"/>
              </a:ext>
            </a:extLst>
          </p:cNvPr>
          <p:cNvSpPr txBox="1"/>
          <p:nvPr/>
        </p:nvSpPr>
        <p:spPr>
          <a:xfrm>
            <a:off x="2000363" y="2166990"/>
            <a:ext cx="2239716" cy="707886"/>
          </a:xfrm>
          <a:prstGeom prst="rect">
            <a:avLst/>
          </a:prstGeom>
          <a:solidFill>
            <a:schemeClr val="bg2"/>
          </a:solidFill>
        </p:spPr>
        <p:txBody>
          <a:bodyPr wrap="none" rtlCol="0">
            <a:spAutoFit/>
          </a:bodyPr>
          <a:lstStyle/>
          <a:p>
            <a:r>
              <a:rPr lang="en-US" sz="4000" dirty="0"/>
              <a:t>Run  time</a:t>
            </a:r>
          </a:p>
        </p:txBody>
      </p:sp>
      <p:sp>
        <p:nvSpPr>
          <p:cNvPr id="36" name="TextBox 35">
            <a:extLst>
              <a:ext uri="{FF2B5EF4-FFF2-40B4-BE49-F238E27FC236}">
                <a16:creationId xmlns:a16="http://schemas.microsoft.com/office/drawing/2014/main" id="{7A86CC48-29FB-4EFD-A6CA-BCC8F3A66B6B}"/>
              </a:ext>
            </a:extLst>
          </p:cNvPr>
          <p:cNvSpPr txBox="1"/>
          <p:nvPr/>
        </p:nvSpPr>
        <p:spPr>
          <a:xfrm>
            <a:off x="3174346" y="3074805"/>
            <a:ext cx="1507144" cy="1200329"/>
          </a:xfrm>
          <a:prstGeom prst="rect">
            <a:avLst/>
          </a:prstGeom>
          <a:solidFill>
            <a:schemeClr val="bg2"/>
          </a:solidFill>
        </p:spPr>
        <p:txBody>
          <a:bodyPr wrap="square" rtlCol="0">
            <a:spAutoFit/>
          </a:bodyPr>
          <a:lstStyle/>
          <a:p>
            <a:r>
              <a:rPr lang="en-US" dirty="0"/>
              <a:t>Script with B2C UI elements injects…</a:t>
            </a:r>
          </a:p>
        </p:txBody>
      </p:sp>
      <p:cxnSp>
        <p:nvCxnSpPr>
          <p:cNvPr id="38" name="Straight Arrow Connector 37">
            <a:extLst>
              <a:ext uri="{FF2B5EF4-FFF2-40B4-BE49-F238E27FC236}">
                <a16:creationId xmlns:a16="http://schemas.microsoft.com/office/drawing/2014/main" id="{6A186589-8B09-4BAF-9B6D-02E2B986387D}"/>
              </a:ext>
            </a:extLst>
          </p:cNvPr>
          <p:cNvCxnSpPr>
            <a:cxnSpLocks/>
          </p:cNvCxnSpPr>
          <p:nvPr/>
        </p:nvCxnSpPr>
        <p:spPr>
          <a:xfrm flipH="1" flipV="1">
            <a:off x="2750671" y="4135157"/>
            <a:ext cx="2180196" cy="9491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1182D02D-3653-41E8-9813-350EAD4729FA}"/>
              </a:ext>
            </a:extLst>
          </p:cNvPr>
          <p:cNvSpPr txBox="1"/>
          <p:nvPr/>
        </p:nvSpPr>
        <p:spPr>
          <a:xfrm>
            <a:off x="3174346" y="4482631"/>
            <a:ext cx="1507144" cy="1477328"/>
          </a:xfrm>
          <a:prstGeom prst="rect">
            <a:avLst/>
          </a:prstGeom>
          <a:solidFill>
            <a:schemeClr val="bg2"/>
          </a:solidFill>
        </p:spPr>
        <p:txBody>
          <a:bodyPr wrap="square" rtlCol="0">
            <a:spAutoFit/>
          </a:bodyPr>
          <a:lstStyle/>
          <a:p>
            <a:r>
              <a:rPr lang="en-US" dirty="0"/>
              <a:t>…default or custom html,</a:t>
            </a:r>
          </a:p>
          <a:p>
            <a:r>
              <a:rPr lang="en-US" dirty="0"/>
              <a:t>styles and graphics with</a:t>
            </a:r>
          </a:p>
          <a:p>
            <a:r>
              <a:rPr lang="en-US" dirty="0"/>
              <a:t>div id=‘</a:t>
            </a:r>
            <a:r>
              <a:rPr lang="en-US" dirty="0" err="1"/>
              <a:t>api</a:t>
            </a:r>
            <a:r>
              <a:rPr lang="en-US" dirty="0"/>
              <a:t>’</a:t>
            </a:r>
          </a:p>
        </p:txBody>
      </p:sp>
      <p:sp>
        <p:nvSpPr>
          <p:cNvPr id="48" name="Rectangle: Rounded Corners 47">
            <a:extLst>
              <a:ext uri="{FF2B5EF4-FFF2-40B4-BE49-F238E27FC236}">
                <a16:creationId xmlns:a16="http://schemas.microsoft.com/office/drawing/2014/main" id="{9A13E07B-D610-4B16-9D25-70D2D4D7B9A2}"/>
              </a:ext>
            </a:extLst>
          </p:cNvPr>
          <p:cNvSpPr/>
          <p:nvPr/>
        </p:nvSpPr>
        <p:spPr>
          <a:xfrm>
            <a:off x="7559210" y="2330801"/>
            <a:ext cx="2203856" cy="51435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definitions</a:t>
            </a:r>
          </a:p>
        </p:txBody>
      </p:sp>
      <p:cxnSp>
        <p:nvCxnSpPr>
          <p:cNvPr id="50" name="Straight Arrow Connector 49">
            <a:extLst>
              <a:ext uri="{FF2B5EF4-FFF2-40B4-BE49-F238E27FC236}">
                <a16:creationId xmlns:a16="http://schemas.microsoft.com/office/drawing/2014/main" id="{49E552F2-6CE0-49FA-A020-08FC0C112532}"/>
              </a:ext>
            </a:extLst>
          </p:cNvPr>
          <p:cNvCxnSpPr>
            <a:cxnSpLocks/>
            <a:stCxn id="48" idx="1"/>
          </p:cNvCxnSpPr>
          <p:nvPr/>
        </p:nvCxnSpPr>
        <p:spPr>
          <a:xfrm flipH="1" flipV="1">
            <a:off x="5837626" y="2248163"/>
            <a:ext cx="1721584" cy="3398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Flowchart: Magnetic Disk 65">
            <a:extLst>
              <a:ext uri="{FF2B5EF4-FFF2-40B4-BE49-F238E27FC236}">
                <a16:creationId xmlns:a16="http://schemas.microsoft.com/office/drawing/2014/main" id="{0DC441AE-953C-4E61-9829-A7D08B3F581F}"/>
              </a:ext>
            </a:extLst>
          </p:cNvPr>
          <p:cNvSpPr/>
          <p:nvPr/>
        </p:nvSpPr>
        <p:spPr>
          <a:xfrm>
            <a:off x="7559210" y="1154829"/>
            <a:ext cx="1913578" cy="904684"/>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Localized</a:t>
            </a:r>
          </a:p>
          <a:p>
            <a:pPr algn="ctr"/>
            <a:r>
              <a:rPr lang="en-US" dirty="0"/>
              <a:t>strings</a:t>
            </a:r>
          </a:p>
        </p:txBody>
      </p:sp>
      <p:cxnSp>
        <p:nvCxnSpPr>
          <p:cNvPr id="67" name="Straight Arrow Connector 66">
            <a:extLst>
              <a:ext uri="{FF2B5EF4-FFF2-40B4-BE49-F238E27FC236}">
                <a16:creationId xmlns:a16="http://schemas.microsoft.com/office/drawing/2014/main" id="{060509BD-15EC-45E5-9BC7-222885F8D74C}"/>
              </a:ext>
            </a:extLst>
          </p:cNvPr>
          <p:cNvCxnSpPr>
            <a:cxnSpLocks/>
            <a:stCxn id="66" idx="2"/>
          </p:cNvCxnSpPr>
          <p:nvPr/>
        </p:nvCxnSpPr>
        <p:spPr>
          <a:xfrm flipH="1">
            <a:off x="5876269" y="1607171"/>
            <a:ext cx="1682941" cy="4305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1" name="Rectangle: Rounded Corners 70">
            <a:extLst>
              <a:ext uri="{FF2B5EF4-FFF2-40B4-BE49-F238E27FC236}">
                <a16:creationId xmlns:a16="http://schemas.microsoft.com/office/drawing/2014/main" id="{72E1FFF9-3444-40C9-BFE4-14C3FB17E602}"/>
              </a:ext>
            </a:extLst>
          </p:cNvPr>
          <p:cNvSpPr/>
          <p:nvPr/>
        </p:nvSpPr>
        <p:spPr>
          <a:xfrm>
            <a:off x="9811319" y="1742869"/>
            <a:ext cx="2203856" cy="720619"/>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Parameters – Claim Resolvers</a:t>
            </a:r>
          </a:p>
        </p:txBody>
      </p:sp>
      <p:cxnSp>
        <p:nvCxnSpPr>
          <p:cNvPr id="72" name="Straight Arrow Connector 71">
            <a:extLst>
              <a:ext uri="{FF2B5EF4-FFF2-40B4-BE49-F238E27FC236}">
                <a16:creationId xmlns:a16="http://schemas.microsoft.com/office/drawing/2014/main" id="{946C12F5-DC30-4833-BC71-E26A838FD420}"/>
              </a:ext>
            </a:extLst>
          </p:cNvPr>
          <p:cNvCxnSpPr>
            <a:cxnSpLocks/>
            <a:stCxn id="71" idx="1"/>
          </p:cNvCxnSpPr>
          <p:nvPr/>
        </p:nvCxnSpPr>
        <p:spPr>
          <a:xfrm flipH="1">
            <a:off x="5930703" y="2103179"/>
            <a:ext cx="3880616" cy="43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0416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B57941-9C2F-410F-9F33-DDA792AD6DBA}"/>
              </a:ext>
            </a:extLst>
          </p:cNvPr>
          <p:cNvSpPr>
            <a:spLocks noGrp="1"/>
          </p:cNvSpPr>
          <p:nvPr>
            <p:ph type="title"/>
          </p:nvPr>
        </p:nvSpPr>
        <p:spPr/>
        <p:txBody>
          <a:bodyPr/>
          <a:lstStyle/>
          <a:p>
            <a:r>
              <a:rPr lang="en-US" dirty="0"/>
              <a:t>Full control over…</a:t>
            </a:r>
          </a:p>
        </p:txBody>
      </p:sp>
      <p:sp>
        <p:nvSpPr>
          <p:cNvPr id="4" name="Content Placeholder 3">
            <a:extLst>
              <a:ext uri="{FF2B5EF4-FFF2-40B4-BE49-F238E27FC236}">
                <a16:creationId xmlns:a16="http://schemas.microsoft.com/office/drawing/2014/main" id="{ADF8B509-3E57-4AFC-8EF2-4C716915767B}"/>
              </a:ext>
            </a:extLst>
          </p:cNvPr>
          <p:cNvSpPr>
            <a:spLocks noGrp="1"/>
          </p:cNvSpPr>
          <p:nvPr>
            <p:ph idx="1"/>
          </p:nvPr>
        </p:nvSpPr>
        <p:spPr/>
        <p:txBody>
          <a:bodyPr/>
          <a:lstStyle/>
          <a:p>
            <a:r>
              <a:rPr lang="en-US" dirty="0"/>
              <a:t>Page layout</a:t>
            </a:r>
          </a:p>
          <a:p>
            <a:r>
              <a:rPr lang="en-US" dirty="0"/>
              <a:t>Element appearance</a:t>
            </a:r>
          </a:p>
          <a:p>
            <a:r>
              <a:rPr lang="en-US" dirty="0"/>
              <a:t>UI behavior (JS)</a:t>
            </a:r>
          </a:p>
          <a:p>
            <a:r>
              <a:rPr lang="en-US" dirty="0"/>
              <a:t>Graphics</a:t>
            </a:r>
          </a:p>
          <a:p>
            <a:r>
              <a:rPr lang="en-US" dirty="0"/>
              <a:t>Text localization</a:t>
            </a:r>
          </a:p>
          <a:p>
            <a:pPr marL="0" indent="0">
              <a:buNone/>
            </a:pPr>
            <a:endParaRPr lang="en-US" dirty="0"/>
          </a:p>
        </p:txBody>
      </p:sp>
    </p:spTree>
    <p:extLst>
      <p:ext uri="{BB962C8B-B14F-4D97-AF65-F5344CB8AC3E}">
        <p14:creationId xmlns:p14="http://schemas.microsoft.com/office/powerpoint/2010/main" val="131951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0B99D-E702-4531-ADE8-F983952068D1}"/>
              </a:ext>
            </a:extLst>
          </p:cNvPr>
          <p:cNvSpPr>
            <a:spLocks noGrp="1"/>
          </p:cNvSpPr>
          <p:nvPr>
            <p:ph type="title"/>
          </p:nvPr>
        </p:nvSpPr>
        <p:spPr/>
        <p:txBody>
          <a:bodyPr/>
          <a:lstStyle/>
          <a:p>
            <a:r>
              <a:rPr lang="en-US" dirty="0"/>
              <a:t>Apply to…</a:t>
            </a:r>
          </a:p>
        </p:txBody>
      </p:sp>
      <p:sp>
        <p:nvSpPr>
          <p:cNvPr id="3" name="Content Placeholder 2">
            <a:extLst>
              <a:ext uri="{FF2B5EF4-FFF2-40B4-BE49-F238E27FC236}">
                <a16:creationId xmlns:a16="http://schemas.microsoft.com/office/drawing/2014/main" id="{EDBB2BEF-9EC5-41F3-8EB8-22AFDF57AE82}"/>
              </a:ext>
            </a:extLst>
          </p:cNvPr>
          <p:cNvSpPr>
            <a:spLocks noGrp="1"/>
          </p:cNvSpPr>
          <p:nvPr>
            <p:ph idx="1"/>
          </p:nvPr>
        </p:nvSpPr>
        <p:spPr/>
        <p:txBody>
          <a:bodyPr/>
          <a:lstStyle/>
          <a:p>
            <a:r>
              <a:rPr lang="en-US" dirty="0"/>
              <a:t>User flows – through portal</a:t>
            </a:r>
          </a:p>
          <a:p>
            <a:pPr lvl="1"/>
            <a:r>
              <a:rPr lang="en-US" dirty="0"/>
              <a:t>Exception: run-time parameters (Claim Resolvers)</a:t>
            </a:r>
          </a:p>
          <a:p>
            <a:r>
              <a:rPr lang="en-US" dirty="0"/>
              <a:t>User journeys – through IEF policies</a:t>
            </a:r>
          </a:p>
          <a:p>
            <a:endParaRPr lang="en-US" dirty="0"/>
          </a:p>
        </p:txBody>
      </p:sp>
    </p:spTree>
    <p:extLst>
      <p:ext uri="{BB962C8B-B14F-4D97-AF65-F5344CB8AC3E}">
        <p14:creationId xmlns:p14="http://schemas.microsoft.com/office/powerpoint/2010/main" val="286149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316118-58BD-4E05-AD67-850E3C55BBD0}"/>
              </a:ext>
            </a:extLst>
          </p:cNvPr>
          <p:cNvSpPr>
            <a:spLocks noGrp="1"/>
          </p:cNvSpPr>
          <p:nvPr>
            <p:ph type="title"/>
          </p:nvPr>
        </p:nvSpPr>
        <p:spPr/>
        <p:txBody>
          <a:bodyPr>
            <a:normAutofit/>
          </a:bodyPr>
          <a:lstStyle/>
          <a:p>
            <a:r>
              <a:rPr lang="en-US" dirty="0"/>
              <a:t>B2C – UI customization</a:t>
            </a:r>
            <a:endParaRPr lang="nl-NL" dirty="0"/>
          </a:p>
        </p:txBody>
      </p:sp>
      <p:sp>
        <p:nvSpPr>
          <p:cNvPr id="5" name="Text Placeholder 4">
            <a:extLst>
              <a:ext uri="{FF2B5EF4-FFF2-40B4-BE49-F238E27FC236}">
                <a16:creationId xmlns:a16="http://schemas.microsoft.com/office/drawing/2014/main" id="{114E616C-C8A2-48E3-ADFC-11635544AEE8}"/>
              </a:ext>
            </a:extLst>
          </p:cNvPr>
          <p:cNvSpPr>
            <a:spLocks noGrp="1"/>
          </p:cNvSpPr>
          <p:nvPr>
            <p:ph type="body" sz="quarter" idx="14"/>
          </p:nvPr>
        </p:nvSpPr>
        <p:spPr/>
        <p:txBody>
          <a:bodyPr vert="horz" lIns="91440" tIns="109728" rIns="91440" bIns="109728" rtlCol="0" anchor="t">
            <a:noAutofit/>
          </a:bodyPr>
          <a:lstStyle/>
          <a:p>
            <a:r>
              <a:rPr lang="en-US" sz="2400" dirty="0">
                <a:cs typeface="Segoe UI Light"/>
              </a:rPr>
              <a:t>Basic HTML customization</a:t>
            </a:r>
            <a:endParaRPr lang="en-US" sz="3100" dirty="0">
              <a:cs typeface="Segoe UI Light"/>
            </a:endParaRPr>
          </a:p>
        </p:txBody>
      </p:sp>
      <p:pic>
        <p:nvPicPr>
          <p:cNvPr id="3" name="tmpC4B1">
            <a:hlinkClick r:id="" action="ppaction://media"/>
            <a:extLst>
              <a:ext uri="{FF2B5EF4-FFF2-40B4-BE49-F238E27FC236}">
                <a16:creationId xmlns:a16="http://schemas.microsoft.com/office/drawing/2014/main" id="{264C7269-0AA8-452E-A5CB-719CE0AD8DC1}"/>
              </a:ext>
            </a:extLst>
          </p:cNvPr>
          <p:cNvPicPr>
            <a:picLocks noChangeAspect="1"/>
          </p:cNvPicPr>
          <p:nvPr>
            <a:videoFile r:link="rId1"/>
            <p:custDataLst>
              <p:tags r:id="rId2"/>
            </p:custDataLst>
            <p:extLst>
              <p:ext uri="{DAA4B4D4-6D71-4841-9C94-3DE7FCFB9230}">
                <p14:media xmlns:p14="http://schemas.microsoft.com/office/powerpoint/2010/main" r:embed="rId3">
                  <p14:trim end="90.6"/>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994619941"/>
      </p:ext>
    </p:extLst>
  </p:cSld>
  <p:clrMapOvr>
    <a:masterClrMapping/>
  </p:clrMapOvr>
  <mc:AlternateContent xmlns:mc="http://schemas.openxmlformats.org/markup-compatibility/2006" xmlns:p14="http://schemas.microsoft.com/office/powerpoint/2010/main">
    <mc:Choice Requires="p14">
      <p:transition spd="med" p14:dur="700" advTm="3976">
        <p:fade/>
      </p:transition>
    </mc:Choice>
    <mc:Fallback xmlns="">
      <p:transition spd="med" advTm="39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6990|recordLength=17670|start=0|end=6990|audioFormat={00001610-0000-0010-8000-00AA00389B71}|audioRate=44100|muted=false|volume=0.8|fadeIn=0|fadeOut=0|videoFormat={34363248-0000-0010-8000-00AA00389B71}|videoRate=15|videoWidth=256|videoHeight=256"/>
</p:tagLst>
</file>

<file path=ppt/tags/tag2.xml><?xml version="1.0" encoding="utf-8"?>
<p:tagLst xmlns:a="http://schemas.openxmlformats.org/drawingml/2006/main" xmlns:r="http://schemas.openxmlformats.org/officeDocument/2006/relationships" xmlns:p="http://schemas.openxmlformats.org/presentationml/2006/main">
  <p:tag name="ATHENA.MIXSHAPE" val="|streamable=true|audioOnly=true|recordStart=6990|recordEnd=10120|recordLength=17670|start=6990|end=10120|audioFormat={00001610-0000-0010-8000-00AA00389B71}|audioRate=44100|muted=false|volume=0.8|fadeIn=0|fadeOut=0|videoFormat={34363248-0000-0010-8000-00AA00389B71}|videoRate=15|videoWidth=256|videoHeight=256"/>
</p:tagLst>
</file>

<file path=ppt/tags/tag3.xml><?xml version="1.0" encoding="utf-8"?>
<p:tagLst xmlns:a="http://schemas.openxmlformats.org/drawingml/2006/main" xmlns:r="http://schemas.openxmlformats.org/officeDocument/2006/relationships" xmlns:p="http://schemas.openxmlformats.org/presentationml/2006/main">
  <p:tag name="ATHENA.MIXSHAPE" val="|streamable=true|audioOnly=true|recordStart=10120|recordEnd=17599|recordLength=17670|start=10120|end=17599|audioFormat={00001610-0000-0010-8000-00AA00389B71}|audioRate=44100|muted=false|volume=0.8|fadeIn=0|fadeOut=0|videoFormat={34363248-0000-0010-8000-00AA00389B71}|videoRate=15|videoWidth=256|videoHeight=256"/>
</p:tagLst>
</file>

<file path=ppt/tags/tag4.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3976|recordLength=4066|start=0|end=3976|audioFormat={00001610-0000-0010-8000-00AA00389B71}|audioRate=44100|muted=false|volume=0.8|fadeIn=0|fadeOut=0|videoFormat={34363248-0000-0010-8000-00AA00389B71}|videoRate=15|videoWidth=256|videoHeight=256"/>
</p:tagLst>
</file>

<file path=ppt/tags/tag5.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3976|recordLength=4066|start=0|end=3976|audioFormat={00001610-0000-0010-8000-00AA00389B71}|audioRate=44100|muted=false|volume=0.8|fadeIn=0|fadeOut=0|videoFormat={34363248-0000-0010-8000-00AA00389B71}|videoRate=15|videoWidth=256|videoHeight=256"/>
</p:tagLst>
</file>

<file path=ppt/tags/tag6.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3976|recordLength=4066|start=0|end=3976|audioFormat={00001610-0000-0010-8000-00AA00389B71}|audioRate=44100|muted=false|volume=0.8|fadeIn=0|fadeOut=0|videoFormat={34363248-0000-0010-8000-00AA00389B71}|videoRate=15|videoWidth=256|videoHeight=256"/>
</p:tagLst>
</file>

<file path=ppt/tags/tag7.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3976|recordLength=4066|start=0|end=3976|audioFormat={00001610-0000-0010-8000-00AA00389B71}|audioRate=44100|muted=false|volume=0.8|fadeIn=0|fadeOut=0|videoFormat={34363248-0000-0010-8000-00AA00389B71}|videoRate=15|videoWidth=256|videoHeight=256"/>
</p:tagLst>
</file>

<file path=ppt/tags/tag8.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3976|recordLength=4066|start=0|end=3976|audioFormat={00001610-0000-0010-8000-00AA00389B71}|audioRate=44100|muted=false|volume=0.8|fadeIn=0|fadeOut=0|videoFormat={34363248-0000-0010-8000-00AA00389B71}|videoRate=15|videoWidth=256|videoHeight=256"/>
</p:tagLst>
</file>

<file path=ppt/theme/theme1.xml><?xml version="1.0" encoding="utf-8"?>
<a:theme xmlns:a="http://schemas.openxmlformats.org/drawingml/2006/main" name="AS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SD">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D" id="{BC39DEF8-CD66-488F-A5EC-21650630C223}" vid="{E9F489DC-7ADE-444A-8059-7D45945309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0e9df3-be65-4c73-a93b-d1236ebd677e">CPS089-865814621-1968</_dlc_DocId>
    <_dlc_DocIdUrl xmlns="230e9df3-be65-4c73-a93b-d1236ebd677e">
      <Url>https://microsoft.sharepoint.com/teams/CampusProjectSites089/hahzsakosd/ipdev/_layouts/15/DocIdRedir.aspx?ID=CPS089-865814621-1968</Url>
      <Description>CPS089-865814621-1968</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82B2B93B1EE75848BD89785587EBD494" ma:contentTypeVersion="7" ma:contentTypeDescription="Create a new document." ma:contentTypeScope="" ma:versionID="70604ee67f2f07675d0ef5d63928c10f">
  <xsd:schema xmlns:xsd="http://www.w3.org/2001/XMLSchema" xmlns:xs="http://www.w3.org/2001/XMLSchema" xmlns:p="http://schemas.microsoft.com/office/2006/metadata/properties" xmlns:ns2="230e9df3-be65-4c73-a93b-d1236ebd677e" xmlns:ns3="8101b29b-8a0e-44e4-b1a0-1d2d73225b85" xmlns:ns4="7ed30aa2-a9a3-48dd-93de-4f2bc034e61b" targetNamespace="http://schemas.microsoft.com/office/2006/metadata/properties" ma:root="true" ma:fieldsID="40e5a5be01d3529b9d786d1c61ffb803" ns2:_="" ns3:_="" ns4:_="">
    <xsd:import namespace="230e9df3-be65-4c73-a93b-d1236ebd677e"/>
    <xsd:import namespace="8101b29b-8a0e-44e4-b1a0-1d2d73225b85"/>
    <xsd:import namespace="7ed30aa2-a9a3-48dd-93de-4f2bc034e61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4:SharedWithUsers" minOccurs="0"/>
                <xsd:element ref="ns4:SharedWithDetails" minOccurs="0"/>
                <xsd:element ref="ns4:LastSharedByUser" minOccurs="0"/>
                <xsd:element ref="ns4: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8101b29b-8a0e-44e4-b1a0-1d2d73225b8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LastSharedByUser" ma:index="16" nillable="true" ma:displayName="Last Shared By User" ma:internalName="LastSharedByUser" ma:readOnly="true">
      <xsd:simpleType>
        <xsd:restriction base="dms:Note">
          <xsd:maxLength value="255"/>
        </xsd:restriction>
      </xsd:simpleType>
    </xsd:element>
    <xsd:element name="LastSharedByTime" ma:index="17" nillable="true" ma:displayName="Last Shared By Tim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A0707-CAA9-47E2-97CD-BF9ABBC703A0}">
  <ds:schemaRefs>
    <ds:schemaRef ds:uri="http://schemas.microsoft.com/office/2006/metadata/properties"/>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6B415054-4057-42AF-B875-4BFE56D25296}">
  <ds:schemaRefs>
    <ds:schemaRef ds:uri="http://schemas.microsoft.com/sharepoint/v3/contenttype/forms"/>
  </ds:schemaRefs>
</ds:datastoreItem>
</file>

<file path=customXml/itemProps3.xml><?xml version="1.0" encoding="utf-8"?>
<ds:datastoreItem xmlns:ds="http://schemas.openxmlformats.org/officeDocument/2006/customXml" ds:itemID="{3C453D07-9B1E-4FC5-B9D7-16CC4FC383E3}">
  <ds:schemaRefs>
    <ds:schemaRef ds:uri="http://schemas.microsoft.com/sharepoint/events"/>
  </ds:schemaRefs>
</ds:datastoreItem>
</file>

<file path=customXml/itemProps4.xml><?xml version="1.0" encoding="utf-8"?>
<ds:datastoreItem xmlns:ds="http://schemas.openxmlformats.org/officeDocument/2006/customXml" ds:itemID="{96A44D71-B38B-4569-99C9-CE51E152DA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8101b29b-8a0e-44e4-b1a0-1d2d73225b85"/>
    <ds:schemaRef ds:uri="7ed30aa2-a9a3-48dd-93de-4f2bc034e6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6948</TotalTime>
  <Words>1932</Words>
  <Application>Microsoft Office PowerPoint</Application>
  <PresentationFormat>Widescreen</PresentationFormat>
  <Paragraphs>268</Paragraphs>
  <Slides>35</Slides>
  <Notes>19</Notes>
  <HiddenSlides>0</HiddenSlides>
  <MMClips>8</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Segoe UI</vt:lpstr>
      <vt:lpstr>Segoe UI Light</vt:lpstr>
      <vt:lpstr>ASD</vt:lpstr>
      <vt:lpstr>Modern authentication and authorization Azure AD B2C – UI customization</vt:lpstr>
      <vt:lpstr>PowerPoint Presentation</vt:lpstr>
      <vt:lpstr>Module Overview</vt:lpstr>
      <vt:lpstr>B2C – UI customization</vt:lpstr>
      <vt:lpstr>PowerPoint Presentation</vt:lpstr>
      <vt:lpstr>Customization architecture</vt:lpstr>
      <vt:lpstr>Full control over…</vt:lpstr>
      <vt:lpstr>Apply to…</vt:lpstr>
      <vt:lpstr>B2C – UI customization</vt:lpstr>
      <vt:lpstr>PowerPoint Presentation</vt:lpstr>
      <vt:lpstr>URL references</vt:lpstr>
      <vt:lpstr>Html customization - basic operation</vt:lpstr>
      <vt:lpstr>B2C content ids</vt:lpstr>
      <vt:lpstr>Example of a customization elements</vt:lpstr>
      <vt:lpstr>Basic requirements</vt:lpstr>
      <vt:lpstr>Content definitions</vt:lpstr>
      <vt:lpstr>PowerPoint Presentation</vt:lpstr>
      <vt:lpstr>B2C – UI customization</vt:lpstr>
      <vt:lpstr>Purpose</vt:lpstr>
      <vt:lpstr>Operation</vt:lpstr>
      <vt:lpstr>Available Claim Resolvers</vt:lpstr>
      <vt:lpstr>Controlling UI through Claim Resolvers</vt:lpstr>
      <vt:lpstr>Adding custom trace data</vt:lpstr>
      <vt:lpstr>B2C – UI customization</vt:lpstr>
      <vt:lpstr>PowerPoint Presentation</vt:lpstr>
      <vt:lpstr>Control elements</vt:lpstr>
      <vt:lpstr>Allowed languages</vt:lpstr>
      <vt:lpstr>Language selection</vt:lpstr>
      <vt:lpstr>String ids</vt:lpstr>
      <vt:lpstr>B2C – UI customization</vt:lpstr>
      <vt:lpstr>PowerPoint Presentation</vt:lpstr>
      <vt:lpstr>Requirements</vt:lpstr>
      <vt:lpstr>JS guidelines</vt:lpstr>
      <vt:lpstr>JS guidelines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authentication and authorization</dc:title>
  <dc:subject>Azure AD B2C - Advanced Topics (optional module)</dc:subject>
  <dc:creator>Marcelo di Iorio</dc:creator>
  <cp:lastModifiedBy>Marius Rochon</cp:lastModifiedBy>
  <cp:revision>124</cp:revision>
  <dcterms:modified xsi:type="dcterms:W3CDTF">2019-07-10T18:14:28Z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tinodo@microsoft.com</vt:lpwstr>
  </property>
  <property fmtid="{D5CDD505-2E9C-101B-9397-08002B2CF9AE}" pid="5" name="MSIP_Label_f42aa342-8706-4288-bd11-ebb85995028c_SetDate">
    <vt:lpwstr>2017-11-06T09:38:17.0317155Z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0x01010082B2B93B1EE75848BD89785587EBD494</vt:lpwstr>
  </property>
  <property fmtid="{D5CDD505-2E9C-101B-9397-08002B2CF9AE}" pid="11" name="_dlc_DocIdItemGuid">
    <vt:lpwstr>f60244b9-3aa6-4089-a538-fb86428b2028</vt:lpwstr>
  </property>
</Properties>
</file>