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7559675" cy="1069181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02000" y="-58680"/>
            <a:ext cx="6155640" cy="3296520"/>
          </a:xfrm>
          <a:prstGeom prst="rect">
            <a:avLst/>
          </a:prstGeom>
        </p:spPr>
        <p:txBody>
          <a:bodyPr lIns="0" rIns="0" tIns="0" bIns="0" anchor="ctr">
            <a:noAutofit/>
          </a:bodyPr>
          <a:p>
            <a:pPr algn="ctr"/>
            <a:endParaRPr b="0" lang="pt-BR" sz="7740" spc="-1" strike="noStrike">
              <a:latin typeface="Arial"/>
            </a:endParaRPr>
          </a:p>
        </p:txBody>
      </p:sp>
      <p:sp>
        <p:nvSpPr>
          <p:cNvPr id="27" name="PlaceHolder 2"/>
          <p:cNvSpPr>
            <a:spLocks noGrp="1"/>
          </p:cNvSpPr>
          <p:nvPr>
            <p:ph type="body"/>
          </p:nvPr>
        </p:nvSpPr>
        <p:spPr>
          <a:xfrm>
            <a:off x="702000" y="2692800"/>
            <a:ext cx="6155640" cy="2758320"/>
          </a:xfrm>
          <a:prstGeom prst="rect">
            <a:avLst/>
          </a:prstGeom>
        </p:spPr>
        <p:txBody>
          <a:bodyPr lIns="0" rIns="0" tIns="0" bIns="0">
            <a:normAutofit/>
          </a:bodyPr>
          <a:p>
            <a:endParaRPr b="0" lang="pt-BR" sz="5620" spc="-1" strike="noStrike">
              <a:latin typeface="Arial"/>
            </a:endParaRPr>
          </a:p>
        </p:txBody>
      </p:sp>
      <p:sp>
        <p:nvSpPr>
          <p:cNvPr id="28" name="PlaceHolder 3"/>
          <p:cNvSpPr>
            <a:spLocks noGrp="1"/>
          </p:cNvSpPr>
          <p:nvPr>
            <p:ph type="body"/>
          </p:nvPr>
        </p:nvSpPr>
        <p:spPr>
          <a:xfrm>
            <a:off x="702000" y="5713560"/>
            <a:ext cx="6155640" cy="2758320"/>
          </a:xfrm>
          <a:prstGeom prst="rect">
            <a:avLst/>
          </a:prstGeom>
        </p:spPr>
        <p:txBody>
          <a:bodyPr lIns="0" rIns="0" tIns="0" bIns="0">
            <a:normAutofit/>
          </a:bodyPr>
          <a:p>
            <a:endParaRPr b="0" lang="pt-BR" sz="562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02000" y="-58680"/>
            <a:ext cx="6155640" cy="3296520"/>
          </a:xfrm>
          <a:prstGeom prst="rect">
            <a:avLst/>
          </a:prstGeom>
        </p:spPr>
        <p:txBody>
          <a:bodyPr lIns="0" rIns="0" tIns="0" bIns="0" anchor="ctr">
            <a:noAutofit/>
          </a:bodyPr>
          <a:p>
            <a:pPr algn="ctr"/>
            <a:endParaRPr b="0" lang="pt-BR" sz="7740" spc="-1" strike="noStrike">
              <a:latin typeface="Arial"/>
            </a:endParaRPr>
          </a:p>
        </p:txBody>
      </p:sp>
      <p:sp>
        <p:nvSpPr>
          <p:cNvPr id="30" name="PlaceHolder 2"/>
          <p:cNvSpPr>
            <a:spLocks noGrp="1"/>
          </p:cNvSpPr>
          <p:nvPr>
            <p:ph type="body"/>
          </p:nvPr>
        </p:nvSpPr>
        <p:spPr>
          <a:xfrm>
            <a:off x="702000" y="2692800"/>
            <a:ext cx="3003840" cy="2758320"/>
          </a:xfrm>
          <a:prstGeom prst="rect">
            <a:avLst/>
          </a:prstGeom>
        </p:spPr>
        <p:txBody>
          <a:bodyPr lIns="0" rIns="0" tIns="0" bIns="0">
            <a:normAutofit fontScale="79000"/>
          </a:bodyPr>
          <a:p>
            <a:endParaRPr b="0" lang="pt-BR" sz="5620" spc="-1" strike="noStrike">
              <a:latin typeface="Arial"/>
            </a:endParaRPr>
          </a:p>
        </p:txBody>
      </p:sp>
      <p:sp>
        <p:nvSpPr>
          <p:cNvPr id="31" name="PlaceHolder 3"/>
          <p:cNvSpPr>
            <a:spLocks noGrp="1"/>
          </p:cNvSpPr>
          <p:nvPr>
            <p:ph type="body"/>
          </p:nvPr>
        </p:nvSpPr>
        <p:spPr>
          <a:xfrm>
            <a:off x="3856320" y="2692800"/>
            <a:ext cx="3003840" cy="2758320"/>
          </a:xfrm>
          <a:prstGeom prst="rect">
            <a:avLst/>
          </a:prstGeom>
        </p:spPr>
        <p:txBody>
          <a:bodyPr lIns="0" rIns="0" tIns="0" bIns="0">
            <a:normAutofit fontScale="79000"/>
          </a:bodyPr>
          <a:p>
            <a:endParaRPr b="0" lang="pt-BR" sz="5620" spc="-1" strike="noStrike">
              <a:latin typeface="Arial"/>
            </a:endParaRPr>
          </a:p>
        </p:txBody>
      </p:sp>
      <p:sp>
        <p:nvSpPr>
          <p:cNvPr id="32" name="PlaceHolder 4"/>
          <p:cNvSpPr>
            <a:spLocks noGrp="1"/>
          </p:cNvSpPr>
          <p:nvPr>
            <p:ph type="body"/>
          </p:nvPr>
        </p:nvSpPr>
        <p:spPr>
          <a:xfrm>
            <a:off x="702000" y="5713560"/>
            <a:ext cx="3003840" cy="2758320"/>
          </a:xfrm>
          <a:prstGeom prst="rect">
            <a:avLst/>
          </a:prstGeom>
        </p:spPr>
        <p:txBody>
          <a:bodyPr lIns="0" rIns="0" tIns="0" bIns="0">
            <a:normAutofit fontScale="79000"/>
          </a:bodyPr>
          <a:p>
            <a:endParaRPr b="0" lang="pt-BR" sz="5620" spc="-1" strike="noStrike">
              <a:latin typeface="Arial"/>
            </a:endParaRPr>
          </a:p>
        </p:txBody>
      </p:sp>
      <p:sp>
        <p:nvSpPr>
          <p:cNvPr id="33" name="PlaceHolder 5"/>
          <p:cNvSpPr>
            <a:spLocks noGrp="1"/>
          </p:cNvSpPr>
          <p:nvPr>
            <p:ph type="body"/>
          </p:nvPr>
        </p:nvSpPr>
        <p:spPr>
          <a:xfrm>
            <a:off x="3856320" y="5713560"/>
            <a:ext cx="3003840" cy="2758320"/>
          </a:xfrm>
          <a:prstGeom prst="rect">
            <a:avLst/>
          </a:prstGeom>
        </p:spPr>
        <p:txBody>
          <a:bodyPr lIns="0" rIns="0" tIns="0" bIns="0">
            <a:normAutofit fontScale="79000"/>
          </a:bodyPr>
          <a:p>
            <a:endParaRPr b="0" lang="pt-BR" sz="562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02000" y="-58680"/>
            <a:ext cx="6155640" cy="3296520"/>
          </a:xfrm>
          <a:prstGeom prst="rect">
            <a:avLst/>
          </a:prstGeom>
        </p:spPr>
        <p:txBody>
          <a:bodyPr lIns="0" rIns="0" tIns="0" bIns="0" anchor="ctr">
            <a:noAutofit/>
          </a:bodyPr>
          <a:p>
            <a:pPr algn="ctr"/>
            <a:endParaRPr b="0" lang="pt-BR" sz="7740" spc="-1" strike="noStrike">
              <a:latin typeface="Arial"/>
            </a:endParaRPr>
          </a:p>
        </p:txBody>
      </p:sp>
      <p:sp>
        <p:nvSpPr>
          <p:cNvPr id="35" name="PlaceHolder 2"/>
          <p:cNvSpPr>
            <a:spLocks noGrp="1"/>
          </p:cNvSpPr>
          <p:nvPr>
            <p:ph type="body"/>
          </p:nvPr>
        </p:nvSpPr>
        <p:spPr>
          <a:xfrm>
            <a:off x="702000" y="2692800"/>
            <a:ext cx="1981800" cy="2758320"/>
          </a:xfrm>
          <a:prstGeom prst="rect">
            <a:avLst/>
          </a:prstGeom>
        </p:spPr>
        <p:txBody>
          <a:bodyPr lIns="0" rIns="0" tIns="0" bIns="0">
            <a:normAutofit fontScale="42000"/>
          </a:bodyPr>
          <a:p>
            <a:endParaRPr b="0" lang="pt-BR" sz="5620" spc="-1" strike="noStrike">
              <a:latin typeface="Arial"/>
            </a:endParaRPr>
          </a:p>
        </p:txBody>
      </p:sp>
      <p:sp>
        <p:nvSpPr>
          <p:cNvPr id="36" name="PlaceHolder 3"/>
          <p:cNvSpPr>
            <a:spLocks noGrp="1"/>
          </p:cNvSpPr>
          <p:nvPr>
            <p:ph type="body"/>
          </p:nvPr>
        </p:nvSpPr>
        <p:spPr>
          <a:xfrm>
            <a:off x="2783160" y="2692800"/>
            <a:ext cx="1981800" cy="2758320"/>
          </a:xfrm>
          <a:prstGeom prst="rect">
            <a:avLst/>
          </a:prstGeom>
        </p:spPr>
        <p:txBody>
          <a:bodyPr lIns="0" rIns="0" tIns="0" bIns="0">
            <a:normAutofit fontScale="42000"/>
          </a:bodyPr>
          <a:p>
            <a:endParaRPr b="0" lang="pt-BR" sz="5620" spc="-1" strike="noStrike">
              <a:latin typeface="Arial"/>
            </a:endParaRPr>
          </a:p>
        </p:txBody>
      </p:sp>
      <p:sp>
        <p:nvSpPr>
          <p:cNvPr id="37" name="PlaceHolder 4"/>
          <p:cNvSpPr>
            <a:spLocks noGrp="1"/>
          </p:cNvSpPr>
          <p:nvPr>
            <p:ph type="body"/>
          </p:nvPr>
        </p:nvSpPr>
        <p:spPr>
          <a:xfrm>
            <a:off x="4864680" y="2692800"/>
            <a:ext cx="1981800" cy="2758320"/>
          </a:xfrm>
          <a:prstGeom prst="rect">
            <a:avLst/>
          </a:prstGeom>
        </p:spPr>
        <p:txBody>
          <a:bodyPr lIns="0" rIns="0" tIns="0" bIns="0">
            <a:normAutofit fontScale="42000"/>
          </a:bodyPr>
          <a:p>
            <a:endParaRPr b="0" lang="pt-BR" sz="5620" spc="-1" strike="noStrike">
              <a:latin typeface="Arial"/>
            </a:endParaRPr>
          </a:p>
        </p:txBody>
      </p:sp>
      <p:sp>
        <p:nvSpPr>
          <p:cNvPr id="38" name="PlaceHolder 5"/>
          <p:cNvSpPr>
            <a:spLocks noGrp="1"/>
          </p:cNvSpPr>
          <p:nvPr>
            <p:ph type="body"/>
          </p:nvPr>
        </p:nvSpPr>
        <p:spPr>
          <a:xfrm>
            <a:off x="702000" y="5713560"/>
            <a:ext cx="1981800" cy="2758320"/>
          </a:xfrm>
          <a:prstGeom prst="rect">
            <a:avLst/>
          </a:prstGeom>
        </p:spPr>
        <p:txBody>
          <a:bodyPr lIns="0" rIns="0" tIns="0" bIns="0">
            <a:normAutofit fontScale="42000"/>
          </a:bodyPr>
          <a:p>
            <a:endParaRPr b="0" lang="pt-BR" sz="5620" spc="-1" strike="noStrike">
              <a:latin typeface="Arial"/>
            </a:endParaRPr>
          </a:p>
        </p:txBody>
      </p:sp>
      <p:sp>
        <p:nvSpPr>
          <p:cNvPr id="39" name="PlaceHolder 6"/>
          <p:cNvSpPr>
            <a:spLocks noGrp="1"/>
          </p:cNvSpPr>
          <p:nvPr>
            <p:ph type="body"/>
          </p:nvPr>
        </p:nvSpPr>
        <p:spPr>
          <a:xfrm>
            <a:off x="2783160" y="5713560"/>
            <a:ext cx="1981800" cy="2758320"/>
          </a:xfrm>
          <a:prstGeom prst="rect">
            <a:avLst/>
          </a:prstGeom>
        </p:spPr>
        <p:txBody>
          <a:bodyPr lIns="0" rIns="0" tIns="0" bIns="0">
            <a:normAutofit fontScale="42000"/>
          </a:bodyPr>
          <a:p>
            <a:endParaRPr b="0" lang="pt-BR" sz="5620" spc="-1" strike="noStrike">
              <a:latin typeface="Arial"/>
            </a:endParaRPr>
          </a:p>
        </p:txBody>
      </p:sp>
      <p:sp>
        <p:nvSpPr>
          <p:cNvPr id="40" name="PlaceHolder 7"/>
          <p:cNvSpPr>
            <a:spLocks noGrp="1"/>
          </p:cNvSpPr>
          <p:nvPr>
            <p:ph type="body"/>
          </p:nvPr>
        </p:nvSpPr>
        <p:spPr>
          <a:xfrm>
            <a:off x="4864680" y="5713560"/>
            <a:ext cx="1981800" cy="2758320"/>
          </a:xfrm>
          <a:prstGeom prst="rect">
            <a:avLst/>
          </a:prstGeom>
        </p:spPr>
        <p:txBody>
          <a:bodyPr lIns="0" rIns="0" tIns="0" bIns="0">
            <a:normAutofit fontScale="42000"/>
          </a:bodyPr>
          <a:p>
            <a:endParaRPr b="0" lang="pt-BR" sz="562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02000" y="-58680"/>
            <a:ext cx="6155640" cy="3296520"/>
          </a:xfrm>
          <a:prstGeom prst="rect">
            <a:avLst/>
          </a:prstGeom>
        </p:spPr>
        <p:txBody>
          <a:bodyPr lIns="0" rIns="0" tIns="0" bIns="0" anchor="ctr">
            <a:noAutofit/>
          </a:bodyPr>
          <a:p>
            <a:pPr algn="ctr"/>
            <a:endParaRPr b="0" lang="pt-BR" sz="7740" spc="-1" strike="noStrike">
              <a:latin typeface="Arial"/>
            </a:endParaRPr>
          </a:p>
        </p:txBody>
      </p:sp>
      <p:sp>
        <p:nvSpPr>
          <p:cNvPr id="6" name="PlaceHolder 2"/>
          <p:cNvSpPr>
            <a:spLocks noGrp="1"/>
          </p:cNvSpPr>
          <p:nvPr>
            <p:ph type="subTitle"/>
          </p:nvPr>
        </p:nvSpPr>
        <p:spPr>
          <a:xfrm>
            <a:off x="702000" y="2692800"/>
            <a:ext cx="6155640" cy="57830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02000" y="-58680"/>
            <a:ext cx="6155640" cy="3296520"/>
          </a:xfrm>
          <a:prstGeom prst="rect">
            <a:avLst/>
          </a:prstGeom>
        </p:spPr>
        <p:txBody>
          <a:bodyPr lIns="0" rIns="0" tIns="0" bIns="0" anchor="ctr">
            <a:noAutofit/>
          </a:bodyPr>
          <a:p>
            <a:pPr algn="ctr"/>
            <a:endParaRPr b="0" lang="pt-BR" sz="7740" spc="-1" strike="noStrike">
              <a:latin typeface="Arial"/>
            </a:endParaRPr>
          </a:p>
        </p:txBody>
      </p:sp>
      <p:sp>
        <p:nvSpPr>
          <p:cNvPr id="8" name="PlaceHolder 2"/>
          <p:cNvSpPr>
            <a:spLocks noGrp="1"/>
          </p:cNvSpPr>
          <p:nvPr>
            <p:ph type="body"/>
          </p:nvPr>
        </p:nvSpPr>
        <p:spPr>
          <a:xfrm>
            <a:off x="702000" y="2692800"/>
            <a:ext cx="6155640" cy="5783040"/>
          </a:xfrm>
          <a:prstGeom prst="rect">
            <a:avLst/>
          </a:prstGeom>
        </p:spPr>
        <p:txBody>
          <a:bodyPr lIns="0" rIns="0" tIns="0" bIns="0">
            <a:normAutofit/>
          </a:bodyPr>
          <a:p>
            <a:endParaRPr b="0" lang="pt-BR" sz="562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02000" y="-58680"/>
            <a:ext cx="6155640" cy="3296520"/>
          </a:xfrm>
          <a:prstGeom prst="rect">
            <a:avLst/>
          </a:prstGeom>
        </p:spPr>
        <p:txBody>
          <a:bodyPr lIns="0" rIns="0" tIns="0" bIns="0" anchor="ctr">
            <a:noAutofit/>
          </a:bodyPr>
          <a:p>
            <a:pPr algn="ctr"/>
            <a:endParaRPr b="0" lang="pt-BR" sz="7740" spc="-1" strike="noStrike">
              <a:latin typeface="Arial"/>
            </a:endParaRPr>
          </a:p>
        </p:txBody>
      </p:sp>
      <p:sp>
        <p:nvSpPr>
          <p:cNvPr id="10" name="PlaceHolder 2"/>
          <p:cNvSpPr>
            <a:spLocks noGrp="1"/>
          </p:cNvSpPr>
          <p:nvPr>
            <p:ph type="body"/>
          </p:nvPr>
        </p:nvSpPr>
        <p:spPr>
          <a:xfrm>
            <a:off x="702000" y="2692800"/>
            <a:ext cx="3003840" cy="5783040"/>
          </a:xfrm>
          <a:prstGeom prst="rect">
            <a:avLst/>
          </a:prstGeom>
        </p:spPr>
        <p:txBody>
          <a:bodyPr lIns="0" rIns="0" tIns="0" bIns="0">
            <a:normAutofit/>
          </a:bodyPr>
          <a:p>
            <a:endParaRPr b="0" lang="pt-BR" sz="5620" spc="-1" strike="noStrike">
              <a:latin typeface="Arial"/>
            </a:endParaRPr>
          </a:p>
        </p:txBody>
      </p:sp>
      <p:sp>
        <p:nvSpPr>
          <p:cNvPr id="11" name="PlaceHolder 3"/>
          <p:cNvSpPr>
            <a:spLocks noGrp="1"/>
          </p:cNvSpPr>
          <p:nvPr>
            <p:ph type="body"/>
          </p:nvPr>
        </p:nvSpPr>
        <p:spPr>
          <a:xfrm>
            <a:off x="3856320" y="2692800"/>
            <a:ext cx="3003840" cy="5783040"/>
          </a:xfrm>
          <a:prstGeom prst="rect">
            <a:avLst/>
          </a:prstGeom>
        </p:spPr>
        <p:txBody>
          <a:bodyPr lIns="0" rIns="0" tIns="0" bIns="0">
            <a:normAutofit/>
          </a:bodyPr>
          <a:p>
            <a:endParaRPr b="0" lang="pt-BR" sz="562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02000" y="-58680"/>
            <a:ext cx="6155640" cy="3296520"/>
          </a:xfrm>
          <a:prstGeom prst="rect">
            <a:avLst/>
          </a:prstGeom>
        </p:spPr>
        <p:txBody>
          <a:bodyPr lIns="0" rIns="0" tIns="0" bIns="0" anchor="ctr">
            <a:noAutofit/>
          </a:bodyPr>
          <a:p>
            <a:pPr algn="ctr"/>
            <a:endParaRPr b="0" lang="pt-BR" sz="774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02000" y="757440"/>
            <a:ext cx="6155640" cy="77158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02000" y="-58680"/>
            <a:ext cx="6155640" cy="3296520"/>
          </a:xfrm>
          <a:prstGeom prst="rect">
            <a:avLst/>
          </a:prstGeom>
        </p:spPr>
        <p:txBody>
          <a:bodyPr lIns="0" rIns="0" tIns="0" bIns="0" anchor="ctr">
            <a:noAutofit/>
          </a:bodyPr>
          <a:p>
            <a:pPr algn="ctr"/>
            <a:endParaRPr b="0" lang="pt-BR" sz="7740" spc="-1" strike="noStrike">
              <a:latin typeface="Arial"/>
            </a:endParaRPr>
          </a:p>
        </p:txBody>
      </p:sp>
      <p:sp>
        <p:nvSpPr>
          <p:cNvPr id="15" name="PlaceHolder 2"/>
          <p:cNvSpPr>
            <a:spLocks noGrp="1"/>
          </p:cNvSpPr>
          <p:nvPr>
            <p:ph type="body"/>
          </p:nvPr>
        </p:nvSpPr>
        <p:spPr>
          <a:xfrm>
            <a:off x="702000" y="2692800"/>
            <a:ext cx="3003840" cy="2758320"/>
          </a:xfrm>
          <a:prstGeom prst="rect">
            <a:avLst/>
          </a:prstGeom>
        </p:spPr>
        <p:txBody>
          <a:bodyPr lIns="0" rIns="0" tIns="0" bIns="0">
            <a:normAutofit fontScale="79000"/>
          </a:bodyPr>
          <a:p>
            <a:endParaRPr b="0" lang="pt-BR" sz="5620" spc="-1" strike="noStrike">
              <a:latin typeface="Arial"/>
            </a:endParaRPr>
          </a:p>
        </p:txBody>
      </p:sp>
      <p:sp>
        <p:nvSpPr>
          <p:cNvPr id="16" name="PlaceHolder 3"/>
          <p:cNvSpPr>
            <a:spLocks noGrp="1"/>
          </p:cNvSpPr>
          <p:nvPr>
            <p:ph type="body"/>
          </p:nvPr>
        </p:nvSpPr>
        <p:spPr>
          <a:xfrm>
            <a:off x="3856320" y="2692800"/>
            <a:ext cx="3003840" cy="5783040"/>
          </a:xfrm>
          <a:prstGeom prst="rect">
            <a:avLst/>
          </a:prstGeom>
        </p:spPr>
        <p:txBody>
          <a:bodyPr lIns="0" rIns="0" tIns="0" bIns="0">
            <a:normAutofit/>
          </a:bodyPr>
          <a:p>
            <a:endParaRPr b="0" lang="pt-BR" sz="5620" spc="-1" strike="noStrike">
              <a:latin typeface="Arial"/>
            </a:endParaRPr>
          </a:p>
        </p:txBody>
      </p:sp>
      <p:sp>
        <p:nvSpPr>
          <p:cNvPr id="17" name="PlaceHolder 4"/>
          <p:cNvSpPr>
            <a:spLocks noGrp="1"/>
          </p:cNvSpPr>
          <p:nvPr>
            <p:ph type="body"/>
          </p:nvPr>
        </p:nvSpPr>
        <p:spPr>
          <a:xfrm>
            <a:off x="702000" y="5713560"/>
            <a:ext cx="3003840" cy="2758320"/>
          </a:xfrm>
          <a:prstGeom prst="rect">
            <a:avLst/>
          </a:prstGeom>
        </p:spPr>
        <p:txBody>
          <a:bodyPr lIns="0" rIns="0" tIns="0" bIns="0">
            <a:normAutofit fontScale="79000"/>
          </a:bodyPr>
          <a:p>
            <a:endParaRPr b="0" lang="pt-BR" sz="562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02000" y="-58680"/>
            <a:ext cx="6155640" cy="3296520"/>
          </a:xfrm>
          <a:prstGeom prst="rect">
            <a:avLst/>
          </a:prstGeom>
        </p:spPr>
        <p:txBody>
          <a:bodyPr lIns="0" rIns="0" tIns="0" bIns="0" anchor="ctr">
            <a:noAutofit/>
          </a:bodyPr>
          <a:p>
            <a:pPr algn="ctr"/>
            <a:endParaRPr b="0" lang="pt-BR" sz="7740" spc="-1" strike="noStrike">
              <a:latin typeface="Arial"/>
            </a:endParaRPr>
          </a:p>
        </p:txBody>
      </p:sp>
      <p:sp>
        <p:nvSpPr>
          <p:cNvPr id="19" name="PlaceHolder 2"/>
          <p:cNvSpPr>
            <a:spLocks noGrp="1"/>
          </p:cNvSpPr>
          <p:nvPr>
            <p:ph type="body"/>
          </p:nvPr>
        </p:nvSpPr>
        <p:spPr>
          <a:xfrm>
            <a:off x="702000" y="2692800"/>
            <a:ext cx="3003840" cy="5783040"/>
          </a:xfrm>
          <a:prstGeom prst="rect">
            <a:avLst/>
          </a:prstGeom>
        </p:spPr>
        <p:txBody>
          <a:bodyPr lIns="0" rIns="0" tIns="0" bIns="0">
            <a:normAutofit/>
          </a:bodyPr>
          <a:p>
            <a:endParaRPr b="0" lang="pt-BR" sz="5620" spc="-1" strike="noStrike">
              <a:latin typeface="Arial"/>
            </a:endParaRPr>
          </a:p>
        </p:txBody>
      </p:sp>
      <p:sp>
        <p:nvSpPr>
          <p:cNvPr id="20" name="PlaceHolder 3"/>
          <p:cNvSpPr>
            <a:spLocks noGrp="1"/>
          </p:cNvSpPr>
          <p:nvPr>
            <p:ph type="body"/>
          </p:nvPr>
        </p:nvSpPr>
        <p:spPr>
          <a:xfrm>
            <a:off x="3856320" y="2692800"/>
            <a:ext cx="3003840" cy="2758320"/>
          </a:xfrm>
          <a:prstGeom prst="rect">
            <a:avLst/>
          </a:prstGeom>
        </p:spPr>
        <p:txBody>
          <a:bodyPr lIns="0" rIns="0" tIns="0" bIns="0">
            <a:normAutofit fontScale="79000"/>
          </a:bodyPr>
          <a:p>
            <a:endParaRPr b="0" lang="pt-BR" sz="5620" spc="-1" strike="noStrike">
              <a:latin typeface="Arial"/>
            </a:endParaRPr>
          </a:p>
        </p:txBody>
      </p:sp>
      <p:sp>
        <p:nvSpPr>
          <p:cNvPr id="21" name="PlaceHolder 4"/>
          <p:cNvSpPr>
            <a:spLocks noGrp="1"/>
          </p:cNvSpPr>
          <p:nvPr>
            <p:ph type="body"/>
          </p:nvPr>
        </p:nvSpPr>
        <p:spPr>
          <a:xfrm>
            <a:off x="3856320" y="5713560"/>
            <a:ext cx="3003840" cy="2758320"/>
          </a:xfrm>
          <a:prstGeom prst="rect">
            <a:avLst/>
          </a:prstGeom>
        </p:spPr>
        <p:txBody>
          <a:bodyPr lIns="0" rIns="0" tIns="0" bIns="0">
            <a:normAutofit fontScale="79000"/>
          </a:bodyPr>
          <a:p>
            <a:endParaRPr b="0" lang="pt-BR" sz="562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02000" y="-58680"/>
            <a:ext cx="6155640" cy="3296520"/>
          </a:xfrm>
          <a:prstGeom prst="rect">
            <a:avLst/>
          </a:prstGeom>
        </p:spPr>
        <p:txBody>
          <a:bodyPr lIns="0" rIns="0" tIns="0" bIns="0" anchor="ctr">
            <a:noAutofit/>
          </a:bodyPr>
          <a:p>
            <a:pPr algn="ctr"/>
            <a:endParaRPr b="0" lang="pt-BR" sz="7740" spc="-1" strike="noStrike">
              <a:latin typeface="Arial"/>
            </a:endParaRPr>
          </a:p>
        </p:txBody>
      </p:sp>
      <p:sp>
        <p:nvSpPr>
          <p:cNvPr id="23" name="PlaceHolder 2"/>
          <p:cNvSpPr>
            <a:spLocks noGrp="1"/>
          </p:cNvSpPr>
          <p:nvPr>
            <p:ph type="body"/>
          </p:nvPr>
        </p:nvSpPr>
        <p:spPr>
          <a:xfrm>
            <a:off x="702000" y="2692800"/>
            <a:ext cx="3003840" cy="2758320"/>
          </a:xfrm>
          <a:prstGeom prst="rect">
            <a:avLst/>
          </a:prstGeom>
        </p:spPr>
        <p:txBody>
          <a:bodyPr lIns="0" rIns="0" tIns="0" bIns="0">
            <a:normAutofit fontScale="79000"/>
          </a:bodyPr>
          <a:p>
            <a:endParaRPr b="0" lang="pt-BR" sz="5620" spc="-1" strike="noStrike">
              <a:latin typeface="Arial"/>
            </a:endParaRPr>
          </a:p>
        </p:txBody>
      </p:sp>
      <p:sp>
        <p:nvSpPr>
          <p:cNvPr id="24" name="PlaceHolder 3"/>
          <p:cNvSpPr>
            <a:spLocks noGrp="1"/>
          </p:cNvSpPr>
          <p:nvPr>
            <p:ph type="body"/>
          </p:nvPr>
        </p:nvSpPr>
        <p:spPr>
          <a:xfrm>
            <a:off x="3856320" y="2692800"/>
            <a:ext cx="3003840" cy="2758320"/>
          </a:xfrm>
          <a:prstGeom prst="rect">
            <a:avLst/>
          </a:prstGeom>
        </p:spPr>
        <p:txBody>
          <a:bodyPr lIns="0" rIns="0" tIns="0" bIns="0">
            <a:normAutofit fontScale="79000"/>
          </a:bodyPr>
          <a:p>
            <a:endParaRPr b="0" lang="pt-BR" sz="5620" spc="-1" strike="noStrike">
              <a:latin typeface="Arial"/>
            </a:endParaRPr>
          </a:p>
        </p:txBody>
      </p:sp>
      <p:sp>
        <p:nvSpPr>
          <p:cNvPr id="25" name="PlaceHolder 4"/>
          <p:cNvSpPr>
            <a:spLocks noGrp="1"/>
          </p:cNvSpPr>
          <p:nvPr>
            <p:ph type="body"/>
          </p:nvPr>
        </p:nvSpPr>
        <p:spPr>
          <a:xfrm>
            <a:off x="702000" y="5713560"/>
            <a:ext cx="6155640" cy="2758320"/>
          </a:xfrm>
          <a:prstGeom prst="rect">
            <a:avLst/>
          </a:prstGeom>
        </p:spPr>
        <p:txBody>
          <a:bodyPr lIns="0" rIns="0" tIns="0" bIns="0">
            <a:normAutofit/>
          </a:bodyPr>
          <a:p>
            <a:endParaRPr b="0" lang="pt-BR" sz="562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702000" y="757440"/>
            <a:ext cx="6155640" cy="1664280"/>
          </a:xfrm>
          <a:prstGeom prst="rect">
            <a:avLst/>
          </a:prstGeom>
        </p:spPr>
        <p:txBody>
          <a:bodyPr lIns="0" rIns="0" tIns="0" bIns="0" anchor="ctr">
            <a:noAutofit/>
          </a:bodyPr>
          <a:p>
            <a:pPr algn="ctr"/>
            <a:r>
              <a:rPr b="0" lang="pt-BR" sz="7740" spc="-1" strike="noStrike">
                <a:latin typeface="Arial"/>
              </a:rPr>
              <a:t>Clique para editar o formato do texto do título</a:t>
            </a:r>
            <a:endParaRPr b="0" lang="pt-BR" sz="7740" spc="-1" strike="noStrike">
              <a:latin typeface="Arial"/>
            </a:endParaRPr>
          </a:p>
        </p:txBody>
      </p:sp>
      <p:sp>
        <p:nvSpPr>
          <p:cNvPr id="1" name="PlaceHolder 2"/>
          <p:cNvSpPr>
            <a:spLocks noGrp="1"/>
          </p:cNvSpPr>
          <p:nvPr>
            <p:ph type="body"/>
          </p:nvPr>
        </p:nvSpPr>
        <p:spPr>
          <a:xfrm>
            <a:off x="702000" y="2692800"/>
            <a:ext cx="6155640" cy="5783040"/>
          </a:xfrm>
          <a:prstGeom prst="rect">
            <a:avLst/>
          </a:prstGeom>
        </p:spPr>
        <p:txBody>
          <a:bodyPr lIns="0" rIns="0" tIns="0" bIns="0">
            <a:normAutofit fontScale="31000"/>
          </a:bodyPr>
          <a:p>
            <a:pPr marL="432000" indent="-324000">
              <a:spcBef>
                <a:spcPts val="2489"/>
              </a:spcBef>
              <a:buClr>
                <a:srgbClr val="000000"/>
              </a:buClr>
              <a:buSzPct val="45000"/>
              <a:buFont typeface="Wingdings" charset="2"/>
              <a:buChar char=""/>
            </a:pPr>
            <a:r>
              <a:rPr b="0" lang="pt-BR" sz="5620" spc="-1" strike="noStrike">
                <a:latin typeface="Arial"/>
              </a:rPr>
              <a:t>Clique para editar o formato do texto da estrutura de tópicos</a:t>
            </a:r>
            <a:endParaRPr b="0" lang="pt-BR" sz="5620" spc="-1" strike="noStrike">
              <a:latin typeface="Arial"/>
            </a:endParaRPr>
          </a:p>
          <a:p>
            <a:pPr lvl="1" marL="864000" indent="-324000">
              <a:spcBef>
                <a:spcPts val="1993"/>
              </a:spcBef>
              <a:buClr>
                <a:srgbClr val="000000"/>
              </a:buClr>
              <a:buSzPct val="75000"/>
              <a:buFont typeface="Symbol" charset="2"/>
              <a:buChar char=""/>
            </a:pPr>
            <a:r>
              <a:rPr b="0" lang="pt-BR" sz="4920" spc="-1" strike="noStrike">
                <a:latin typeface="Arial"/>
              </a:rPr>
              <a:t>2.º nível da estrutura de tópicos</a:t>
            </a:r>
            <a:endParaRPr b="0" lang="pt-BR" sz="4920" spc="-1" strike="noStrike">
              <a:latin typeface="Arial"/>
            </a:endParaRPr>
          </a:p>
          <a:p>
            <a:pPr lvl="2" marL="1296000" indent="-288000">
              <a:spcBef>
                <a:spcPts val="1494"/>
              </a:spcBef>
              <a:buClr>
                <a:srgbClr val="000000"/>
              </a:buClr>
              <a:buSzPct val="45000"/>
              <a:buFont typeface="Wingdings" charset="2"/>
              <a:buChar char=""/>
            </a:pPr>
            <a:r>
              <a:rPr b="0" lang="pt-BR" sz="4220" spc="-1" strike="noStrike">
                <a:latin typeface="Arial"/>
              </a:rPr>
              <a:t>3.º nível da estrutura de tópicos</a:t>
            </a:r>
            <a:endParaRPr b="0" lang="pt-BR" sz="4220" spc="-1" strike="noStrike">
              <a:latin typeface="Arial"/>
            </a:endParaRPr>
          </a:p>
          <a:p>
            <a:pPr lvl="3" marL="1728000" indent="-216000">
              <a:spcBef>
                <a:spcPts val="995"/>
              </a:spcBef>
              <a:buClr>
                <a:srgbClr val="000000"/>
              </a:buClr>
              <a:buSzPct val="75000"/>
              <a:buFont typeface="Symbol" charset="2"/>
              <a:buChar char=""/>
            </a:pPr>
            <a:r>
              <a:rPr b="0" lang="pt-BR" sz="3509" spc="-1" strike="noStrike">
                <a:latin typeface="Arial"/>
              </a:rPr>
              <a:t>4.º nível da estrutura de tópicos</a:t>
            </a:r>
            <a:endParaRPr b="0" lang="pt-BR" sz="3509" spc="-1" strike="noStrike">
              <a:latin typeface="Arial"/>
            </a:endParaRPr>
          </a:p>
          <a:p>
            <a:pPr lvl="4" marL="2160000" indent="-216000">
              <a:spcBef>
                <a:spcPts val="496"/>
              </a:spcBef>
              <a:buClr>
                <a:srgbClr val="000000"/>
              </a:buClr>
              <a:buSzPct val="45000"/>
              <a:buFont typeface="Wingdings" charset="2"/>
              <a:buChar char=""/>
            </a:pPr>
            <a:r>
              <a:rPr b="0" lang="pt-BR" sz="3509" spc="-1" strike="noStrike">
                <a:latin typeface="Arial"/>
              </a:rPr>
              <a:t>5.º nível da estrutura de tópicos</a:t>
            </a:r>
            <a:endParaRPr b="0" lang="pt-BR" sz="3509" spc="-1" strike="noStrike">
              <a:latin typeface="Arial"/>
            </a:endParaRPr>
          </a:p>
          <a:p>
            <a:pPr lvl="5" marL="2592000" indent="-216000">
              <a:spcBef>
                <a:spcPts val="496"/>
              </a:spcBef>
              <a:buClr>
                <a:srgbClr val="000000"/>
              </a:buClr>
              <a:buSzPct val="45000"/>
              <a:buFont typeface="Wingdings" charset="2"/>
              <a:buChar char=""/>
            </a:pPr>
            <a:r>
              <a:rPr b="0" lang="pt-BR" sz="3509" spc="-1" strike="noStrike">
                <a:latin typeface="Arial"/>
              </a:rPr>
              <a:t>6.º nível da estrutura de tópicos</a:t>
            </a:r>
            <a:endParaRPr b="0" lang="pt-BR" sz="3509" spc="-1" strike="noStrike">
              <a:latin typeface="Arial"/>
            </a:endParaRPr>
          </a:p>
          <a:p>
            <a:pPr lvl="6" marL="3024000" indent="-216000">
              <a:spcBef>
                <a:spcPts val="496"/>
              </a:spcBef>
              <a:buClr>
                <a:srgbClr val="000000"/>
              </a:buClr>
              <a:buSzPct val="45000"/>
              <a:buFont typeface="Wingdings" charset="2"/>
              <a:buChar char=""/>
            </a:pPr>
            <a:r>
              <a:rPr b="0" lang="pt-BR" sz="3509" spc="-1" strike="noStrike">
                <a:latin typeface="Arial"/>
              </a:rPr>
              <a:t>7.º nível da estrutura de tópicos</a:t>
            </a:r>
            <a:endParaRPr b="0" lang="pt-BR" sz="3509" spc="-1" strike="noStrike">
              <a:latin typeface="Arial"/>
            </a:endParaRPr>
          </a:p>
        </p:txBody>
      </p:sp>
      <p:sp>
        <p:nvSpPr>
          <p:cNvPr id="2" name="PlaceHolder 3"/>
          <p:cNvSpPr>
            <a:spLocks noGrp="1"/>
          </p:cNvSpPr>
          <p:nvPr>
            <p:ph type="dt"/>
          </p:nvPr>
        </p:nvSpPr>
        <p:spPr>
          <a:xfrm>
            <a:off x="702000" y="9444240"/>
            <a:ext cx="1593360" cy="686880"/>
          </a:xfrm>
          <a:prstGeom prst="rect">
            <a:avLst/>
          </a:prstGeom>
        </p:spPr>
        <p:txBody>
          <a:bodyPr lIns="0" rIns="0" tIns="0" bIns="0">
            <a:noAutofit/>
          </a:bodyPr>
          <a:p>
            <a:r>
              <a:rPr b="0" lang="pt-BR" sz="1400" spc="-1" strike="noStrike">
                <a:latin typeface="Times New Roman"/>
              </a:rPr>
              <a:t>&lt;data/hora&gt;</a:t>
            </a:r>
            <a:endParaRPr b="0" lang="pt-BR" sz="1400" spc="-1" strike="noStrike">
              <a:latin typeface="Times New Roman"/>
            </a:endParaRPr>
          </a:p>
        </p:txBody>
      </p:sp>
      <p:sp>
        <p:nvSpPr>
          <p:cNvPr id="3" name="PlaceHolder 4"/>
          <p:cNvSpPr>
            <a:spLocks noGrp="1"/>
          </p:cNvSpPr>
          <p:nvPr>
            <p:ph type="ftr"/>
          </p:nvPr>
        </p:nvSpPr>
        <p:spPr>
          <a:xfrm>
            <a:off x="2699280" y="9444240"/>
            <a:ext cx="2167920" cy="686880"/>
          </a:xfrm>
          <a:prstGeom prst="rect">
            <a:avLst/>
          </a:prstGeom>
        </p:spPr>
        <p:txBody>
          <a:bodyPr lIns="0" rIns="0" tIns="0" bIns="0">
            <a:noAutofit/>
          </a:bodyPr>
          <a:p>
            <a:pPr algn="ctr"/>
            <a:r>
              <a:rPr b="0" lang="pt-BR" sz="1400" spc="-1" strike="noStrike">
                <a:latin typeface="Times New Roman"/>
              </a:rPr>
              <a:t>&lt;rodapé&gt;</a:t>
            </a:r>
            <a:endParaRPr b="0" lang="pt-BR" sz="1400" spc="-1" strike="noStrike">
              <a:latin typeface="Times New Roman"/>
            </a:endParaRPr>
          </a:p>
        </p:txBody>
      </p:sp>
      <p:sp>
        <p:nvSpPr>
          <p:cNvPr id="4" name="PlaceHolder 5"/>
          <p:cNvSpPr>
            <a:spLocks noGrp="1"/>
          </p:cNvSpPr>
          <p:nvPr>
            <p:ph type="sldNum"/>
          </p:nvPr>
        </p:nvSpPr>
        <p:spPr>
          <a:xfrm>
            <a:off x="5264280" y="9444240"/>
            <a:ext cx="1593360" cy="686880"/>
          </a:xfrm>
          <a:prstGeom prst="rect">
            <a:avLst/>
          </a:prstGeom>
        </p:spPr>
        <p:txBody>
          <a:bodyPr lIns="0" rIns="0" tIns="0" bIns="0">
            <a:noAutofit/>
          </a:bodyPr>
          <a:p>
            <a:pPr algn="r"/>
            <a:fld id="{5F8B1606-34F4-47CC-BE06-13A0D1DBB8F4}" type="slidenum">
              <a:rPr b="0" lang="pt-BR" sz="1400" spc="-1" strike="noStrike">
                <a:latin typeface="Times New Roman"/>
              </a:rPr>
              <a:t>&lt;número&gt;</a:t>
            </a:fld>
            <a:endParaRPr b="0" lang="pt-B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719"/>
        </a:solidFill>
      </p:bgPr>
    </p:bg>
    <p:spTree>
      <p:nvGrpSpPr>
        <p:cNvPr id="1" name=""/>
        <p:cNvGrpSpPr/>
        <p:nvPr/>
      </p:nvGrpSpPr>
      <p:grpSpPr>
        <a:xfrm>
          <a:off x="0" y="0"/>
          <a:ext cx="0" cy="0"/>
          <a:chOff x="0" y="0"/>
          <a:chExt cx="0" cy="0"/>
        </a:xfrm>
      </p:grpSpPr>
      <p:pic>
        <p:nvPicPr>
          <p:cNvPr id="41" name="" descr=""/>
          <p:cNvPicPr/>
          <p:nvPr/>
        </p:nvPicPr>
        <p:blipFill>
          <a:blip r:embed="rId1"/>
          <a:stretch/>
        </p:blipFill>
        <p:spPr>
          <a:xfrm>
            <a:off x="389880" y="3492000"/>
            <a:ext cx="6810120" cy="6810120"/>
          </a:xfrm>
          <a:prstGeom prst="rect">
            <a:avLst/>
          </a:prstGeom>
          <a:ln w="0">
            <a:noFill/>
          </a:ln>
        </p:spPr>
      </p:pic>
      <p:sp>
        <p:nvSpPr>
          <p:cNvPr id="42" name=""/>
          <p:cNvSpPr txBox="1"/>
          <p:nvPr/>
        </p:nvSpPr>
        <p:spPr>
          <a:xfrm>
            <a:off x="900000" y="1116000"/>
            <a:ext cx="5760000" cy="1452600"/>
          </a:xfrm>
          <a:prstGeom prst="rect">
            <a:avLst/>
          </a:prstGeom>
          <a:noFill/>
          <a:ln w="0">
            <a:noFill/>
          </a:ln>
        </p:spPr>
        <p:txBody>
          <a:bodyPr lIns="90000" rIns="90000" tIns="45000" bIns="45000">
            <a:noAutofit/>
          </a:bodyPr>
          <a:p>
            <a:pPr algn="ctr"/>
            <a:r>
              <a:rPr b="1" lang="pt-BR" sz="4800" spc="-1" strike="noStrike">
                <a:latin typeface="Arial"/>
              </a:rPr>
              <a:t>O DECLÍNIO DO CAPITALISMO</a:t>
            </a:r>
            <a:endParaRPr b="1" lang="pt-BR" sz="4800" spc="-1" strike="noStrike">
              <a:latin typeface="Arial"/>
            </a:endParaRPr>
          </a:p>
        </p:txBody>
      </p:sp>
      <p:sp>
        <p:nvSpPr>
          <p:cNvPr id="43" name=""/>
          <p:cNvSpPr txBox="1"/>
          <p:nvPr/>
        </p:nvSpPr>
        <p:spPr>
          <a:xfrm>
            <a:off x="1620000" y="2857680"/>
            <a:ext cx="4320000" cy="346320"/>
          </a:xfrm>
          <a:prstGeom prst="rect">
            <a:avLst/>
          </a:prstGeom>
          <a:noFill/>
          <a:ln w="0">
            <a:noFill/>
          </a:ln>
        </p:spPr>
        <p:txBody>
          <a:bodyPr lIns="90000" rIns="90000" tIns="45000" bIns="45000">
            <a:noAutofit/>
          </a:bodyPr>
          <a:p>
            <a:pPr algn="ctr"/>
            <a:r>
              <a:rPr b="0" lang="pt-BR" sz="1800" spc="-1" strike="noStrike">
                <a:latin typeface="Arial"/>
              </a:rPr>
              <a:t>O Monopólio e a Morte da Competição</a:t>
            </a:r>
            <a:endParaRPr b="0" lang="pt-BR" sz="1800" spc="-1" strike="noStrike">
              <a:latin typeface="Arial"/>
            </a:endParaRPr>
          </a:p>
        </p:txBody>
      </p:sp>
      <p:sp>
        <p:nvSpPr>
          <p:cNvPr id="44" name=""/>
          <p:cNvSpPr txBox="1"/>
          <p:nvPr/>
        </p:nvSpPr>
        <p:spPr>
          <a:xfrm>
            <a:off x="1800000" y="9900000"/>
            <a:ext cx="3960000" cy="346320"/>
          </a:xfrm>
          <a:prstGeom prst="rect">
            <a:avLst/>
          </a:prstGeom>
          <a:noFill/>
          <a:ln w="0">
            <a:noFill/>
          </a:ln>
        </p:spPr>
        <p:txBody>
          <a:bodyPr lIns="90000" rIns="90000" tIns="45000" bIns="45000">
            <a:noAutofit/>
          </a:bodyPr>
          <a:p>
            <a:pPr algn="ctr"/>
            <a:r>
              <a:rPr b="1" lang="pt-BR" sz="1800" spc="-1" strike="noStrike">
                <a:solidFill>
                  <a:srgbClr val="ffffff"/>
                </a:solidFill>
                <a:latin typeface="Arial"/>
              </a:rPr>
              <a:t>Lucas Felipe Pastre</a:t>
            </a:r>
            <a:endParaRPr b="1" lang="pt-B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
          <p:cNvSpPr txBox="1"/>
          <p:nvPr/>
        </p:nvSpPr>
        <p:spPr>
          <a:xfrm>
            <a:off x="1080000" y="1080000"/>
            <a:ext cx="5400000" cy="2905920"/>
          </a:xfrm>
          <a:prstGeom prst="rect">
            <a:avLst/>
          </a:prstGeom>
          <a:noFill/>
          <a:ln w="0">
            <a:noFill/>
          </a:ln>
        </p:spPr>
        <p:txBody>
          <a:bodyPr lIns="90000" rIns="90000" tIns="45000" bIns="45000">
            <a:noAutofit/>
          </a:bodyPr>
          <a:p>
            <a:pPr algn="just"/>
            <a:r>
              <a:rPr b="0" lang="pt-BR" sz="1800" spc="-1" strike="noStrike">
                <a:latin typeface="Arial"/>
              </a:rPr>
              <a:t>	</a:t>
            </a:r>
            <a:r>
              <a:rPr b="0" lang="pt-BR" sz="1800" spc="-1" strike="noStrike">
                <a:latin typeface="Arial"/>
              </a:rPr>
              <a:t>Os monopólios não apenas prejudicam a economia, mas também têm sérias consequências sociais. De acordo com Tim Wu, professor de direito na Universidade Columbia, em seu livro "The Curse of Bigness", quando empresas gigantes controlam setores inteiros, elas exacerbam a desigualdade, minam a democracia e ameaçam a prosperidade econômica a longo prazo. A concentração de poder em mãos de poucos mina a voz dos cidadãos e cria um ciclo de desigualdade que se perpetua ao longo do tempo.</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
          <p:cNvSpPr txBox="1"/>
          <p:nvPr/>
        </p:nvSpPr>
        <p:spPr>
          <a:xfrm>
            <a:off x="1080000" y="1080000"/>
            <a:ext cx="5400000" cy="2905920"/>
          </a:xfrm>
          <a:prstGeom prst="rect">
            <a:avLst/>
          </a:prstGeom>
          <a:noFill/>
          <a:ln w="0">
            <a:noFill/>
          </a:ln>
        </p:spPr>
        <p:txBody>
          <a:bodyPr lIns="90000" rIns="90000" tIns="45000" bIns="45000">
            <a:noAutofit/>
          </a:bodyPr>
          <a:p>
            <a:pPr algn="just"/>
            <a:r>
              <a:rPr b="0" lang="pt-BR" sz="1800" spc="-1" strike="noStrike">
                <a:latin typeface="Arial"/>
              </a:rPr>
              <a:t>Conclusão</a:t>
            </a:r>
            <a:endParaRPr b="0" lang="pt-BR" sz="1800" spc="-1" strike="noStrike">
              <a:latin typeface="Arial"/>
            </a:endParaRPr>
          </a:p>
          <a:p>
            <a:pPr algn="just"/>
            <a:endParaRPr b="0" lang="pt-BR" sz="1800" spc="-1" strike="noStrike">
              <a:latin typeface="Arial"/>
            </a:endParaRPr>
          </a:p>
          <a:p>
            <a:pPr algn="just"/>
            <a:r>
              <a:rPr b="0" lang="pt-BR" sz="1800" spc="-1" strike="noStrike">
                <a:latin typeface="Arial"/>
              </a:rPr>
              <a:t>	</a:t>
            </a:r>
            <a:r>
              <a:rPr b="0" lang="pt-BR" sz="1800" spc="-1" strike="noStrike">
                <a:latin typeface="Arial"/>
              </a:rPr>
              <a:t>O declínio do capitalismo, alimentado pelo crescimento dos monopólios de grandes empresas, é uma preocupação que não pode ser ignorada. Para preservar os princípios fundamentais do capitalismo e garantir um futuro próspero para todos, é crucial abordar as questões relacionadas ao poder excessivo das grandes corporações e promover uma competição saudável e justa no mercado.</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
          <p:cNvSpPr txBox="1"/>
          <p:nvPr/>
        </p:nvSpPr>
        <p:spPr>
          <a:xfrm>
            <a:off x="1080000" y="1080000"/>
            <a:ext cx="5400000" cy="1370160"/>
          </a:xfrm>
          <a:prstGeom prst="rect">
            <a:avLst/>
          </a:prstGeom>
          <a:noFill/>
          <a:ln w="0">
            <a:noFill/>
          </a:ln>
        </p:spPr>
        <p:txBody>
          <a:bodyPr lIns="90000" rIns="90000" tIns="45000" bIns="45000">
            <a:noAutofit/>
          </a:bodyPr>
          <a:p>
            <a:pPr algn="just"/>
            <a:r>
              <a:rPr b="0" lang="pt-BR" sz="1800" spc="-1" strike="noStrike">
                <a:latin typeface="Arial"/>
              </a:rPr>
              <a:t>Esse Ebook foi gerado por IA, seu conteúdo foi gerado para fins didáticos e não foi validado para ser utilizado como fonte de informação.</a:t>
            </a:r>
            <a:endParaRPr b="0" lang="pt-BR" sz="1800" spc="-1" strike="noStrike">
              <a:latin typeface="Arial"/>
            </a:endParaRPr>
          </a:p>
          <a:p>
            <a:pPr algn="just"/>
            <a:endParaRPr b="0" lang="pt-BR" sz="1800" spc="-1" strike="noStrike">
              <a:latin typeface="Arial"/>
            </a:endParaRPr>
          </a:p>
          <a:p>
            <a:pPr algn="r"/>
            <a:r>
              <a:rPr b="0" lang="pt-BR" sz="1800" spc="-1" strike="noStrike">
                <a:latin typeface="Arial"/>
              </a:rPr>
              <a:t>Lucas Felipe Pastre</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txBox="1"/>
          <p:nvPr/>
        </p:nvSpPr>
        <p:spPr>
          <a:xfrm>
            <a:off x="1080000" y="1080000"/>
            <a:ext cx="5760000" cy="720000"/>
          </a:xfrm>
          <a:prstGeom prst="rect">
            <a:avLst/>
          </a:prstGeom>
          <a:noFill/>
          <a:ln w="0">
            <a:noFill/>
          </a:ln>
        </p:spPr>
        <p:txBody>
          <a:bodyPr lIns="90000" rIns="90000" tIns="45000" bIns="45000">
            <a:noAutofit/>
          </a:bodyPr>
          <a:p>
            <a:r>
              <a:rPr b="0" lang="pt-BR" sz="2600" spc="-1" strike="noStrike">
                <a:latin typeface="Arial"/>
              </a:rPr>
              <a:t>Introdução</a:t>
            </a:r>
            <a:endParaRPr b="0" lang="pt-BR" sz="2600" spc="-1" strike="noStrike">
              <a:latin typeface="Arial"/>
            </a:endParaRPr>
          </a:p>
        </p:txBody>
      </p:sp>
      <p:sp>
        <p:nvSpPr>
          <p:cNvPr id="46" name=""/>
          <p:cNvSpPr txBox="1"/>
          <p:nvPr/>
        </p:nvSpPr>
        <p:spPr>
          <a:xfrm>
            <a:off x="1080000" y="2520000"/>
            <a:ext cx="5400000" cy="2138040"/>
          </a:xfrm>
          <a:prstGeom prst="rect">
            <a:avLst/>
          </a:prstGeom>
          <a:noFill/>
          <a:ln w="0">
            <a:noFill/>
          </a:ln>
        </p:spPr>
        <p:txBody>
          <a:bodyPr lIns="90000" rIns="90000" tIns="45000" bIns="45000">
            <a:noAutofit/>
          </a:bodyPr>
          <a:p>
            <a:pPr algn="just"/>
            <a:r>
              <a:rPr b="0" lang="pt-BR" sz="1800" spc="-1" strike="noStrike">
                <a:latin typeface="Arial"/>
              </a:rPr>
              <a:t>Nos últimos anos, uma sombra paira sobre o sistema econômico que moldou o mundo moderno: o capitalismo. Enquanto muitos celebram suas conquistas, há um crescente consenso de que o capitalismo está em declínio. Uma das razões fundamentais para esse declínio é a diminuição da competição, alimentada pelo crescimento dos monopólios de grandes empresas.</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txBox="1"/>
          <p:nvPr/>
        </p:nvSpPr>
        <p:spPr>
          <a:xfrm>
            <a:off x="1080000" y="1080000"/>
            <a:ext cx="2160000" cy="1452960"/>
          </a:xfrm>
          <a:prstGeom prst="rect">
            <a:avLst/>
          </a:prstGeom>
          <a:noFill/>
          <a:ln w="0">
            <a:noFill/>
          </a:ln>
        </p:spPr>
        <p:txBody>
          <a:bodyPr lIns="90000" rIns="90000" tIns="45000" bIns="45000">
            <a:noAutofit/>
          </a:bodyPr>
          <a:p>
            <a:r>
              <a:rPr b="0" lang="pt-BR" sz="9600" spc="-1" strike="noStrike">
                <a:latin typeface="Arial"/>
              </a:rPr>
              <a:t>01</a:t>
            </a:r>
            <a:endParaRPr b="0" lang="pt-BR" sz="9600" spc="-1" strike="noStrike">
              <a:latin typeface="Arial"/>
            </a:endParaRPr>
          </a:p>
        </p:txBody>
      </p:sp>
      <p:sp>
        <p:nvSpPr>
          <p:cNvPr id="48" name=""/>
          <p:cNvSpPr txBox="1"/>
          <p:nvPr/>
        </p:nvSpPr>
        <p:spPr>
          <a:xfrm>
            <a:off x="1080000" y="3240000"/>
            <a:ext cx="5400000" cy="1224360"/>
          </a:xfrm>
          <a:prstGeom prst="rect">
            <a:avLst/>
          </a:prstGeom>
          <a:noFill/>
          <a:ln w="0">
            <a:noFill/>
          </a:ln>
        </p:spPr>
        <p:txBody>
          <a:bodyPr lIns="90000" rIns="90000" tIns="45000" bIns="45000">
            <a:noAutofit/>
          </a:bodyPr>
          <a:p>
            <a:pPr algn="ctr"/>
            <a:r>
              <a:rPr b="0" lang="pt-BR" sz="4000" spc="-1" strike="noStrike">
                <a:latin typeface="Arial"/>
              </a:rPr>
              <a:t>O Monstro do Monopólio</a:t>
            </a:r>
            <a:endParaRPr b="0" lang="pt-BR" sz="4000" spc="-1" strike="noStrike">
              <a:latin typeface="Arial"/>
            </a:endParaRPr>
          </a:p>
        </p:txBody>
      </p:sp>
      <p:sp>
        <p:nvSpPr>
          <p:cNvPr id="49" name=""/>
          <p:cNvSpPr txBox="1"/>
          <p:nvPr/>
        </p:nvSpPr>
        <p:spPr>
          <a:xfrm>
            <a:off x="1080000" y="7560000"/>
            <a:ext cx="5760000" cy="772920"/>
          </a:xfrm>
          <a:prstGeom prst="rect">
            <a:avLst/>
          </a:prstGeom>
          <a:noFill/>
          <a:ln w="0">
            <a:noFill/>
          </a:ln>
        </p:spPr>
        <p:txBody>
          <a:bodyPr lIns="90000" rIns="90000" tIns="45000" bIns="45000">
            <a:noAutofit/>
          </a:bodyPr>
          <a:p>
            <a:pPr algn="r"/>
            <a:r>
              <a:rPr b="0" lang="pt-BR" sz="1200" spc="-1" strike="noStrike">
                <a:latin typeface="Arial"/>
              </a:rPr>
              <a:t>"Os monopólios são como dragões destruindo a competição e devorando a diversidade econômica."</a:t>
            </a:r>
            <a:endParaRPr b="0" lang="pt-BR" sz="1200" spc="-1" strike="noStrike">
              <a:latin typeface="Arial"/>
            </a:endParaRPr>
          </a:p>
          <a:p>
            <a:pPr algn="r"/>
            <a:endParaRPr b="0" lang="pt-BR" sz="1200" spc="-1" strike="noStrike">
              <a:latin typeface="Arial"/>
            </a:endParaRPr>
          </a:p>
          <a:p>
            <a:pPr algn="r"/>
            <a:r>
              <a:rPr b="0" lang="pt-BR" sz="1200" spc="-1" strike="noStrike">
                <a:latin typeface="Arial"/>
              </a:rPr>
              <a:t>Barry Lynn, diretor executivo da Open Markets Institute</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
          <p:cNvSpPr txBox="1"/>
          <p:nvPr/>
        </p:nvSpPr>
        <p:spPr>
          <a:xfrm>
            <a:off x="1080000" y="1080000"/>
            <a:ext cx="5400000" cy="3417840"/>
          </a:xfrm>
          <a:prstGeom prst="rect">
            <a:avLst/>
          </a:prstGeom>
          <a:noFill/>
          <a:ln w="0">
            <a:noFill/>
          </a:ln>
        </p:spPr>
        <p:txBody>
          <a:bodyPr lIns="90000" rIns="90000" tIns="45000" bIns="45000">
            <a:noAutofit/>
          </a:bodyPr>
          <a:p>
            <a:pPr algn="just"/>
            <a:r>
              <a:rPr b="0" lang="pt-BR" sz="1800" spc="-1" strike="noStrike">
                <a:latin typeface="Arial"/>
              </a:rPr>
              <a:t>	</a:t>
            </a:r>
            <a:r>
              <a:rPr b="0" lang="pt-BR" sz="1800" spc="-1" strike="noStrike">
                <a:latin typeface="Arial"/>
              </a:rPr>
              <a:t>Os monopólios são como gigantes que esmagam a competição e sufocam a diversidade econômica. De acordo com Joseph E. Stiglitz, economista ganhador do Prêmio Nobel, em seu livro "O Preço da Desigualdade", quando uma empresa domina um setor, ela pode ditar preços e condições, minando a capacidade de escolha dos consumidores e restringindo a entrada de novos concorrentes. Empresas como a Amazon, que controlam vastas fatias do mercado, exercem um poder desproporcional, reduzindo a competição e limitando as oportunidades para empreendedores menores.</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
          <p:cNvSpPr txBox="1"/>
          <p:nvPr/>
        </p:nvSpPr>
        <p:spPr>
          <a:xfrm>
            <a:off x="1080000" y="1080000"/>
            <a:ext cx="2160000" cy="1452960"/>
          </a:xfrm>
          <a:prstGeom prst="rect">
            <a:avLst/>
          </a:prstGeom>
          <a:noFill/>
          <a:ln w="0">
            <a:noFill/>
          </a:ln>
        </p:spPr>
        <p:txBody>
          <a:bodyPr lIns="90000" rIns="90000" tIns="45000" bIns="45000">
            <a:noAutofit/>
          </a:bodyPr>
          <a:p>
            <a:r>
              <a:rPr b="0" lang="pt-BR" sz="9600" spc="-1" strike="noStrike">
                <a:latin typeface="Arial"/>
              </a:rPr>
              <a:t>02</a:t>
            </a:r>
            <a:endParaRPr b="0" lang="pt-BR" sz="9600" spc="-1" strike="noStrike">
              <a:latin typeface="Arial"/>
            </a:endParaRPr>
          </a:p>
        </p:txBody>
      </p:sp>
      <p:sp>
        <p:nvSpPr>
          <p:cNvPr id="52" name=""/>
          <p:cNvSpPr txBox="1"/>
          <p:nvPr/>
        </p:nvSpPr>
        <p:spPr>
          <a:xfrm>
            <a:off x="1080000" y="3240000"/>
            <a:ext cx="5400000" cy="1224360"/>
          </a:xfrm>
          <a:prstGeom prst="rect">
            <a:avLst/>
          </a:prstGeom>
          <a:noFill/>
          <a:ln w="0">
            <a:noFill/>
          </a:ln>
        </p:spPr>
        <p:txBody>
          <a:bodyPr lIns="90000" rIns="90000" tIns="45000" bIns="45000">
            <a:noAutofit/>
          </a:bodyPr>
          <a:p>
            <a:pPr algn="ctr"/>
            <a:r>
              <a:rPr b="0" lang="pt-BR" sz="4000" spc="-1" strike="noStrike">
                <a:latin typeface="Arial"/>
              </a:rPr>
              <a:t>A Competição Moribunda</a:t>
            </a:r>
            <a:endParaRPr b="0" lang="pt-BR" sz="4000" spc="-1" strike="noStrike">
              <a:latin typeface="Arial"/>
            </a:endParaRPr>
          </a:p>
        </p:txBody>
      </p:sp>
      <p:sp>
        <p:nvSpPr>
          <p:cNvPr id="53" name=""/>
          <p:cNvSpPr txBox="1"/>
          <p:nvPr/>
        </p:nvSpPr>
        <p:spPr>
          <a:xfrm>
            <a:off x="1080000" y="7560000"/>
            <a:ext cx="5760000" cy="772920"/>
          </a:xfrm>
          <a:prstGeom prst="rect">
            <a:avLst/>
          </a:prstGeom>
          <a:noFill/>
          <a:ln w="0">
            <a:noFill/>
          </a:ln>
        </p:spPr>
        <p:txBody>
          <a:bodyPr lIns="90000" rIns="90000" tIns="45000" bIns="45000">
            <a:noAutofit/>
          </a:bodyPr>
          <a:p>
            <a:pPr algn="r"/>
            <a:r>
              <a:rPr b="0" lang="pt-BR" sz="1200" spc="-1" strike="noStrike">
                <a:latin typeface="Arial"/>
              </a:rPr>
              <a:t>"A concentração de mercado em poucas mãos reduz a competição, sufoca a inovação e prejudica os consumidores."</a:t>
            </a:r>
            <a:endParaRPr b="0" lang="pt-BR" sz="1200" spc="-1" strike="noStrike">
              <a:latin typeface="Arial"/>
            </a:endParaRPr>
          </a:p>
          <a:p>
            <a:pPr algn="r"/>
            <a:endParaRPr b="0" lang="pt-BR" sz="1200" spc="-1" strike="noStrike">
              <a:latin typeface="Arial"/>
            </a:endParaRPr>
          </a:p>
          <a:p>
            <a:pPr algn="r"/>
            <a:r>
              <a:rPr b="0" lang="pt-BR" sz="1200" spc="-1" strike="noStrike">
                <a:latin typeface="Arial"/>
              </a:rPr>
              <a:t>Diana L. Moss, presidente da American Antitrust Institute</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
          <p:cNvSpPr txBox="1"/>
          <p:nvPr/>
        </p:nvSpPr>
        <p:spPr>
          <a:xfrm>
            <a:off x="1080000" y="1080000"/>
            <a:ext cx="5400000" cy="3929760"/>
          </a:xfrm>
          <a:prstGeom prst="rect">
            <a:avLst/>
          </a:prstGeom>
          <a:noFill/>
          <a:ln w="0">
            <a:noFill/>
          </a:ln>
        </p:spPr>
        <p:txBody>
          <a:bodyPr lIns="90000" rIns="90000" tIns="45000" bIns="45000">
            <a:noAutofit/>
          </a:bodyPr>
          <a:p>
            <a:pPr algn="just"/>
            <a:r>
              <a:rPr b="0" lang="pt-BR" sz="1800" spc="-1" strike="noStrike">
                <a:latin typeface="Arial"/>
              </a:rPr>
              <a:t>	</a:t>
            </a:r>
            <a:r>
              <a:rPr b="0" lang="pt-BR" sz="1800" spc="-1" strike="noStrike">
                <a:latin typeface="Arial"/>
              </a:rPr>
              <a:t>A concentração de mercado em poucas mãos não apenas reduz a competição, mas também sufoca a inovação. De acordo com Diana L. Moss, presidente do American Antitrust Institute, em seu relatório "Competition Rising", quando empresas gigantes controlam setores inteiros, elas têm menos incentivos para inovar, uma vez que enfrentam menos pressão competitiva. Isso leva a um cenário onde as empresas estagnam, produtos se tornam obsoletos e a qualidade do serviço ao cliente diminui. Grandes empresas de tecnologia, como Facebook e Google, que dominam vastos territórios digitais, limitam as escolhas dos consumidores e reduzem a diversidade de ideias e inovações.</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
          <p:cNvSpPr txBox="1"/>
          <p:nvPr/>
        </p:nvSpPr>
        <p:spPr>
          <a:xfrm>
            <a:off x="1080000" y="1080000"/>
            <a:ext cx="2160000" cy="1452960"/>
          </a:xfrm>
          <a:prstGeom prst="rect">
            <a:avLst/>
          </a:prstGeom>
          <a:noFill/>
          <a:ln w="0">
            <a:noFill/>
          </a:ln>
        </p:spPr>
        <p:txBody>
          <a:bodyPr lIns="90000" rIns="90000" tIns="45000" bIns="45000">
            <a:noAutofit/>
          </a:bodyPr>
          <a:p>
            <a:r>
              <a:rPr b="0" lang="pt-BR" sz="9600" spc="-1" strike="noStrike">
                <a:latin typeface="Arial"/>
              </a:rPr>
              <a:t>03</a:t>
            </a:r>
            <a:endParaRPr b="0" lang="pt-BR" sz="9600" spc="-1" strike="noStrike">
              <a:latin typeface="Arial"/>
            </a:endParaRPr>
          </a:p>
        </p:txBody>
      </p:sp>
      <p:sp>
        <p:nvSpPr>
          <p:cNvPr id="56" name=""/>
          <p:cNvSpPr txBox="1"/>
          <p:nvPr/>
        </p:nvSpPr>
        <p:spPr>
          <a:xfrm>
            <a:off x="1080000" y="3240000"/>
            <a:ext cx="5400000" cy="1224360"/>
          </a:xfrm>
          <a:prstGeom prst="rect">
            <a:avLst/>
          </a:prstGeom>
          <a:noFill/>
          <a:ln w="0">
            <a:noFill/>
          </a:ln>
        </p:spPr>
        <p:txBody>
          <a:bodyPr lIns="90000" rIns="90000" tIns="45000" bIns="45000">
            <a:noAutofit/>
          </a:bodyPr>
          <a:p>
            <a:pPr algn="ctr"/>
            <a:r>
              <a:rPr b="0" lang="pt-BR" sz="4000" spc="-1" strike="noStrike">
                <a:latin typeface="Arial"/>
              </a:rPr>
              <a:t>A Falha do Livre Mercado</a:t>
            </a:r>
            <a:endParaRPr b="0" lang="pt-BR" sz="4000" spc="-1" strike="noStrike">
              <a:latin typeface="Arial"/>
            </a:endParaRPr>
          </a:p>
        </p:txBody>
      </p:sp>
      <p:sp>
        <p:nvSpPr>
          <p:cNvPr id="57" name=""/>
          <p:cNvSpPr txBox="1"/>
          <p:nvPr/>
        </p:nvSpPr>
        <p:spPr>
          <a:xfrm>
            <a:off x="1080000" y="7560000"/>
            <a:ext cx="5760000" cy="772920"/>
          </a:xfrm>
          <a:prstGeom prst="rect">
            <a:avLst/>
          </a:prstGeom>
          <a:noFill/>
          <a:ln w="0">
            <a:noFill/>
          </a:ln>
        </p:spPr>
        <p:txBody>
          <a:bodyPr lIns="90000" rIns="90000" tIns="45000" bIns="45000">
            <a:noAutofit/>
          </a:bodyPr>
          <a:p>
            <a:pPr algn="r"/>
            <a:r>
              <a:rPr b="0" lang="pt-BR" sz="1200" spc="-1" strike="noStrike">
                <a:latin typeface="Arial"/>
              </a:rPr>
              <a:t>"Os monopólios distorcem o livre mercado, minando sua capacidade de alocação eficiente de recursos e prejudicando a concorrência saudável."</a:t>
            </a:r>
            <a:endParaRPr b="0" lang="pt-BR" sz="1200" spc="-1" strike="noStrike">
              <a:latin typeface="Arial"/>
            </a:endParaRPr>
          </a:p>
          <a:p>
            <a:pPr algn="r"/>
            <a:endParaRPr b="0" lang="pt-BR" sz="1200" spc="-1" strike="noStrike">
              <a:latin typeface="Arial"/>
            </a:endParaRPr>
          </a:p>
          <a:p>
            <a:pPr algn="r"/>
            <a:r>
              <a:rPr b="0" lang="pt-BR" sz="1200" spc="-1" strike="noStrike">
                <a:latin typeface="Arial"/>
              </a:rPr>
              <a:t>Joseph E. Stiglitz, economista e Prêmio Nobel </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
          <p:cNvSpPr txBox="1"/>
          <p:nvPr/>
        </p:nvSpPr>
        <p:spPr>
          <a:xfrm>
            <a:off x="1080000" y="1080000"/>
            <a:ext cx="5400000" cy="2905920"/>
          </a:xfrm>
          <a:prstGeom prst="rect">
            <a:avLst/>
          </a:prstGeom>
          <a:noFill/>
          <a:ln w="0">
            <a:noFill/>
          </a:ln>
        </p:spPr>
        <p:txBody>
          <a:bodyPr lIns="90000" rIns="90000" tIns="45000" bIns="45000">
            <a:noAutofit/>
          </a:bodyPr>
          <a:p>
            <a:pPr algn="just"/>
            <a:r>
              <a:rPr b="0" lang="pt-BR" sz="1800" spc="-1" strike="noStrike">
                <a:latin typeface="Arial"/>
              </a:rPr>
              <a:t>	</a:t>
            </a:r>
            <a:r>
              <a:rPr b="0" lang="pt-BR" sz="1800" spc="-1" strike="noStrike">
                <a:latin typeface="Arial"/>
              </a:rPr>
              <a:t>Os monopólios distorcem o livre mercado e minam seus princípios fundamentais. De acordo com Barry Lynn, diretor executivo da Open Markets Institute, em seu artigo "Killing Competition", quando uma empresa se torna dominante em um setor, ela pode abusar de seu poder para eliminar concorrentes, controlar preços e manipular o mercado em seu próprio benefício. Isso leva a uma distribuição desigual de recursos e poder, minando a eficiência do mercado e prejudicando a competição saudável.</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txBox="1"/>
          <p:nvPr/>
        </p:nvSpPr>
        <p:spPr>
          <a:xfrm>
            <a:off x="1080000" y="1080000"/>
            <a:ext cx="2160000" cy="1452960"/>
          </a:xfrm>
          <a:prstGeom prst="rect">
            <a:avLst/>
          </a:prstGeom>
          <a:noFill/>
          <a:ln w="0">
            <a:noFill/>
          </a:ln>
        </p:spPr>
        <p:txBody>
          <a:bodyPr lIns="90000" rIns="90000" tIns="45000" bIns="45000">
            <a:noAutofit/>
          </a:bodyPr>
          <a:p>
            <a:r>
              <a:rPr b="0" lang="pt-BR" sz="9600" spc="-1" strike="noStrike">
                <a:latin typeface="Arial"/>
              </a:rPr>
              <a:t>04</a:t>
            </a:r>
            <a:endParaRPr b="0" lang="pt-BR" sz="9600" spc="-1" strike="noStrike">
              <a:latin typeface="Arial"/>
            </a:endParaRPr>
          </a:p>
        </p:txBody>
      </p:sp>
      <p:sp>
        <p:nvSpPr>
          <p:cNvPr id="60" name=""/>
          <p:cNvSpPr txBox="1"/>
          <p:nvPr/>
        </p:nvSpPr>
        <p:spPr>
          <a:xfrm>
            <a:off x="1080000" y="3240000"/>
            <a:ext cx="5400000" cy="1224360"/>
          </a:xfrm>
          <a:prstGeom prst="rect">
            <a:avLst/>
          </a:prstGeom>
          <a:noFill/>
          <a:ln w="0">
            <a:noFill/>
          </a:ln>
        </p:spPr>
        <p:txBody>
          <a:bodyPr lIns="90000" rIns="90000" tIns="45000" bIns="45000">
            <a:noAutofit/>
          </a:bodyPr>
          <a:p>
            <a:pPr algn="ctr"/>
            <a:r>
              <a:rPr b="0" lang="pt-BR" sz="4000" spc="-1" strike="noStrike">
                <a:latin typeface="Arial"/>
              </a:rPr>
              <a:t>Consequências Sociais e Econômicas</a:t>
            </a:r>
            <a:endParaRPr b="0" lang="pt-BR" sz="4000" spc="-1" strike="noStrike">
              <a:latin typeface="Arial"/>
            </a:endParaRPr>
          </a:p>
        </p:txBody>
      </p:sp>
      <p:sp>
        <p:nvSpPr>
          <p:cNvPr id="61" name=""/>
          <p:cNvSpPr txBox="1"/>
          <p:nvPr/>
        </p:nvSpPr>
        <p:spPr>
          <a:xfrm>
            <a:off x="1080000" y="7560000"/>
            <a:ext cx="5760000" cy="772920"/>
          </a:xfrm>
          <a:prstGeom prst="rect">
            <a:avLst/>
          </a:prstGeom>
          <a:noFill/>
          <a:ln w="0">
            <a:noFill/>
          </a:ln>
        </p:spPr>
        <p:txBody>
          <a:bodyPr lIns="90000" rIns="90000" tIns="45000" bIns="45000">
            <a:noAutofit/>
          </a:bodyPr>
          <a:p>
            <a:pPr algn="r"/>
            <a:r>
              <a:rPr b="0" lang="pt-BR" sz="1200" spc="-1" strike="noStrike">
                <a:latin typeface="Arial"/>
              </a:rPr>
              <a:t>"Os monopólios exacerbam a desigualdade, minam a democracia e ameaçam a prosperidade econômica a longo prazo."</a:t>
            </a:r>
            <a:endParaRPr b="0" lang="pt-BR" sz="1200" spc="-1" strike="noStrike">
              <a:latin typeface="Arial"/>
            </a:endParaRPr>
          </a:p>
          <a:p>
            <a:pPr algn="r"/>
            <a:endParaRPr b="0" lang="pt-BR" sz="1200" spc="-1" strike="noStrike">
              <a:latin typeface="Arial"/>
            </a:endParaRPr>
          </a:p>
          <a:p>
            <a:pPr algn="r"/>
            <a:r>
              <a:rPr b="0" lang="pt-BR" sz="1200" spc="-1" strike="noStrike">
                <a:latin typeface="Arial"/>
              </a:rPr>
              <a:t>Tim Wu, professor de direito na Universidade Columbia</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LibreOffice/7.1.4.2$Windows_X86_64 LibreOffice_project/a529a4fab45b75fefc5b6226684193eb000654f6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2024-04-25T10:26:49Z</dcterms:created>
  <dc:creator/>
  <dc:description/>
  <dc:language>pt-BR</dc:language>
  <cp:lastModifiedBy/>
  <dcterms:modified xsi:type="dcterms:W3CDTF">2024-04-25T11:13:50Z</dcterms:modified>
  <cp:revision>1</cp:revision>
  <dc:subject/>
  <dc:title/>
</cp:coreProperties>
</file>